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32.png"/><Relationship Id="rId20" Type="http://schemas.openxmlformats.org/officeDocument/2006/relationships/image" Target="../media/image33.png"/><Relationship Id="rId21" Type="http://schemas.openxmlformats.org/officeDocument/2006/relationships/image" Target="../media/image34.png"/><Relationship Id="rId22" Type="http://schemas.openxmlformats.org/officeDocument/2006/relationships/image" Target="../media/image35.png"/><Relationship Id="rId23" Type="http://schemas.openxmlformats.org/officeDocument/2006/relationships/image" Target="../media/image36.png"/><Relationship Id="rId24" Type="http://schemas.openxmlformats.org/officeDocument/2006/relationships/image" Target="../media/image37.png"/><Relationship Id="rId25" Type="http://schemas.openxmlformats.org/officeDocument/2006/relationships/image" Target="../media/image38.png"/><Relationship Id="rId26" Type="http://schemas.openxmlformats.org/officeDocument/2006/relationships/image" Target="../media/image39.png"/><Relationship Id="rId27" Type="http://schemas.openxmlformats.org/officeDocument/2006/relationships/image" Target="../media/image40.png"/><Relationship Id="rId28" Type="http://schemas.openxmlformats.org/officeDocument/2006/relationships/image" Target="../media/image41.png"/><Relationship Id="rId29" Type="http://schemas.openxmlformats.org/officeDocument/2006/relationships/image" Target="../media/image42.png"/><Relationship Id="rId30" Type="http://schemas.openxmlformats.org/officeDocument/2006/relationships/image" Target="../media/image43.png"/><Relationship Id="rId31" Type="http://schemas.openxmlformats.org/officeDocument/2006/relationships/image" Target="../media/image44.png"/><Relationship Id="rId32" Type="http://schemas.openxmlformats.org/officeDocument/2006/relationships/image" Target="../media/image45.png"/><Relationship Id="rId33" Type="http://schemas.openxmlformats.org/officeDocument/2006/relationships/image" Target="../media/image46.png"/><Relationship Id="rId34" Type="http://schemas.openxmlformats.org/officeDocument/2006/relationships/image" Target="../media/image47.png"/><Relationship Id="rId35" Type="http://schemas.openxmlformats.org/officeDocument/2006/relationships/image" Target="../media/image48.png"/><Relationship Id="rId36" Type="http://schemas.openxmlformats.org/officeDocument/2006/relationships/image" Target="../media/image49.png"/><Relationship Id="rId37" Type="http://schemas.openxmlformats.org/officeDocument/2006/relationships/image" Target="../media/image50.png"/><Relationship Id="rId38" Type="http://schemas.openxmlformats.org/officeDocument/2006/relationships/image" Target="../media/image51.png"/><Relationship Id="rId39" Type="http://schemas.openxmlformats.org/officeDocument/2006/relationships/image" Target="../media/image52.png"/><Relationship Id="rId40" Type="http://schemas.openxmlformats.org/officeDocument/2006/relationships/image" Target="../media/image53.png"/><Relationship Id="rId41" Type="http://schemas.openxmlformats.org/officeDocument/2006/relationships/image" Target="../media/image54.png"/><Relationship Id="rId42" Type="http://schemas.openxmlformats.org/officeDocument/2006/relationships/image" Target="../media/image55.png"/><Relationship Id="rId43" Type="http://schemas.openxmlformats.org/officeDocument/2006/relationships/image" Target="../media/image56.png"/><Relationship Id="rId44" Type="http://schemas.openxmlformats.org/officeDocument/2006/relationships/image" Target="../media/image57.png"/><Relationship Id="rId45" Type="http://schemas.openxmlformats.org/officeDocument/2006/relationships/image" Target="../media/image58.png"/><Relationship Id="rId46" Type="http://schemas.openxmlformats.org/officeDocument/2006/relationships/image" Target="../media/image59.png"/><Relationship Id="rId47" Type="http://schemas.openxmlformats.org/officeDocument/2006/relationships/image" Target="../media/image60.png"/><Relationship Id="rId48" Type="http://schemas.openxmlformats.org/officeDocument/2006/relationships/image" Target="../media/image61.png"/><Relationship Id="rId49" Type="http://schemas.openxmlformats.org/officeDocument/2006/relationships/image" Target="../media/image62.png"/><Relationship Id="rId50" Type="http://schemas.openxmlformats.org/officeDocument/2006/relationships/image" Target="../media/image63.png"/><Relationship Id="rId51" Type="http://schemas.openxmlformats.org/officeDocument/2006/relationships/image" Target="../media/image64.png"/><Relationship Id="rId52" Type="http://schemas.openxmlformats.org/officeDocument/2006/relationships/image" Target="../media/image65.png"/><Relationship Id="rId53" Type="http://schemas.openxmlformats.org/officeDocument/2006/relationships/image" Target="../media/image66.png"/><Relationship Id="rId54" Type="http://schemas.openxmlformats.org/officeDocument/2006/relationships/image" Target="../media/image67.png"/><Relationship Id="rId55" Type="http://schemas.openxmlformats.org/officeDocument/2006/relationships/image" Target="../media/image68.png"/><Relationship Id="rId56" Type="http://schemas.openxmlformats.org/officeDocument/2006/relationships/image" Target="../media/image69.png"/><Relationship Id="rId57" Type="http://schemas.openxmlformats.org/officeDocument/2006/relationships/image" Target="../media/image70.png"/><Relationship Id="rId58" Type="http://schemas.openxmlformats.org/officeDocument/2006/relationships/image" Target="../media/image71.png"/><Relationship Id="rId59" Type="http://schemas.openxmlformats.org/officeDocument/2006/relationships/image" Target="../media/image72.png"/><Relationship Id="rId60" Type="http://schemas.openxmlformats.org/officeDocument/2006/relationships/image" Target="../media/image73.png"/><Relationship Id="rId61" Type="http://schemas.openxmlformats.org/officeDocument/2006/relationships/image" Target="../media/image74.png"/><Relationship Id="rId62" Type="http://schemas.openxmlformats.org/officeDocument/2006/relationships/image" Target="../media/image75.png"/><Relationship Id="rId63" Type="http://schemas.openxmlformats.org/officeDocument/2006/relationships/image" Target="../media/image76.png"/><Relationship Id="rId64" Type="http://schemas.openxmlformats.org/officeDocument/2006/relationships/image" Target="../media/image77.png"/><Relationship Id="rId65" Type="http://schemas.openxmlformats.org/officeDocument/2006/relationships/image" Target="../media/image78.png"/><Relationship Id="rId66" Type="http://schemas.openxmlformats.org/officeDocument/2006/relationships/image" Target="../media/image79.png"/><Relationship Id="rId67" Type="http://schemas.openxmlformats.org/officeDocument/2006/relationships/image" Target="../media/image80.png"/><Relationship Id="rId68" Type="http://schemas.openxmlformats.org/officeDocument/2006/relationships/image" Target="../media/image81.png"/><Relationship Id="rId69" Type="http://schemas.openxmlformats.org/officeDocument/2006/relationships/image" Target="../media/image82.png"/><Relationship Id="rId70" Type="http://schemas.openxmlformats.org/officeDocument/2006/relationships/image" Target="../media/image83.png"/><Relationship Id="rId71" Type="http://schemas.openxmlformats.org/officeDocument/2006/relationships/image" Target="../media/image84.png"/><Relationship Id="rId72" Type="http://schemas.openxmlformats.org/officeDocument/2006/relationships/image" Target="../media/image85.png"/><Relationship Id="rId73" Type="http://schemas.openxmlformats.org/officeDocument/2006/relationships/image" Target="../media/image86.png"/><Relationship Id="rId74" Type="http://schemas.openxmlformats.org/officeDocument/2006/relationships/image" Target="../media/image87.png"/><Relationship Id="rId75" Type="http://schemas.openxmlformats.org/officeDocument/2006/relationships/image" Target="../media/image88.png"/><Relationship Id="rId76" Type="http://schemas.openxmlformats.org/officeDocument/2006/relationships/image" Target="../media/image89.png"/><Relationship Id="rId77" Type="http://schemas.openxmlformats.org/officeDocument/2006/relationships/image" Target="../media/image9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92.png"/><Relationship Id="rId13" Type="http://schemas.openxmlformats.org/officeDocument/2006/relationships/image" Target="../media/image48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44.png"/><Relationship Id="rId19" Type="http://schemas.openxmlformats.org/officeDocument/2006/relationships/image" Target="../media/image97.png"/><Relationship Id="rId20" Type="http://schemas.openxmlformats.org/officeDocument/2006/relationships/image" Target="../media/image98.png"/><Relationship Id="rId21" Type="http://schemas.openxmlformats.org/officeDocument/2006/relationships/image" Target="../media/image99.png"/><Relationship Id="rId22" Type="http://schemas.openxmlformats.org/officeDocument/2006/relationships/image" Target="../media/image100.png"/><Relationship Id="rId23" Type="http://schemas.openxmlformats.org/officeDocument/2006/relationships/image" Target="../media/image101.png"/><Relationship Id="rId24" Type="http://schemas.openxmlformats.org/officeDocument/2006/relationships/image" Target="../media/image102.png"/><Relationship Id="rId25" Type="http://schemas.openxmlformats.org/officeDocument/2006/relationships/image" Target="../media/image103.png"/><Relationship Id="rId26" Type="http://schemas.openxmlformats.org/officeDocument/2006/relationships/image" Target="../media/image104.png"/><Relationship Id="rId27" Type="http://schemas.openxmlformats.org/officeDocument/2006/relationships/image" Target="../media/image105.png"/><Relationship Id="rId28" Type="http://schemas.openxmlformats.org/officeDocument/2006/relationships/image" Target="../media/image106.png"/><Relationship Id="rId29" Type="http://schemas.openxmlformats.org/officeDocument/2006/relationships/image" Target="../media/image107.png"/><Relationship Id="rId30" Type="http://schemas.openxmlformats.org/officeDocument/2006/relationships/image" Target="../media/image108.png"/><Relationship Id="rId31" Type="http://schemas.openxmlformats.org/officeDocument/2006/relationships/image" Target="../media/image109.png"/><Relationship Id="rId32" Type="http://schemas.openxmlformats.org/officeDocument/2006/relationships/image" Target="../media/image110.png"/><Relationship Id="rId33" Type="http://schemas.openxmlformats.org/officeDocument/2006/relationships/image" Target="../media/image111.png"/><Relationship Id="rId34" Type="http://schemas.openxmlformats.org/officeDocument/2006/relationships/image" Target="../media/image112.png"/><Relationship Id="rId35" Type="http://schemas.openxmlformats.org/officeDocument/2006/relationships/image" Target="../media/image113.png"/><Relationship Id="rId36" Type="http://schemas.openxmlformats.org/officeDocument/2006/relationships/image" Target="../media/image114.png"/><Relationship Id="rId37" Type="http://schemas.openxmlformats.org/officeDocument/2006/relationships/image" Target="../media/image115.png"/><Relationship Id="rId38" Type="http://schemas.openxmlformats.org/officeDocument/2006/relationships/image" Target="../media/image116.png"/><Relationship Id="rId39" Type="http://schemas.openxmlformats.org/officeDocument/2006/relationships/image" Target="../media/image117.png"/><Relationship Id="rId40" Type="http://schemas.openxmlformats.org/officeDocument/2006/relationships/image" Target="../media/image118.png"/><Relationship Id="rId41" Type="http://schemas.openxmlformats.org/officeDocument/2006/relationships/image" Target="../media/image119.png"/><Relationship Id="rId42" Type="http://schemas.openxmlformats.org/officeDocument/2006/relationships/image" Target="../media/image120.png"/><Relationship Id="rId43" Type="http://schemas.openxmlformats.org/officeDocument/2006/relationships/image" Target="../media/image121.png"/><Relationship Id="rId44" Type="http://schemas.openxmlformats.org/officeDocument/2006/relationships/image" Target="../media/image122.png"/><Relationship Id="rId45" Type="http://schemas.openxmlformats.org/officeDocument/2006/relationships/image" Target="../media/image123.png"/><Relationship Id="rId46" Type="http://schemas.openxmlformats.org/officeDocument/2006/relationships/image" Target="../media/image124.png"/><Relationship Id="rId47" Type="http://schemas.openxmlformats.org/officeDocument/2006/relationships/image" Target="../media/image125.png"/><Relationship Id="rId48" Type="http://schemas.openxmlformats.org/officeDocument/2006/relationships/image" Target="../media/image126.png"/><Relationship Id="rId49" Type="http://schemas.openxmlformats.org/officeDocument/2006/relationships/image" Target="../media/image127.png"/><Relationship Id="rId50" Type="http://schemas.openxmlformats.org/officeDocument/2006/relationships/image" Target="../media/image128.png"/><Relationship Id="rId51" Type="http://schemas.openxmlformats.org/officeDocument/2006/relationships/image" Target="../media/image129.png"/><Relationship Id="rId52" Type="http://schemas.openxmlformats.org/officeDocument/2006/relationships/image" Target="../media/image130.png"/><Relationship Id="rId53" Type="http://schemas.openxmlformats.org/officeDocument/2006/relationships/image" Target="../media/image131.png"/><Relationship Id="rId54" Type="http://schemas.openxmlformats.org/officeDocument/2006/relationships/image" Target="../media/image132.png"/><Relationship Id="rId55" Type="http://schemas.openxmlformats.org/officeDocument/2006/relationships/image" Target="../media/image133.png"/><Relationship Id="rId56" Type="http://schemas.openxmlformats.org/officeDocument/2006/relationships/image" Target="../media/image134.png"/><Relationship Id="rId57" Type="http://schemas.openxmlformats.org/officeDocument/2006/relationships/image" Target="../media/image135.png"/><Relationship Id="rId58" Type="http://schemas.openxmlformats.org/officeDocument/2006/relationships/image" Target="../media/image136.png"/><Relationship Id="rId59" Type="http://schemas.openxmlformats.org/officeDocument/2006/relationships/image" Target="../media/image137.png"/><Relationship Id="rId60" Type="http://schemas.openxmlformats.org/officeDocument/2006/relationships/image" Target="../media/image138.png"/><Relationship Id="rId61" Type="http://schemas.openxmlformats.org/officeDocument/2006/relationships/image" Target="../media/image139.png"/><Relationship Id="rId62" Type="http://schemas.openxmlformats.org/officeDocument/2006/relationships/image" Target="../media/image140.png"/><Relationship Id="rId63" Type="http://schemas.openxmlformats.org/officeDocument/2006/relationships/image" Target="../media/image141.png"/><Relationship Id="rId64" Type="http://schemas.openxmlformats.org/officeDocument/2006/relationships/image" Target="../media/image142.png"/><Relationship Id="rId65" Type="http://schemas.openxmlformats.org/officeDocument/2006/relationships/image" Target="../media/image143.png"/><Relationship Id="rId66" Type="http://schemas.openxmlformats.org/officeDocument/2006/relationships/image" Target="../media/image144.png"/><Relationship Id="rId67" Type="http://schemas.openxmlformats.org/officeDocument/2006/relationships/image" Target="../media/image145.png"/><Relationship Id="rId68" Type="http://schemas.openxmlformats.org/officeDocument/2006/relationships/image" Target="../media/image146.png"/><Relationship Id="rId69" Type="http://schemas.openxmlformats.org/officeDocument/2006/relationships/image" Target="../media/image147.png"/><Relationship Id="rId70" Type="http://schemas.openxmlformats.org/officeDocument/2006/relationships/image" Target="../media/image148.png"/><Relationship Id="rId71" Type="http://schemas.openxmlformats.org/officeDocument/2006/relationships/image" Target="../media/image149.png"/><Relationship Id="rId72" Type="http://schemas.openxmlformats.org/officeDocument/2006/relationships/image" Target="../media/image150.png"/><Relationship Id="rId73" Type="http://schemas.openxmlformats.org/officeDocument/2006/relationships/image" Target="../media/image151.png"/><Relationship Id="rId74" Type="http://schemas.openxmlformats.org/officeDocument/2006/relationships/image" Target="../media/image152.png"/><Relationship Id="rId75" Type="http://schemas.openxmlformats.org/officeDocument/2006/relationships/image" Target="../media/image153.png"/><Relationship Id="rId76" Type="http://schemas.openxmlformats.org/officeDocument/2006/relationships/image" Target="../media/image154.png"/><Relationship Id="rId77" Type="http://schemas.openxmlformats.org/officeDocument/2006/relationships/image" Target="../media/image155.png"/><Relationship Id="rId78" Type="http://schemas.openxmlformats.org/officeDocument/2006/relationships/image" Target="../media/image156.png"/><Relationship Id="rId79" Type="http://schemas.openxmlformats.org/officeDocument/2006/relationships/image" Target="../media/image157.png"/><Relationship Id="rId80" Type="http://schemas.openxmlformats.org/officeDocument/2006/relationships/image" Target="../media/image158.png"/><Relationship Id="rId81" Type="http://schemas.openxmlformats.org/officeDocument/2006/relationships/image" Target="../media/image159.png"/><Relationship Id="rId82" Type="http://schemas.openxmlformats.org/officeDocument/2006/relationships/image" Target="../media/image160.png"/><Relationship Id="rId83" Type="http://schemas.openxmlformats.org/officeDocument/2006/relationships/image" Target="../media/image161.png"/><Relationship Id="rId84" Type="http://schemas.openxmlformats.org/officeDocument/2006/relationships/image" Target="../media/image162.png"/><Relationship Id="rId85" Type="http://schemas.openxmlformats.org/officeDocument/2006/relationships/image" Target="../media/image163.png"/><Relationship Id="rId86" Type="http://schemas.openxmlformats.org/officeDocument/2006/relationships/image" Target="../media/image164.png"/><Relationship Id="rId87" Type="http://schemas.openxmlformats.org/officeDocument/2006/relationships/image" Target="../media/image165.png"/><Relationship Id="rId88" Type="http://schemas.openxmlformats.org/officeDocument/2006/relationships/image" Target="../media/image166.png"/><Relationship Id="rId89" Type="http://schemas.openxmlformats.org/officeDocument/2006/relationships/image" Target="../media/image167.png"/><Relationship Id="rId90" Type="http://schemas.openxmlformats.org/officeDocument/2006/relationships/image" Target="../media/image168.png"/><Relationship Id="rId91" Type="http://schemas.openxmlformats.org/officeDocument/2006/relationships/image" Target="../media/image169.png"/><Relationship Id="rId92" Type="http://schemas.openxmlformats.org/officeDocument/2006/relationships/image" Target="../media/image170.png"/><Relationship Id="rId93" Type="http://schemas.openxmlformats.org/officeDocument/2006/relationships/image" Target="../media/image171.png"/><Relationship Id="rId94" Type="http://schemas.openxmlformats.org/officeDocument/2006/relationships/image" Target="../media/image172.png"/><Relationship Id="rId95" Type="http://schemas.openxmlformats.org/officeDocument/2006/relationships/image" Target="../media/image173.png"/><Relationship Id="rId96" Type="http://schemas.openxmlformats.org/officeDocument/2006/relationships/image" Target="../media/image174.png"/><Relationship Id="rId97" Type="http://schemas.openxmlformats.org/officeDocument/2006/relationships/image" Target="../media/image175.png"/><Relationship Id="rId98" Type="http://schemas.openxmlformats.org/officeDocument/2006/relationships/image" Target="../media/image176.png"/><Relationship Id="rId99" Type="http://schemas.openxmlformats.org/officeDocument/2006/relationships/image" Target="../media/image177.png"/><Relationship Id="rId100" Type="http://schemas.openxmlformats.org/officeDocument/2006/relationships/image" Target="../media/image178.png"/><Relationship Id="rId101" Type="http://schemas.openxmlformats.org/officeDocument/2006/relationships/image" Target="../media/image179.png"/><Relationship Id="rId102" Type="http://schemas.openxmlformats.org/officeDocument/2006/relationships/image" Target="../media/image180.png"/><Relationship Id="rId103" Type="http://schemas.openxmlformats.org/officeDocument/2006/relationships/image" Target="../media/image181.png"/><Relationship Id="rId104" Type="http://schemas.openxmlformats.org/officeDocument/2006/relationships/image" Target="../media/image182.png"/><Relationship Id="rId105" Type="http://schemas.openxmlformats.org/officeDocument/2006/relationships/image" Target="../media/image183.png"/><Relationship Id="rId106" Type="http://schemas.openxmlformats.org/officeDocument/2006/relationships/image" Target="../media/image184.png"/><Relationship Id="rId107" Type="http://schemas.openxmlformats.org/officeDocument/2006/relationships/image" Target="../media/image185.png"/><Relationship Id="rId108" Type="http://schemas.openxmlformats.org/officeDocument/2006/relationships/image" Target="../media/image186.png"/><Relationship Id="rId109" Type="http://schemas.openxmlformats.org/officeDocument/2006/relationships/image" Target="../media/image187.png"/><Relationship Id="rId110" Type="http://schemas.openxmlformats.org/officeDocument/2006/relationships/image" Target="../media/image188.png"/><Relationship Id="rId111" Type="http://schemas.openxmlformats.org/officeDocument/2006/relationships/image" Target="../media/image189.png"/><Relationship Id="rId112" Type="http://schemas.openxmlformats.org/officeDocument/2006/relationships/image" Target="../media/image190.png"/><Relationship Id="rId113" Type="http://schemas.openxmlformats.org/officeDocument/2006/relationships/image" Target="../media/image191.png"/><Relationship Id="rId114" Type="http://schemas.openxmlformats.org/officeDocument/2006/relationships/image" Target="../media/image192.png"/><Relationship Id="rId115" Type="http://schemas.openxmlformats.org/officeDocument/2006/relationships/image" Target="../media/image193.png"/><Relationship Id="rId116" Type="http://schemas.openxmlformats.org/officeDocument/2006/relationships/image" Target="../media/image194.png"/><Relationship Id="rId117" Type="http://schemas.openxmlformats.org/officeDocument/2006/relationships/image" Target="../media/image195.png"/><Relationship Id="rId118" Type="http://schemas.openxmlformats.org/officeDocument/2006/relationships/image" Target="../media/image196.png"/><Relationship Id="rId119" Type="http://schemas.openxmlformats.org/officeDocument/2006/relationships/image" Target="../media/image197.png"/><Relationship Id="rId120" Type="http://schemas.openxmlformats.org/officeDocument/2006/relationships/image" Target="../media/image198.png"/><Relationship Id="rId121" Type="http://schemas.openxmlformats.org/officeDocument/2006/relationships/image" Target="../media/image199.png"/><Relationship Id="rId122" Type="http://schemas.openxmlformats.org/officeDocument/2006/relationships/image" Target="../media/image200.png"/><Relationship Id="rId123" Type="http://schemas.openxmlformats.org/officeDocument/2006/relationships/image" Target="../media/image201.png"/><Relationship Id="rId124" Type="http://schemas.openxmlformats.org/officeDocument/2006/relationships/image" Target="../media/image202.png"/><Relationship Id="rId125" Type="http://schemas.openxmlformats.org/officeDocument/2006/relationships/image" Target="../media/image203.png"/><Relationship Id="rId126" Type="http://schemas.openxmlformats.org/officeDocument/2006/relationships/image" Target="../media/image204.png"/><Relationship Id="rId127" Type="http://schemas.openxmlformats.org/officeDocument/2006/relationships/image" Target="../media/image205.png"/><Relationship Id="rId128" Type="http://schemas.openxmlformats.org/officeDocument/2006/relationships/image" Target="../media/image206.png"/><Relationship Id="rId129" Type="http://schemas.openxmlformats.org/officeDocument/2006/relationships/image" Target="../media/image207.png"/><Relationship Id="rId130" Type="http://schemas.openxmlformats.org/officeDocument/2006/relationships/image" Target="../media/image208.png"/><Relationship Id="rId131" Type="http://schemas.openxmlformats.org/officeDocument/2006/relationships/image" Target="../media/image209.png"/><Relationship Id="rId132" Type="http://schemas.openxmlformats.org/officeDocument/2006/relationships/image" Target="../media/image210.png"/><Relationship Id="rId133" Type="http://schemas.openxmlformats.org/officeDocument/2006/relationships/image" Target="../media/image211.png"/><Relationship Id="rId134" Type="http://schemas.openxmlformats.org/officeDocument/2006/relationships/image" Target="../media/image212.png"/><Relationship Id="rId135" Type="http://schemas.openxmlformats.org/officeDocument/2006/relationships/image" Target="../media/image213.png"/><Relationship Id="rId136" Type="http://schemas.openxmlformats.org/officeDocument/2006/relationships/image" Target="../media/image214.png"/><Relationship Id="rId137" Type="http://schemas.openxmlformats.org/officeDocument/2006/relationships/image" Target="../media/image215.png"/><Relationship Id="rId138" Type="http://schemas.openxmlformats.org/officeDocument/2006/relationships/image" Target="../media/image216.png"/><Relationship Id="rId139" Type="http://schemas.openxmlformats.org/officeDocument/2006/relationships/image" Target="../media/image217.png"/><Relationship Id="rId140" Type="http://schemas.openxmlformats.org/officeDocument/2006/relationships/image" Target="../media/image218.png"/><Relationship Id="rId141" Type="http://schemas.openxmlformats.org/officeDocument/2006/relationships/image" Target="../media/image219.png"/><Relationship Id="rId142" Type="http://schemas.openxmlformats.org/officeDocument/2006/relationships/image" Target="../media/image220.png"/><Relationship Id="rId143" Type="http://schemas.openxmlformats.org/officeDocument/2006/relationships/image" Target="../media/image221.png"/><Relationship Id="rId144" Type="http://schemas.openxmlformats.org/officeDocument/2006/relationships/image" Target="../media/image222.png"/><Relationship Id="rId145" Type="http://schemas.openxmlformats.org/officeDocument/2006/relationships/image" Target="../media/image223.png"/><Relationship Id="rId146" Type="http://schemas.openxmlformats.org/officeDocument/2006/relationships/image" Target="../media/image224.png"/><Relationship Id="rId147" Type="http://schemas.openxmlformats.org/officeDocument/2006/relationships/image" Target="../media/image225.png"/><Relationship Id="rId148" Type="http://schemas.openxmlformats.org/officeDocument/2006/relationships/image" Target="../media/image226.png"/><Relationship Id="rId149" Type="http://schemas.openxmlformats.org/officeDocument/2006/relationships/image" Target="../media/image227.png"/><Relationship Id="rId150" Type="http://schemas.openxmlformats.org/officeDocument/2006/relationships/image" Target="../media/image228.png"/><Relationship Id="rId151" Type="http://schemas.openxmlformats.org/officeDocument/2006/relationships/image" Target="../media/image229.png"/><Relationship Id="rId152" Type="http://schemas.openxmlformats.org/officeDocument/2006/relationships/image" Target="../media/image230.jpg"/><Relationship Id="rId153" Type="http://schemas.openxmlformats.org/officeDocument/2006/relationships/image" Target="../media/image231.jpg"/><Relationship Id="rId154" Type="http://schemas.openxmlformats.org/officeDocument/2006/relationships/image" Target="../media/image232.png"/><Relationship Id="rId155" Type="http://schemas.openxmlformats.org/officeDocument/2006/relationships/image" Target="../media/image233.png"/><Relationship Id="rId156" Type="http://schemas.openxmlformats.org/officeDocument/2006/relationships/image" Target="../media/image234.png"/><Relationship Id="rId157" Type="http://schemas.openxmlformats.org/officeDocument/2006/relationships/image" Target="../media/image235.png"/><Relationship Id="rId158" Type="http://schemas.openxmlformats.org/officeDocument/2006/relationships/image" Target="../media/image236.png"/><Relationship Id="rId159" Type="http://schemas.openxmlformats.org/officeDocument/2006/relationships/image" Target="../media/image237.jpg"/><Relationship Id="rId160" Type="http://schemas.openxmlformats.org/officeDocument/2006/relationships/image" Target="../media/image238.png"/><Relationship Id="rId161" Type="http://schemas.openxmlformats.org/officeDocument/2006/relationships/image" Target="../media/image239.png"/><Relationship Id="rId162" Type="http://schemas.openxmlformats.org/officeDocument/2006/relationships/image" Target="../media/image240.png"/><Relationship Id="rId163" Type="http://schemas.openxmlformats.org/officeDocument/2006/relationships/image" Target="../media/image241.jpg"/><Relationship Id="rId164" Type="http://schemas.openxmlformats.org/officeDocument/2006/relationships/image" Target="../media/image242.png"/><Relationship Id="rId165" Type="http://schemas.openxmlformats.org/officeDocument/2006/relationships/image" Target="../media/image243.png"/><Relationship Id="rId166" Type="http://schemas.openxmlformats.org/officeDocument/2006/relationships/image" Target="../media/image244.png"/><Relationship Id="rId167" Type="http://schemas.openxmlformats.org/officeDocument/2006/relationships/image" Target="../media/image245.png"/><Relationship Id="rId168" Type="http://schemas.openxmlformats.org/officeDocument/2006/relationships/image" Target="../media/image246.png"/><Relationship Id="rId169" Type="http://schemas.openxmlformats.org/officeDocument/2006/relationships/image" Target="../media/image247.png"/><Relationship Id="rId170" Type="http://schemas.openxmlformats.org/officeDocument/2006/relationships/image" Target="../media/image248.jpg"/><Relationship Id="rId171" Type="http://schemas.openxmlformats.org/officeDocument/2006/relationships/image" Target="../media/image249.png"/><Relationship Id="rId172" Type="http://schemas.openxmlformats.org/officeDocument/2006/relationships/image" Target="../media/image250.png"/><Relationship Id="rId173" Type="http://schemas.openxmlformats.org/officeDocument/2006/relationships/image" Target="../media/image251.png"/><Relationship Id="rId174" Type="http://schemas.openxmlformats.org/officeDocument/2006/relationships/image" Target="../media/image252.jpg"/><Relationship Id="rId175" Type="http://schemas.openxmlformats.org/officeDocument/2006/relationships/image" Target="../media/image253.jpg"/><Relationship Id="rId176" Type="http://schemas.openxmlformats.org/officeDocument/2006/relationships/image" Target="../media/image254.png"/><Relationship Id="rId177" Type="http://schemas.openxmlformats.org/officeDocument/2006/relationships/image" Target="../media/image255.jpg"/><Relationship Id="rId178" Type="http://schemas.openxmlformats.org/officeDocument/2006/relationships/image" Target="../media/image256.png"/><Relationship Id="rId179" Type="http://schemas.openxmlformats.org/officeDocument/2006/relationships/image" Target="../media/image257.jpg"/><Relationship Id="rId180" Type="http://schemas.openxmlformats.org/officeDocument/2006/relationships/image" Target="../media/image258.png"/><Relationship Id="rId181" Type="http://schemas.openxmlformats.org/officeDocument/2006/relationships/image" Target="../media/image259.jpg"/><Relationship Id="rId182" Type="http://schemas.openxmlformats.org/officeDocument/2006/relationships/image" Target="../media/image260.png"/><Relationship Id="rId183" Type="http://schemas.openxmlformats.org/officeDocument/2006/relationships/image" Target="../media/image261.jpg"/><Relationship Id="rId184" Type="http://schemas.openxmlformats.org/officeDocument/2006/relationships/image" Target="../media/image262.png"/><Relationship Id="rId185" Type="http://schemas.openxmlformats.org/officeDocument/2006/relationships/image" Target="../media/image263.jpg"/><Relationship Id="rId186" Type="http://schemas.openxmlformats.org/officeDocument/2006/relationships/image" Target="../media/image264.png"/><Relationship Id="rId187" Type="http://schemas.openxmlformats.org/officeDocument/2006/relationships/image" Target="../media/image265.jpg"/><Relationship Id="rId188" Type="http://schemas.openxmlformats.org/officeDocument/2006/relationships/image" Target="../media/image266.png"/><Relationship Id="rId189" Type="http://schemas.openxmlformats.org/officeDocument/2006/relationships/image" Target="../media/image267.jpg"/><Relationship Id="rId190" Type="http://schemas.openxmlformats.org/officeDocument/2006/relationships/image" Target="../media/image268.png"/><Relationship Id="rId191" Type="http://schemas.openxmlformats.org/officeDocument/2006/relationships/image" Target="../media/image269.jpg"/><Relationship Id="rId192" Type="http://schemas.openxmlformats.org/officeDocument/2006/relationships/image" Target="../media/image270.png"/><Relationship Id="rId193" Type="http://schemas.openxmlformats.org/officeDocument/2006/relationships/image" Target="../media/image271.jpg"/><Relationship Id="rId194" Type="http://schemas.openxmlformats.org/officeDocument/2006/relationships/image" Target="../media/image272.png"/><Relationship Id="rId195" Type="http://schemas.openxmlformats.org/officeDocument/2006/relationships/image" Target="../media/image273.jpg"/><Relationship Id="rId196" Type="http://schemas.openxmlformats.org/officeDocument/2006/relationships/image" Target="../media/image274.png"/><Relationship Id="rId197" Type="http://schemas.openxmlformats.org/officeDocument/2006/relationships/image" Target="../media/image275.jpg"/><Relationship Id="rId198" Type="http://schemas.openxmlformats.org/officeDocument/2006/relationships/image" Target="../media/image276.png"/><Relationship Id="rId199" Type="http://schemas.openxmlformats.org/officeDocument/2006/relationships/image" Target="../media/image277.jpg"/><Relationship Id="rId200" Type="http://schemas.openxmlformats.org/officeDocument/2006/relationships/image" Target="../media/image278.png"/><Relationship Id="rId201" Type="http://schemas.openxmlformats.org/officeDocument/2006/relationships/image" Target="../media/image279.jpg"/><Relationship Id="rId202" Type="http://schemas.openxmlformats.org/officeDocument/2006/relationships/image" Target="../media/image280.png"/><Relationship Id="rId203" Type="http://schemas.openxmlformats.org/officeDocument/2006/relationships/image" Target="../media/image281.jpg"/><Relationship Id="rId204" Type="http://schemas.openxmlformats.org/officeDocument/2006/relationships/image" Target="../media/image282.png"/><Relationship Id="rId205" Type="http://schemas.openxmlformats.org/officeDocument/2006/relationships/image" Target="../media/image283.jpg"/><Relationship Id="rId206" Type="http://schemas.openxmlformats.org/officeDocument/2006/relationships/image" Target="../media/image284.png"/><Relationship Id="rId207" Type="http://schemas.openxmlformats.org/officeDocument/2006/relationships/image" Target="../media/image285.jpg"/><Relationship Id="rId208" Type="http://schemas.openxmlformats.org/officeDocument/2006/relationships/image" Target="../media/image286.png"/><Relationship Id="rId209" Type="http://schemas.openxmlformats.org/officeDocument/2006/relationships/image" Target="../media/image287.jpg"/><Relationship Id="rId210" Type="http://schemas.openxmlformats.org/officeDocument/2006/relationships/image" Target="../media/image288.png"/><Relationship Id="rId211" Type="http://schemas.openxmlformats.org/officeDocument/2006/relationships/image" Target="../media/image289.jpg"/><Relationship Id="rId212" Type="http://schemas.openxmlformats.org/officeDocument/2006/relationships/image" Target="../media/image290.png"/><Relationship Id="rId213" Type="http://schemas.openxmlformats.org/officeDocument/2006/relationships/image" Target="../media/image291.jpg"/><Relationship Id="rId214" Type="http://schemas.openxmlformats.org/officeDocument/2006/relationships/image" Target="../media/image292.png"/><Relationship Id="rId215" Type="http://schemas.openxmlformats.org/officeDocument/2006/relationships/image" Target="../media/image293.jpg"/><Relationship Id="rId216" Type="http://schemas.openxmlformats.org/officeDocument/2006/relationships/image" Target="../media/image294.png"/><Relationship Id="rId217" Type="http://schemas.openxmlformats.org/officeDocument/2006/relationships/image" Target="../media/image295.jpg"/><Relationship Id="rId218" Type="http://schemas.openxmlformats.org/officeDocument/2006/relationships/image" Target="../media/image296.png"/><Relationship Id="rId219" Type="http://schemas.openxmlformats.org/officeDocument/2006/relationships/image" Target="../media/image297.jpg"/><Relationship Id="rId220" Type="http://schemas.openxmlformats.org/officeDocument/2006/relationships/image" Target="../media/image298.png"/><Relationship Id="rId221" Type="http://schemas.openxmlformats.org/officeDocument/2006/relationships/image" Target="../media/image299.jpg"/><Relationship Id="rId222" Type="http://schemas.openxmlformats.org/officeDocument/2006/relationships/image" Target="../media/image300.png"/><Relationship Id="rId223" Type="http://schemas.openxmlformats.org/officeDocument/2006/relationships/image" Target="../media/image301.jpg"/><Relationship Id="rId224" Type="http://schemas.openxmlformats.org/officeDocument/2006/relationships/image" Target="../media/image30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316723" y="880871"/>
              <a:ext cx="856615" cy="264160"/>
            </a:xfrm>
            <a:custGeom>
              <a:avLst/>
              <a:gdLst/>
              <a:ahLst/>
              <a:cxnLst/>
              <a:rect l="l" t="t" r="r" b="b"/>
              <a:pathLst>
                <a:path w="856614" h="264159">
                  <a:moveTo>
                    <a:pt x="85344" y="195072"/>
                  </a:moveTo>
                  <a:lnTo>
                    <a:pt x="81305" y="179387"/>
                  </a:lnTo>
                  <a:lnTo>
                    <a:pt x="71247" y="170116"/>
                  </a:lnTo>
                  <a:lnTo>
                    <a:pt x="67056" y="168694"/>
                  </a:lnTo>
                  <a:lnTo>
                    <a:pt x="67056" y="195072"/>
                  </a:lnTo>
                  <a:lnTo>
                    <a:pt x="65011" y="203479"/>
                  </a:lnTo>
                  <a:lnTo>
                    <a:pt x="59817" y="208597"/>
                  </a:lnTo>
                  <a:lnTo>
                    <a:pt x="52920" y="211150"/>
                  </a:lnTo>
                  <a:lnTo>
                    <a:pt x="45720" y="211836"/>
                  </a:lnTo>
                  <a:lnTo>
                    <a:pt x="27432" y="211836"/>
                  </a:lnTo>
                  <a:lnTo>
                    <a:pt x="27432" y="179832"/>
                  </a:lnTo>
                  <a:lnTo>
                    <a:pt x="45720" y="179832"/>
                  </a:lnTo>
                  <a:lnTo>
                    <a:pt x="52273" y="180289"/>
                  </a:lnTo>
                  <a:lnTo>
                    <a:pt x="59245" y="182308"/>
                  </a:lnTo>
                  <a:lnTo>
                    <a:pt x="64795" y="186905"/>
                  </a:lnTo>
                  <a:lnTo>
                    <a:pt x="67056" y="195072"/>
                  </a:lnTo>
                  <a:lnTo>
                    <a:pt x="67056" y="168694"/>
                  </a:lnTo>
                  <a:lnTo>
                    <a:pt x="58343" y="165722"/>
                  </a:lnTo>
                  <a:lnTo>
                    <a:pt x="45720" y="164592"/>
                  </a:lnTo>
                  <a:lnTo>
                    <a:pt x="0" y="164592"/>
                  </a:lnTo>
                  <a:lnTo>
                    <a:pt x="0" y="179832"/>
                  </a:lnTo>
                  <a:lnTo>
                    <a:pt x="9144" y="179832"/>
                  </a:lnTo>
                  <a:lnTo>
                    <a:pt x="9144" y="246888"/>
                  </a:lnTo>
                  <a:lnTo>
                    <a:pt x="0" y="246888"/>
                  </a:lnTo>
                  <a:lnTo>
                    <a:pt x="0" y="260604"/>
                  </a:lnTo>
                  <a:lnTo>
                    <a:pt x="36576" y="260604"/>
                  </a:lnTo>
                  <a:lnTo>
                    <a:pt x="36576" y="246888"/>
                  </a:lnTo>
                  <a:lnTo>
                    <a:pt x="25908" y="246888"/>
                  </a:lnTo>
                  <a:lnTo>
                    <a:pt x="25908" y="225552"/>
                  </a:lnTo>
                  <a:lnTo>
                    <a:pt x="45720" y="225552"/>
                  </a:lnTo>
                  <a:lnTo>
                    <a:pt x="63487" y="223151"/>
                  </a:lnTo>
                  <a:lnTo>
                    <a:pt x="75819" y="216598"/>
                  </a:lnTo>
                  <a:lnTo>
                    <a:pt x="79362" y="211836"/>
                  </a:lnTo>
                  <a:lnTo>
                    <a:pt x="83019" y="206908"/>
                  </a:lnTo>
                  <a:lnTo>
                    <a:pt x="85344" y="195072"/>
                  </a:lnTo>
                  <a:close/>
                </a:path>
                <a:path w="856614" h="264159">
                  <a:moveTo>
                    <a:pt x="128016" y="27432"/>
                  </a:moveTo>
                  <a:lnTo>
                    <a:pt x="91440" y="27432"/>
                  </a:lnTo>
                  <a:lnTo>
                    <a:pt x="64008" y="100584"/>
                  </a:lnTo>
                  <a:lnTo>
                    <a:pt x="42900" y="47244"/>
                  </a:lnTo>
                  <a:lnTo>
                    <a:pt x="35052" y="27432"/>
                  </a:lnTo>
                  <a:lnTo>
                    <a:pt x="0" y="27432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109728"/>
                  </a:lnTo>
                  <a:lnTo>
                    <a:pt x="0" y="109728"/>
                  </a:lnTo>
                  <a:lnTo>
                    <a:pt x="0" y="123444"/>
                  </a:lnTo>
                  <a:lnTo>
                    <a:pt x="35052" y="123444"/>
                  </a:lnTo>
                  <a:lnTo>
                    <a:pt x="35052" y="109728"/>
                  </a:lnTo>
                  <a:lnTo>
                    <a:pt x="27432" y="109728"/>
                  </a:lnTo>
                  <a:lnTo>
                    <a:pt x="27432" y="51816"/>
                  </a:lnTo>
                  <a:lnTo>
                    <a:pt x="25908" y="47244"/>
                  </a:lnTo>
                  <a:lnTo>
                    <a:pt x="27432" y="47244"/>
                  </a:lnTo>
                  <a:lnTo>
                    <a:pt x="56388" y="123444"/>
                  </a:lnTo>
                  <a:lnTo>
                    <a:pt x="70104" y="123444"/>
                  </a:lnTo>
                  <a:lnTo>
                    <a:pt x="79248" y="100584"/>
                  </a:lnTo>
                  <a:lnTo>
                    <a:pt x="100584" y="47244"/>
                  </a:lnTo>
                  <a:lnTo>
                    <a:pt x="100584" y="109728"/>
                  </a:lnTo>
                  <a:lnTo>
                    <a:pt x="91440" y="109728"/>
                  </a:lnTo>
                  <a:lnTo>
                    <a:pt x="91440" y="123444"/>
                  </a:lnTo>
                  <a:lnTo>
                    <a:pt x="128016" y="123444"/>
                  </a:lnTo>
                  <a:lnTo>
                    <a:pt x="128016" y="109728"/>
                  </a:lnTo>
                  <a:lnTo>
                    <a:pt x="117348" y="109728"/>
                  </a:lnTo>
                  <a:lnTo>
                    <a:pt x="117348" y="47244"/>
                  </a:lnTo>
                  <a:lnTo>
                    <a:pt x="117348" y="42672"/>
                  </a:lnTo>
                  <a:lnTo>
                    <a:pt x="128016" y="42672"/>
                  </a:lnTo>
                  <a:lnTo>
                    <a:pt x="128016" y="27432"/>
                  </a:lnTo>
                  <a:close/>
                </a:path>
                <a:path w="856614" h="264159">
                  <a:moveTo>
                    <a:pt x="188976" y="213360"/>
                  </a:moveTo>
                  <a:lnTo>
                    <a:pt x="182880" y="184048"/>
                  </a:lnTo>
                  <a:lnTo>
                    <a:pt x="176263" y="176784"/>
                  </a:lnTo>
                  <a:lnTo>
                    <a:pt x="170688" y="170688"/>
                  </a:lnTo>
                  <a:lnTo>
                    <a:pt x="170688" y="213360"/>
                  </a:lnTo>
                  <a:lnTo>
                    <a:pt x="169595" y="225513"/>
                  </a:lnTo>
                  <a:lnTo>
                    <a:pt x="165354" y="237363"/>
                  </a:lnTo>
                  <a:lnTo>
                    <a:pt x="156552" y="246367"/>
                  </a:lnTo>
                  <a:lnTo>
                    <a:pt x="141732" y="249936"/>
                  </a:lnTo>
                  <a:lnTo>
                    <a:pt x="126923" y="246367"/>
                  </a:lnTo>
                  <a:lnTo>
                    <a:pt x="118110" y="237363"/>
                  </a:lnTo>
                  <a:lnTo>
                    <a:pt x="113880" y="225513"/>
                  </a:lnTo>
                  <a:lnTo>
                    <a:pt x="112776" y="213360"/>
                  </a:lnTo>
                  <a:lnTo>
                    <a:pt x="113880" y="201218"/>
                  </a:lnTo>
                  <a:lnTo>
                    <a:pt x="118110" y="189357"/>
                  </a:lnTo>
                  <a:lnTo>
                    <a:pt x="126923" y="180365"/>
                  </a:lnTo>
                  <a:lnTo>
                    <a:pt x="141732" y="176784"/>
                  </a:lnTo>
                  <a:lnTo>
                    <a:pt x="156552" y="180365"/>
                  </a:lnTo>
                  <a:lnTo>
                    <a:pt x="165354" y="189357"/>
                  </a:lnTo>
                  <a:lnTo>
                    <a:pt x="169595" y="201218"/>
                  </a:lnTo>
                  <a:lnTo>
                    <a:pt x="170688" y="213360"/>
                  </a:lnTo>
                  <a:lnTo>
                    <a:pt x="170688" y="170688"/>
                  </a:lnTo>
                  <a:lnTo>
                    <a:pt x="168783" y="168592"/>
                  </a:lnTo>
                  <a:lnTo>
                    <a:pt x="152971" y="162572"/>
                  </a:lnTo>
                  <a:lnTo>
                    <a:pt x="141732" y="161544"/>
                  </a:lnTo>
                  <a:lnTo>
                    <a:pt x="130492" y="162572"/>
                  </a:lnTo>
                  <a:lnTo>
                    <a:pt x="114681" y="168592"/>
                  </a:lnTo>
                  <a:lnTo>
                    <a:pt x="100584" y="184048"/>
                  </a:lnTo>
                  <a:lnTo>
                    <a:pt x="94488" y="213360"/>
                  </a:lnTo>
                  <a:lnTo>
                    <a:pt x="100799" y="242443"/>
                  </a:lnTo>
                  <a:lnTo>
                    <a:pt x="115252" y="257365"/>
                  </a:lnTo>
                  <a:lnTo>
                    <a:pt x="131140" y="262877"/>
                  </a:lnTo>
                  <a:lnTo>
                    <a:pt x="141732" y="263652"/>
                  </a:lnTo>
                  <a:lnTo>
                    <a:pt x="152971" y="262877"/>
                  </a:lnTo>
                  <a:lnTo>
                    <a:pt x="168783" y="257365"/>
                  </a:lnTo>
                  <a:lnTo>
                    <a:pt x="175806" y="249936"/>
                  </a:lnTo>
                  <a:lnTo>
                    <a:pt x="182880" y="242443"/>
                  </a:lnTo>
                  <a:lnTo>
                    <a:pt x="188976" y="213360"/>
                  </a:lnTo>
                  <a:close/>
                </a:path>
                <a:path w="856614" h="264159">
                  <a:moveTo>
                    <a:pt x="240804" y="27432"/>
                  </a:moveTo>
                  <a:lnTo>
                    <a:pt x="213372" y="27432"/>
                  </a:lnTo>
                  <a:lnTo>
                    <a:pt x="167652" y="97536"/>
                  </a:lnTo>
                  <a:lnTo>
                    <a:pt x="167652" y="42672"/>
                  </a:lnTo>
                  <a:lnTo>
                    <a:pt x="176796" y="42672"/>
                  </a:lnTo>
                  <a:lnTo>
                    <a:pt x="176796" y="27432"/>
                  </a:lnTo>
                  <a:lnTo>
                    <a:pt x="140220" y="27432"/>
                  </a:lnTo>
                  <a:lnTo>
                    <a:pt x="140220" y="42672"/>
                  </a:lnTo>
                  <a:lnTo>
                    <a:pt x="149364" y="42672"/>
                  </a:lnTo>
                  <a:lnTo>
                    <a:pt x="149364" y="109728"/>
                  </a:lnTo>
                  <a:lnTo>
                    <a:pt x="140220" y="109728"/>
                  </a:lnTo>
                  <a:lnTo>
                    <a:pt x="140220" y="123444"/>
                  </a:lnTo>
                  <a:lnTo>
                    <a:pt x="167652" y="123444"/>
                  </a:lnTo>
                  <a:lnTo>
                    <a:pt x="213372" y="53340"/>
                  </a:lnTo>
                  <a:lnTo>
                    <a:pt x="213372" y="109728"/>
                  </a:lnTo>
                  <a:lnTo>
                    <a:pt x="204228" y="109728"/>
                  </a:lnTo>
                  <a:lnTo>
                    <a:pt x="204228" y="123444"/>
                  </a:lnTo>
                  <a:lnTo>
                    <a:pt x="240804" y="123444"/>
                  </a:lnTo>
                  <a:lnTo>
                    <a:pt x="240804" y="109728"/>
                  </a:lnTo>
                  <a:lnTo>
                    <a:pt x="230136" y="109728"/>
                  </a:lnTo>
                  <a:lnTo>
                    <a:pt x="230136" y="42672"/>
                  </a:lnTo>
                  <a:lnTo>
                    <a:pt x="240804" y="42672"/>
                  </a:lnTo>
                  <a:lnTo>
                    <a:pt x="240804" y="27432"/>
                  </a:lnTo>
                  <a:close/>
                </a:path>
                <a:path w="856614" h="264159">
                  <a:moveTo>
                    <a:pt x="289560" y="228600"/>
                  </a:moveTo>
                  <a:lnTo>
                    <a:pt x="272796" y="228600"/>
                  </a:lnTo>
                  <a:lnTo>
                    <a:pt x="271373" y="236435"/>
                  </a:lnTo>
                  <a:lnTo>
                    <a:pt x="267081" y="243268"/>
                  </a:lnTo>
                  <a:lnTo>
                    <a:pt x="259943" y="248107"/>
                  </a:lnTo>
                  <a:lnTo>
                    <a:pt x="249936" y="249936"/>
                  </a:lnTo>
                  <a:lnTo>
                    <a:pt x="237464" y="247446"/>
                  </a:lnTo>
                  <a:lnTo>
                    <a:pt x="227838" y="240220"/>
                  </a:lnTo>
                  <a:lnTo>
                    <a:pt x="221653" y="228727"/>
                  </a:lnTo>
                  <a:lnTo>
                    <a:pt x="219456" y="213360"/>
                  </a:lnTo>
                  <a:lnTo>
                    <a:pt x="220751" y="199288"/>
                  </a:lnTo>
                  <a:lnTo>
                    <a:pt x="225171" y="187642"/>
                  </a:lnTo>
                  <a:lnTo>
                    <a:pt x="233603" y="179717"/>
                  </a:lnTo>
                  <a:lnTo>
                    <a:pt x="246888" y="176784"/>
                  </a:lnTo>
                  <a:lnTo>
                    <a:pt x="258445" y="178600"/>
                  </a:lnTo>
                  <a:lnTo>
                    <a:pt x="266128" y="183261"/>
                  </a:lnTo>
                  <a:lnTo>
                    <a:pt x="270687" y="189649"/>
                  </a:lnTo>
                  <a:lnTo>
                    <a:pt x="272796" y="196596"/>
                  </a:lnTo>
                  <a:lnTo>
                    <a:pt x="288036" y="196596"/>
                  </a:lnTo>
                  <a:lnTo>
                    <a:pt x="288036" y="164592"/>
                  </a:lnTo>
                  <a:lnTo>
                    <a:pt x="272796" y="164592"/>
                  </a:lnTo>
                  <a:lnTo>
                    <a:pt x="272796" y="173736"/>
                  </a:lnTo>
                  <a:lnTo>
                    <a:pt x="269748" y="169164"/>
                  </a:lnTo>
                  <a:lnTo>
                    <a:pt x="265176" y="166116"/>
                  </a:lnTo>
                  <a:lnTo>
                    <a:pt x="251460" y="161544"/>
                  </a:lnTo>
                  <a:lnTo>
                    <a:pt x="246888" y="161544"/>
                  </a:lnTo>
                  <a:lnTo>
                    <a:pt x="229463" y="164312"/>
                  </a:lnTo>
                  <a:lnTo>
                    <a:pt x="214884" y="173355"/>
                  </a:lnTo>
                  <a:lnTo>
                    <a:pt x="204889" y="189839"/>
                  </a:lnTo>
                  <a:lnTo>
                    <a:pt x="201168" y="214884"/>
                  </a:lnTo>
                  <a:lnTo>
                    <a:pt x="207479" y="243078"/>
                  </a:lnTo>
                  <a:lnTo>
                    <a:pt x="221932" y="257556"/>
                  </a:lnTo>
                  <a:lnTo>
                    <a:pt x="237820" y="262890"/>
                  </a:lnTo>
                  <a:lnTo>
                    <a:pt x="248412" y="263652"/>
                  </a:lnTo>
                  <a:lnTo>
                    <a:pt x="268135" y="260108"/>
                  </a:lnTo>
                  <a:lnTo>
                    <a:pt x="280416" y="251269"/>
                  </a:lnTo>
                  <a:lnTo>
                    <a:pt x="286994" y="239864"/>
                  </a:lnTo>
                  <a:lnTo>
                    <a:pt x="289560" y="228600"/>
                  </a:lnTo>
                  <a:close/>
                </a:path>
                <a:path w="856614" h="264159">
                  <a:moveTo>
                    <a:pt x="350520" y="27432"/>
                  </a:moveTo>
                  <a:lnTo>
                    <a:pt x="313944" y="27432"/>
                  </a:lnTo>
                  <a:lnTo>
                    <a:pt x="313944" y="42672"/>
                  </a:lnTo>
                  <a:lnTo>
                    <a:pt x="323088" y="42672"/>
                  </a:lnTo>
                  <a:lnTo>
                    <a:pt x="323088" y="65532"/>
                  </a:lnTo>
                  <a:lnTo>
                    <a:pt x="280416" y="65532"/>
                  </a:lnTo>
                  <a:lnTo>
                    <a:pt x="280416" y="42672"/>
                  </a:lnTo>
                  <a:lnTo>
                    <a:pt x="289560" y="42672"/>
                  </a:lnTo>
                  <a:lnTo>
                    <a:pt x="289560" y="27432"/>
                  </a:lnTo>
                  <a:lnTo>
                    <a:pt x="252984" y="27432"/>
                  </a:lnTo>
                  <a:lnTo>
                    <a:pt x="252984" y="42672"/>
                  </a:lnTo>
                  <a:lnTo>
                    <a:pt x="262128" y="42672"/>
                  </a:lnTo>
                  <a:lnTo>
                    <a:pt x="262128" y="109728"/>
                  </a:lnTo>
                  <a:lnTo>
                    <a:pt x="252984" y="109728"/>
                  </a:lnTo>
                  <a:lnTo>
                    <a:pt x="252984" y="123444"/>
                  </a:lnTo>
                  <a:lnTo>
                    <a:pt x="289560" y="123444"/>
                  </a:lnTo>
                  <a:lnTo>
                    <a:pt x="289560" y="109728"/>
                  </a:lnTo>
                  <a:lnTo>
                    <a:pt x="280416" y="109728"/>
                  </a:lnTo>
                  <a:lnTo>
                    <a:pt x="280416" y="80772"/>
                  </a:lnTo>
                  <a:lnTo>
                    <a:pt x="323088" y="80772"/>
                  </a:lnTo>
                  <a:lnTo>
                    <a:pt x="323088" y="109728"/>
                  </a:lnTo>
                  <a:lnTo>
                    <a:pt x="313944" y="109728"/>
                  </a:lnTo>
                  <a:lnTo>
                    <a:pt x="313944" y="123444"/>
                  </a:lnTo>
                  <a:lnTo>
                    <a:pt x="350520" y="123444"/>
                  </a:lnTo>
                  <a:lnTo>
                    <a:pt x="350520" y="109728"/>
                  </a:lnTo>
                  <a:lnTo>
                    <a:pt x="341376" y="109728"/>
                  </a:lnTo>
                  <a:lnTo>
                    <a:pt x="341376" y="42672"/>
                  </a:lnTo>
                  <a:lnTo>
                    <a:pt x="350520" y="42672"/>
                  </a:lnTo>
                  <a:lnTo>
                    <a:pt x="350520" y="27432"/>
                  </a:lnTo>
                  <a:close/>
                </a:path>
                <a:path w="856614" h="264159">
                  <a:moveTo>
                    <a:pt x="390156" y="228600"/>
                  </a:moveTo>
                  <a:lnTo>
                    <a:pt x="373392" y="228600"/>
                  </a:lnTo>
                  <a:lnTo>
                    <a:pt x="371297" y="236435"/>
                  </a:lnTo>
                  <a:lnTo>
                    <a:pt x="366915" y="243268"/>
                  </a:lnTo>
                  <a:lnTo>
                    <a:pt x="359676" y="248107"/>
                  </a:lnTo>
                  <a:lnTo>
                    <a:pt x="349008" y="249936"/>
                  </a:lnTo>
                  <a:lnTo>
                    <a:pt x="337400" y="247446"/>
                  </a:lnTo>
                  <a:lnTo>
                    <a:pt x="328244" y="240220"/>
                  </a:lnTo>
                  <a:lnTo>
                    <a:pt x="322211" y="228727"/>
                  </a:lnTo>
                  <a:lnTo>
                    <a:pt x="320052" y="213360"/>
                  </a:lnTo>
                  <a:lnTo>
                    <a:pt x="321335" y="199288"/>
                  </a:lnTo>
                  <a:lnTo>
                    <a:pt x="325767" y="187642"/>
                  </a:lnTo>
                  <a:lnTo>
                    <a:pt x="334187" y="179717"/>
                  </a:lnTo>
                  <a:lnTo>
                    <a:pt x="347484" y="176784"/>
                  </a:lnTo>
                  <a:lnTo>
                    <a:pt x="359029" y="178600"/>
                  </a:lnTo>
                  <a:lnTo>
                    <a:pt x="366725" y="183261"/>
                  </a:lnTo>
                  <a:lnTo>
                    <a:pt x="371271" y="189649"/>
                  </a:lnTo>
                  <a:lnTo>
                    <a:pt x="373392" y="196596"/>
                  </a:lnTo>
                  <a:lnTo>
                    <a:pt x="387108" y="196596"/>
                  </a:lnTo>
                  <a:lnTo>
                    <a:pt x="387108" y="164592"/>
                  </a:lnTo>
                  <a:lnTo>
                    <a:pt x="373392" y="164592"/>
                  </a:lnTo>
                  <a:lnTo>
                    <a:pt x="373392" y="173736"/>
                  </a:lnTo>
                  <a:lnTo>
                    <a:pt x="365772" y="166116"/>
                  </a:lnTo>
                  <a:lnTo>
                    <a:pt x="352056" y="161544"/>
                  </a:lnTo>
                  <a:lnTo>
                    <a:pt x="345960" y="161544"/>
                  </a:lnTo>
                  <a:lnTo>
                    <a:pt x="329171" y="164312"/>
                  </a:lnTo>
                  <a:lnTo>
                    <a:pt x="314528" y="173355"/>
                  </a:lnTo>
                  <a:lnTo>
                    <a:pt x="304165" y="189839"/>
                  </a:lnTo>
                  <a:lnTo>
                    <a:pt x="300240" y="214884"/>
                  </a:lnTo>
                  <a:lnTo>
                    <a:pt x="306781" y="243078"/>
                  </a:lnTo>
                  <a:lnTo>
                    <a:pt x="321767" y="257556"/>
                  </a:lnTo>
                  <a:lnTo>
                    <a:pt x="338162" y="262890"/>
                  </a:lnTo>
                  <a:lnTo>
                    <a:pt x="349008" y="263652"/>
                  </a:lnTo>
                  <a:lnTo>
                    <a:pt x="368719" y="260108"/>
                  </a:lnTo>
                  <a:lnTo>
                    <a:pt x="381012" y="251269"/>
                  </a:lnTo>
                  <a:lnTo>
                    <a:pt x="387578" y="239864"/>
                  </a:lnTo>
                  <a:lnTo>
                    <a:pt x="390156" y="228600"/>
                  </a:lnTo>
                  <a:close/>
                </a:path>
                <a:path w="856614" h="264159">
                  <a:moveTo>
                    <a:pt x="449580" y="91440"/>
                  </a:moveTo>
                  <a:lnTo>
                    <a:pt x="432816" y="91440"/>
                  </a:lnTo>
                  <a:lnTo>
                    <a:pt x="432816" y="94488"/>
                  </a:lnTo>
                  <a:lnTo>
                    <a:pt x="431292" y="97536"/>
                  </a:lnTo>
                  <a:lnTo>
                    <a:pt x="429768" y="99060"/>
                  </a:lnTo>
                  <a:lnTo>
                    <a:pt x="429768" y="102108"/>
                  </a:lnTo>
                  <a:lnTo>
                    <a:pt x="423672" y="108204"/>
                  </a:lnTo>
                  <a:lnTo>
                    <a:pt x="414528" y="112776"/>
                  </a:lnTo>
                  <a:lnTo>
                    <a:pt x="408432" y="112776"/>
                  </a:lnTo>
                  <a:lnTo>
                    <a:pt x="396836" y="110286"/>
                  </a:lnTo>
                  <a:lnTo>
                    <a:pt x="387667" y="103060"/>
                  </a:lnTo>
                  <a:lnTo>
                    <a:pt x="381647" y="91567"/>
                  </a:lnTo>
                  <a:lnTo>
                    <a:pt x="379476" y="76200"/>
                  </a:lnTo>
                  <a:lnTo>
                    <a:pt x="380771" y="62128"/>
                  </a:lnTo>
                  <a:lnTo>
                    <a:pt x="385191" y="50482"/>
                  </a:lnTo>
                  <a:lnTo>
                    <a:pt x="393623" y="42557"/>
                  </a:lnTo>
                  <a:lnTo>
                    <a:pt x="406908" y="39624"/>
                  </a:lnTo>
                  <a:lnTo>
                    <a:pt x="418465" y="41440"/>
                  </a:lnTo>
                  <a:lnTo>
                    <a:pt x="426148" y="46101"/>
                  </a:lnTo>
                  <a:lnTo>
                    <a:pt x="430707" y="52489"/>
                  </a:lnTo>
                  <a:lnTo>
                    <a:pt x="432816" y="59436"/>
                  </a:lnTo>
                  <a:lnTo>
                    <a:pt x="446532" y="59436"/>
                  </a:lnTo>
                  <a:lnTo>
                    <a:pt x="446532" y="27432"/>
                  </a:lnTo>
                  <a:lnTo>
                    <a:pt x="432816" y="27432"/>
                  </a:lnTo>
                  <a:lnTo>
                    <a:pt x="432816" y="36576"/>
                  </a:lnTo>
                  <a:lnTo>
                    <a:pt x="425196" y="28956"/>
                  </a:lnTo>
                  <a:lnTo>
                    <a:pt x="411480" y="24384"/>
                  </a:lnTo>
                  <a:lnTo>
                    <a:pt x="405384" y="24384"/>
                  </a:lnTo>
                  <a:lnTo>
                    <a:pt x="388607" y="27152"/>
                  </a:lnTo>
                  <a:lnTo>
                    <a:pt x="373951" y="36195"/>
                  </a:lnTo>
                  <a:lnTo>
                    <a:pt x="363601" y="52679"/>
                  </a:lnTo>
                  <a:lnTo>
                    <a:pt x="359664" y="77724"/>
                  </a:lnTo>
                  <a:lnTo>
                    <a:pt x="366217" y="105918"/>
                  </a:lnTo>
                  <a:lnTo>
                    <a:pt x="381190" y="120396"/>
                  </a:lnTo>
                  <a:lnTo>
                    <a:pt x="397598" y="125730"/>
                  </a:lnTo>
                  <a:lnTo>
                    <a:pt x="408432" y="126492"/>
                  </a:lnTo>
                  <a:lnTo>
                    <a:pt x="428155" y="122948"/>
                  </a:lnTo>
                  <a:lnTo>
                    <a:pt x="440436" y="114109"/>
                  </a:lnTo>
                  <a:lnTo>
                    <a:pt x="447014" y="102704"/>
                  </a:lnTo>
                  <a:lnTo>
                    <a:pt x="449580" y="91440"/>
                  </a:lnTo>
                  <a:close/>
                </a:path>
                <a:path w="856614" h="264159">
                  <a:moveTo>
                    <a:pt x="499884" y="164592"/>
                  </a:moveTo>
                  <a:lnTo>
                    <a:pt x="473976" y="164592"/>
                  </a:lnTo>
                  <a:lnTo>
                    <a:pt x="428256" y="234696"/>
                  </a:lnTo>
                  <a:lnTo>
                    <a:pt x="428256" y="179832"/>
                  </a:lnTo>
                  <a:lnTo>
                    <a:pt x="437400" y="179832"/>
                  </a:lnTo>
                  <a:lnTo>
                    <a:pt x="437400" y="164592"/>
                  </a:lnTo>
                  <a:lnTo>
                    <a:pt x="400824" y="164592"/>
                  </a:lnTo>
                  <a:lnTo>
                    <a:pt x="400824" y="179832"/>
                  </a:lnTo>
                  <a:lnTo>
                    <a:pt x="409968" y="179832"/>
                  </a:lnTo>
                  <a:lnTo>
                    <a:pt x="409968" y="246888"/>
                  </a:lnTo>
                  <a:lnTo>
                    <a:pt x="400824" y="246888"/>
                  </a:lnTo>
                  <a:lnTo>
                    <a:pt x="400824" y="260604"/>
                  </a:lnTo>
                  <a:lnTo>
                    <a:pt x="426732" y="260604"/>
                  </a:lnTo>
                  <a:lnTo>
                    <a:pt x="472452" y="190500"/>
                  </a:lnTo>
                  <a:lnTo>
                    <a:pt x="472452" y="246888"/>
                  </a:lnTo>
                  <a:lnTo>
                    <a:pt x="463308" y="246888"/>
                  </a:lnTo>
                  <a:lnTo>
                    <a:pt x="463308" y="260604"/>
                  </a:lnTo>
                  <a:lnTo>
                    <a:pt x="499884" y="260604"/>
                  </a:lnTo>
                  <a:lnTo>
                    <a:pt x="499884" y="246888"/>
                  </a:lnTo>
                  <a:lnTo>
                    <a:pt x="490740" y="246888"/>
                  </a:lnTo>
                  <a:lnTo>
                    <a:pt x="490740" y="179832"/>
                  </a:lnTo>
                  <a:lnTo>
                    <a:pt x="499884" y="179832"/>
                  </a:lnTo>
                  <a:lnTo>
                    <a:pt x="499884" y="164592"/>
                  </a:lnTo>
                  <a:close/>
                </a:path>
                <a:path w="856614" h="264159">
                  <a:moveTo>
                    <a:pt x="548640" y="27432"/>
                  </a:moveTo>
                  <a:lnTo>
                    <a:pt x="457200" y="27432"/>
                  </a:lnTo>
                  <a:lnTo>
                    <a:pt x="457200" y="62484"/>
                  </a:lnTo>
                  <a:lnTo>
                    <a:pt x="472440" y="62484"/>
                  </a:lnTo>
                  <a:lnTo>
                    <a:pt x="472440" y="42672"/>
                  </a:lnTo>
                  <a:lnTo>
                    <a:pt x="493776" y="42672"/>
                  </a:lnTo>
                  <a:lnTo>
                    <a:pt x="493776" y="109728"/>
                  </a:lnTo>
                  <a:lnTo>
                    <a:pt x="484632" y="109728"/>
                  </a:lnTo>
                  <a:lnTo>
                    <a:pt x="484632" y="123444"/>
                  </a:lnTo>
                  <a:lnTo>
                    <a:pt x="521208" y="123444"/>
                  </a:lnTo>
                  <a:lnTo>
                    <a:pt x="521208" y="109728"/>
                  </a:lnTo>
                  <a:lnTo>
                    <a:pt x="512064" y="109728"/>
                  </a:lnTo>
                  <a:lnTo>
                    <a:pt x="512064" y="42672"/>
                  </a:lnTo>
                  <a:lnTo>
                    <a:pt x="533400" y="42672"/>
                  </a:lnTo>
                  <a:lnTo>
                    <a:pt x="533400" y="62484"/>
                  </a:lnTo>
                  <a:lnTo>
                    <a:pt x="548640" y="62484"/>
                  </a:lnTo>
                  <a:lnTo>
                    <a:pt x="548640" y="27432"/>
                  </a:lnTo>
                  <a:close/>
                </a:path>
                <a:path w="856614" h="264159">
                  <a:moveTo>
                    <a:pt x="612660" y="164592"/>
                  </a:moveTo>
                  <a:lnTo>
                    <a:pt x="586752" y="164592"/>
                  </a:lnTo>
                  <a:lnTo>
                    <a:pt x="539508" y="234696"/>
                  </a:lnTo>
                  <a:lnTo>
                    <a:pt x="539508" y="179832"/>
                  </a:lnTo>
                  <a:lnTo>
                    <a:pt x="550176" y="179832"/>
                  </a:lnTo>
                  <a:lnTo>
                    <a:pt x="550176" y="164592"/>
                  </a:lnTo>
                  <a:lnTo>
                    <a:pt x="513600" y="164592"/>
                  </a:lnTo>
                  <a:lnTo>
                    <a:pt x="513600" y="179832"/>
                  </a:lnTo>
                  <a:lnTo>
                    <a:pt x="522744" y="179832"/>
                  </a:lnTo>
                  <a:lnTo>
                    <a:pt x="522744" y="246888"/>
                  </a:lnTo>
                  <a:lnTo>
                    <a:pt x="513600" y="246888"/>
                  </a:lnTo>
                  <a:lnTo>
                    <a:pt x="513600" y="260604"/>
                  </a:lnTo>
                  <a:lnTo>
                    <a:pt x="539508" y="260604"/>
                  </a:lnTo>
                  <a:lnTo>
                    <a:pt x="585228" y="190500"/>
                  </a:lnTo>
                  <a:lnTo>
                    <a:pt x="585228" y="246888"/>
                  </a:lnTo>
                  <a:lnTo>
                    <a:pt x="576084" y="246888"/>
                  </a:lnTo>
                  <a:lnTo>
                    <a:pt x="576084" y="260604"/>
                  </a:lnTo>
                  <a:lnTo>
                    <a:pt x="612660" y="260604"/>
                  </a:lnTo>
                  <a:lnTo>
                    <a:pt x="612660" y="246888"/>
                  </a:lnTo>
                  <a:lnTo>
                    <a:pt x="603516" y="246888"/>
                  </a:lnTo>
                  <a:lnTo>
                    <a:pt x="603516" y="179832"/>
                  </a:lnTo>
                  <a:lnTo>
                    <a:pt x="612660" y="179832"/>
                  </a:lnTo>
                  <a:lnTo>
                    <a:pt x="612660" y="164592"/>
                  </a:lnTo>
                  <a:close/>
                </a:path>
                <a:path w="856614" h="264159">
                  <a:moveTo>
                    <a:pt x="643128" y="57912"/>
                  </a:moveTo>
                  <a:lnTo>
                    <a:pt x="639318" y="42227"/>
                  </a:lnTo>
                  <a:lnTo>
                    <a:pt x="629793" y="32956"/>
                  </a:lnTo>
                  <a:lnTo>
                    <a:pt x="624840" y="31203"/>
                  </a:lnTo>
                  <a:lnTo>
                    <a:pt x="624840" y="44196"/>
                  </a:lnTo>
                  <a:lnTo>
                    <a:pt x="624840" y="71628"/>
                  </a:lnTo>
                  <a:lnTo>
                    <a:pt x="612648" y="73152"/>
                  </a:lnTo>
                  <a:lnTo>
                    <a:pt x="585216" y="73152"/>
                  </a:lnTo>
                  <a:lnTo>
                    <a:pt x="585216" y="42672"/>
                  </a:lnTo>
                  <a:lnTo>
                    <a:pt x="611124" y="42672"/>
                  </a:lnTo>
                  <a:lnTo>
                    <a:pt x="624840" y="44196"/>
                  </a:lnTo>
                  <a:lnTo>
                    <a:pt x="624840" y="31203"/>
                  </a:lnTo>
                  <a:lnTo>
                    <a:pt x="617410" y="28562"/>
                  </a:lnTo>
                  <a:lnTo>
                    <a:pt x="605028" y="27432"/>
                  </a:lnTo>
                  <a:lnTo>
                    <a:pt x="557784" y="27432"/>
                  </a:lnTo>
                  <a:lnTo>
                    <a:pt x="557784" y="42672"/>
                  </a:lnTo>
                  <a:lnTo>
                    <a:pt x="568452" y="42672"/>
                  </a:lnTo>
                  <a:lnTo>
                    <a:pt x="568452" y="109728"/>
                  </a:lnTo>
                  <a:lnTo>
                    <a:pt x="557784" y="109728"/>
                  </a:lnTo>
                  <a:lnTo>
                    <a:pt x="557784" y="123444"/>
                  </a:lnTo>
                  <a:lnTo>
                    <a:pt x="594360" y="123444"/>
                  </a:lnTo>
                  <a:lnTo>
                    <a:pt x="594360" y="109728"/>
                  </a:lnTo>
                  <a:lnTo>
                    <a:pt x="585216" y="109728"/>
                  </a:lnTo>
                  <a:lnTo>
                    <a:pt x="585216" y="88392"/>
                  </a:lnTo>
                  <a:lnTo>
                    <a:pt x="605028" y="88392"/>
                  </a:lnTo>
                  <a:lnTo>
                    <a:pt x="622554" y="85991"/>
                  </a:lnTo>
                  <a:lnTo>
                    <a:pt x="634365" y="79438"/>
                  </a:lnTo>
                  <a:lnTo>
                    <a:pt x="638695" y="73152"/>
                  </a:lnTo>
                  <a:lnTo>
                    <a:pt x="641032" y="69748"/>
                  </a:lnTo>
                  <a:lnTo>
                    <a:pt x="643128" y="57912"/>
                  </a:lnTo>
                  <a:close/>
                </a:path>
                <a:path w="856614" h="264159">
                  <a:moveTo>
                    <a:pt x="748284" y="76200"/>
                  </a:moveTo>
                  <a:lnTo>
                    <a:pt x="741984" y="46888"/>
                  </a:lnTo>
                  <a:lnTo>
                    <a:pt x="735190" y="39624"/>
                  </a:lnTo>
                  <a:lnTo>
                    <a:pt x="728472" y="32461"/>
                  </a:lnTo>
                  <a:lnTo>
                    <a:pt x="728472" y="76200"/>
                  </a:lnTo>
                  <a:lnTo>
                    <a:pt x="727405" y="88353"/>
                  </a:lnTo>
                  <a:lnTo>
                    <a:pt x="723328" y="100203"/>
                  </a:lnTo>
                  <a:lnTo>
                    <a:pt x="714971" y="109207"/>
                  </a:lnTo>
                  <a:lnTo>
                    <a:pt x="701040" y="112776"/>
                  </a:lnTo>
                  <a:lnTo>
                    <a:pt x="686231" y="109207"/>
                  </a:lnTo>
                  <a:lnTo>
                    <a:pt x="677418" y="100203"/>
                  </a:lnTo>
                  <a:lnTo>
                    <a:pt x="673188" y="88353"/>
                  </a:lnTo>
                  <a:lnTo>
                    <a:pt x="672084" y="76200"/>
                  </a:lnTo>
                  <a:lnTo>
                    <a:pt x="673188" y="64058"/>
                  </a:lnTo>
                  <a:lnTo>
                    <a:pt x="677418" y="52197"/>
                  </a:lnTo>
                  <a:lnTo>
                    <a:pt x="686231" y="43205"/>
                  </a:lnTo>
                  <a:lnTo>
                    <a:pt x="701040" y="39624"/>
                  </a:lnTo>
                  <a:lnTo>
                    <a:pt x="714971" y="43205"/>
                  </a:lnTo>
                  <a:lnTo>
                    <a:pt x="723328" y="52197"/>
                  </a:lnTo>
                  <a:lnTo>
                    <a:pt x="727405" y="64058"/>
                  </a:lnTo>
                  <a:lnTo>
                    <a:pt x="728472" y="76200"/>
                  </a:lnTo>
                  <a:lnTo>
                    <a:pt x="728472" y="32461"/>
                  </a:lnTo>
                  <a:lnTo>
                    <a:pt x="727519" y="31432"/>
                  </a:lnTo>
                  <a:lnTo>
                    <a:pt x="711644" y="25412"/>
                  </a:lnTo>
                  <a:lnTo>
                    <a:pt x="701040" y="24384"/>
                  </a:lnTo>
                  <a:lnTo>
                    <a:pt x="689800" y="25412"/>
                  </a:lnTo>
                  <a:lnTo>
                    <a:pt x="673989" y="31432"/>
                  </a:lnTo>
                  <a:lnTo>
                    <a:pt x="659892" y="46888"/>
                  </a:lnTo>
                  <a:lnTo>
                    <a:pt x="653796" y="76200"/>
                  </a:lnTo>
                  <a:lnTo>
                    <a:pt x="659892" y="104635"/>
                  </a:lnTo>
                  <a:lnTo>
                    <a:pt x="673989" y="119634"/>
                  </a:lnTo>
                  <a:lnTo>
                    <a:pt x="689800" y="125501"/>
                  </a:lnTo>
                  <a:lnTo>
                    <a:pt x="701040" y="126492"/>
                  </a:lnTo>
                  <a:lnTo>
                    <a:pt x="711644" y="125501"/>
                  </a:lnTo>
                  <a:lnTo>
                    <a:pt x="727519" y="119634"/>
                  </a:lnTo>
                  <a:lnTo>
                    <a:pt x="734136" y="112776"/>
                  </a:lnTo>
                  <a:lnTo>
                    <a:pt x="741984" y="104635"/>
                  </a:lnTo>
                  <a:lnTo>
                    <a:pt x="748284" y="76200"/>
                  </a:lnTo>
                  <a:close/>
                </a:path>
                <a:path w="856614" h="264159">
                  <a:moveTo>
                    <a:pt x="836688" y="0"/>
                  </a:moveTo>
                  <a:lnTo>
                    <a:pt x="821448" y="0"/>
                  </a:lnTo>
                  <a:lnTo>
                    <a:pt x="821448" y="7620"/>
                  </a:lnTo>
                  <a:lnTo>
                    <a:pt x="815352" y="12192"/>
                  </a:lnTo>
                  <a:lnTo>
                    <a:pt x="800112" y="12192"/>
                  </a:lnTo>
                  <a:lnTo>
                    <a:pt x="794016" y="7620"/>
                  </a:lnTo>
                  <a:lnTo>
                    <a:pt x="792492" y="0"/>
                  </a:lnTo>
                  <a:lnTo>
                    <a:pt x="778776" y="0"/>
                  </a:lnTo>
                  <a:lnTo>
                    <a:pt x="781367" y="8483"/>
                  </a:lnTo>
                  <a:lnTo>
                    <a:pt x="786968" y="15240"/>
                  </a:lnTo>
                  <a:lnTo>
                    <a:pt x="795705" y="19723"/>
                  </a:lnTo>
                  <a:lnTo>
                    <a:pt x="807732" y="21336"/>
                  </a:lnTo>
                  <a:lnTo>
                    <a:pt x="818896" y="19723"/>
                  </a:lnTo>
                  <a:lnTo>
                    <a:pt x="827354" y="15240"/>
                  </a:lnTo>
                  <a:lnTo>
                    <a:pt x="829995" y="12192"/>
                  </a:lnTo>
                  <a:lnTo>
                    <a:pt x="833234" y="8483"/>
                  </a:lnTo>
                  <a:lnTo>
                    <a:pt x="836688" y="0"/>
                  </a:lnTo>
                  <a:close/>
                </a:path>
                <a:path w="856614" h="264159">
                  <a:moveTo>
                    <a:pt x="856500" y="27432"/>
                  </a:moveTo>
                  <a:lnTo>
                    <a:pt x="830592" y="27432"/>
                  </a:lnTo>
                  <a:lnTo>
                    <a:pt x="784872" y="97536"/>
                  </a:lnTo>
                  <a:lnTo>
                    <a:pt x="784872" y="42672"/>
                  </a:lnTo>
                  <a:lnTo>
                    <a:pt x="794016" y="42672"/>
                  </a:lnTo>
                  <a:lnTo>
                    <a:pt x="794016" y="27432"/>
                  </a:lnTo>
                  <a:lnTo>
                    <a:pt x="757440" y="27432"/>
                  </a:lnTo>
                  <a:lnTo>
                    <a:pt x="757440" y="42672"/>
                  </a:lnTo>
                  <a:lnTo>
                    <a:pt x="766584" y="42672"/>
                  </a:lnTo>
                  <a:lnTo>
                    <a:pt x="766584" y="109728"/>
                  </a:lnTo>
                  <a:lnTo>
                    <a:pt x="757440" y="109728"/>
                  </a:lnTo>
                  <a:lnTo>
                    <a:pt x="757440" y="123444"/>
                  </a:lnTo>
                  <a:lnTo>
                    <a:pt x="784872" y="123444"/>
                  </a:lnTo>
                  <a:lnTo>
                    <a:pt x="801763" y="97536"/>
                  </a:lnTo>
                  <a:lnTo>
                    <a:pt x="830592" y="53340"/>
                  </a:lnTo>
                  <a:lnTo>
                    <a:pt x="830592" y="109728"/>
                  </a:lnTo>
                  <a:lnTo>
                    <a:pt x="821448" y="109728"/>
                  </a:lnTo>
                  <a:lnTo>
                    <a:pt x="821448" y="123444"/>
                  </a:lnTo>
                  <a:lnTo>
                    <a:pt x="856500" y="123444"/>
                  </a:lnTo>
                  <a:lnTo>
                    <a:pt x="856500" y="109728"/>
                  </a:lnTo>
                  <a:lnTo>
                    <a:pt x="847356" y="109728"/>
                  </a:lnTo>
                  <a:lnTo>
                    <a:pt x="847356" y="53340"/>
                  </a:lnTo>
                  <a:lnTo>
                    <a:pt x="847356" y="42672"/>
                  </a:lnTo>
                  <a:lnTo>
                    <a:pt x="856500" y="42672"/>
                  </a:lnTo>
                  <a:lnTo>
                    <a:pt x="856500" y="27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851" y="806195"/>
              <a:ext cx="170688" cy="17068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392424" y="805941"/>
              <a:ext cx="376555" cy="108585"/>
            </a:xfrm>
            <a:custGeom>
              <a:avLst/>
              <a:gdLst/>
              <a:ahLst/>
              <a:cxnLst/>
              <a:rect l="l" t="t" r="r" b="b"/>
              <a:pathLst>
                <a:path w="376554" h="108584">
                  <a:moveTo>
                    <a:pt x="7315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34290"/>
                  </a:lnTo>
                  <a:lnTo>
                    <a:pt x="0" y="53340"/>
                  </a:lnTo>
                  <a:lnTo>
                    <a:pt x="0" y="68580"/>
                  </a:lnTo>
                  <a:lnTo>
                    <a:pt x="0" y="90170"/>
                  </a:lnTo>
                  <a:lnTo>
                    <a:pt x="73152" y="90170"/>
                  </a:lnTo>
                  <a:lnTo>
                    <a:pt x="73152" y="68580"/>
                  </a:lnTo>
                  <a:lnTo>
                    <a:pt x="24384" y="68580"/>
                  </a:lnTo>
                  <a:lnTo>
                    <a:pt x="24384" y="53340"/>
                  </a:lnTo>
                  <a:lnTo>
                    <a:pt x="68580" y="53340"/>
                  </a:lnTo>
                  <a:lnTo>
                    <a:pt x="68580" y="34290"/>
                  </a:lnTo>
                  <a:lnTo>
                    <a:pt x="24384" y="34290"/>
                  </a:lnTo>
                  <a:lnTo>
                    <a:pt x="24384" y="21590"/>
                  </a:lnTo>
                  <a:lnTo>
                    <a:pt x="73152" y="21590"/>
                  </a:lnTo>
                  <a:lnTo>
                    <a:pt x="73152" y="0"/>
                  </a:lnTo>
                  <a:close/>
                </a:path>
                <a:path w="376554" h="108584">
                  <a:moveTo>
                    <a:pt x="179819" y="67310"/>
                  </a:moveTo>
                  <a:lnTo>
                    <a:pt x="169151" y="67310"/>
                  </a:lnTo>
                  <a:lnTo>
                    <a:pt x="169151" y="21590"/>
                  </a:lnTo>
                  <a:lnTo>
                    <a:pt x="169151" y="254"/>
                  </a:lnTo>
                  <a:lnTo>
                    <a:pt x="144767" y="254"/>
                  </a:lnTo>
                  <a:lnTo>
                    <a:pt x="144767" y="21590"/>
                  </a:lnTo>
                  <a:lnTo>
                    <a:pt x="144767" y="67310"/>
                  </a:lnTo>
                  <a:lnTo>
                    <a:pt x="117335" y="67310"/>
                  </a:lnTo>
                  <a:lnTo>
                    <a:pt x="120459" y="56769"/>
                  </a:lnTo>
                  <a:lnTo>
                    <a:pt x="122859" y="45783"/>
                  </a:lnTo>
                  <a:lnTo>
                    <a:pt x="124409" y="34531"/>
                  </a:lnTo>
                  <a:lnTo>
                    <a:pt x="124929" y="23685"/>
                  </a:lnTo>
                  <a:lnTo>
                    <a:pt x="124955" y="21590"/>
                  </a:lnTo>
                  <a:lnTo>
                    <a:pt x="144767" y="21590"/>
                  </a:lnTo>
                  <a:lnTo>
                    <a:pt x="144767" y="254"/>
                  </a:lnTo>
                  <a:lnTo>
                    <a:pt x="100571" y="254"/>
                  </a:lnTo>
                  <a:lnTo>
                    <a:pt x="100571" y="1778"/>
                  </a:lnTo>
                  <a:lnTo>
                    <a:pt x="100317" y="13525"/>
                  </a:lnTo>
                  <a:lnTo>
                    <a:pt x="95046" y="54737"/>
                  </a:lnTo>
                  <a:lnTo>
                    <a:pt x="91427" y="67310"/>
                  </a:lnTo>
                  <a:lnTo>
                    <a:pt x="82283" y="67310"/>
                  </a:lnTo>
                  <a:lnTo>
                    <a:pt x="82283" y="108458"/>
                  </a:lnTo>
                  <a:lnTo>
                    <a:pt x="105143" y="108458"/>
                  </a:lnTo>
                  <a:lnTo>
                    <a:pt x="106667" y="90170"/>
                  </a:lnTo>
                  <a:lnTo>
                    <a:pt x="155435" y="90170"/>
                  </a:lnTo>
                  <a:lnTo>
                    <a:pt x="155435" y="108458"/>
                  </a:lnTo>
                  <a:lnTo>
                    <a:pt x="176771" y="108458"/>
                  </a:lnTo>
                  <a:lnTo>
                    <a:pt x="178130" y="90170"/>
                  </a:lnTo>
                  <a:lnTo>
                    <a:pt x="179819" y="67310"/>
                  </a:lnTo>
                  <a:close/>
                </a:path>
                <a:path w="376554" h="108584">
                  <a:moveTo>
                    <a:pt x="275844" y="254"/>
                  </a:moveTo>
                  <a:lnTo>
                    <a:pt x="252984" y="254"/>
                  </a:lnTo>
                  <a:lnTo>
                    <a:pt x="216408" y="50546"/>
                  </a:lnTo>
                  <a:lnTo>
                    <a:pt x="216408" y="254"/>
                  </a:lnTo>
                  <a:lnTo>
                    <a:pt x="192024" y="254"/>
                  </a:lnTo>
                  <a:lnTo>
                    <a:pt x="192024" y="90170"/>
                  </a:lnTo>
                  <a:lnTo>
                    <a:pt x="216408" y="90170"/>
                  </a:lnTo>
                  <a:lnTo>
                    <a:pt x="251460" y="38354"/>
                  </a:lnTo>
                  <a:lnTo>
                    <a:pt x="251460" y="90170"/>
                  </a:lnTo>
                  <a:lnTo>
                    <a:pt x="275844" y="90170"/>
                  </a:lnTo>
                  <a:lnTo>
                    <a:pt x="275844" y="254"/>
                  </a:lnTo>
                  <a:close/>
                </a:path>
                <a:path w="376554" h="108584">
                  <a:moveTo>
                    <a:pt x="376428" y="0"/>
                  </a:moveTo>
                  <a:lnTo>
                    <a:pt x="352044" y="0"/>
                  </a:lnTo>
                  <a:lnTo>
                    <a:pt x="352044" y="34290"/>
                  </a:lnTo>
                  <a:lnTo>
                    <a:pt x="294132" y="34290"/>
                  </a:lnTo>
                  <a:lnTo>
                    <a:pt x="294132" y="54610"/>
                  </a:lnTo>
                  <a:lnTo>
                    <a:pt x="352044" y="54610"/>
                  </a:lnTo>
                  <a:lnTo>
                    <a:pt x="352044" y="90170"/>
                  </a:lnTo>
                  <a:lnTo>
                    <a:pt x="376428" y="90170"/>
                  </a:lnTo>
                  <a:lnTo>
                    <a:pt x="376428" y="54610"/>
                  </a:lnTo>
                  <a:lnTo>
                    <a:pt x="376428" y="34290"/>
                  </a:lnTo>
                  <a:lnTo>
                    <a:pt x="376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664" y="777240"/>
              <a:ext cx="213359" cy="11887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392424" y="803147"/>
              <a:ext cx="1617345" cy="373380"/>
            </a:xfrm>
            <a:custGeom>
              <a:avLst/>
              <a:gdLst/>
              <a:ahLst/>
              <a:cxnLst/>
              <a:rect l="l" t="t" r="r" b="b"/>
              <a:pathLst>
                <a:path w="1617345" h="373380">
                  <a:moveTo>
                    <a:pt x="80772" y="280162"/>
                  </a:moveTo>
                  <a:lnTo>
                    <a:pt x="0" y="280162"/>
                  </a:lnTo>
                  <a:lnTo>
                    <a:pt x="0" y="303022"/>
                  </a:lnTo>
                  <a:lnTo>
                    <a:pt x="0" y="370332"/>
                  </a:lnTo>
                  <a:lnTo>
                    <a:pt x="24384" y="370332"/>
                  </a:lnTo>
                  <a:lnTo>
                    <a:pt x="24384" y="303022"/>
                  </a:lnTo>
                  <a:lnTo>
                    <a:pt x="56388" y="303022"/>
                  </a:lnTo>
                  <a:lnTo>
                    <a:pt x="56388" y="370332"/>
                  </a:lnTo>
                  <a:lnTo>
                    <a:pt x="80772" y="370332"/>
                  </a:lnTo>
                  <a:lnTo>
                    <a:pt x="80772" y="303022"/>
                  </a:lnTo>
                  <a:lnTo>
                    <a:pt x="80772" y="280162"/>
                  </a:lnTo>
                  <a:close/>
                </a:path>
                <a:path w="1617345" h="373380">
                  <a:moveTo>
                    <a:pt x="80772" y="141478"/>
                  </a:moveTo>
                  <a:lnTo>
                    <a:pt x="0" y="141478"/>
                  </a:lnTo>
                  <a:lnTo>
                    <a:pt x="0" y="163068"/>
                  </a:lnTo>
                  <a:lnTo>
                    <a:pt x="0" y="231648"/>
                  </a:lnTo>
                  <a:lnTo>
                    <a:pt x="24384" y="231648"/>
                  </a:lnTo>
                  <a:lnTo>
                    <a:pt x="24384" y="163068"/>
                  </a:lnTo>
                  <a:lnTo>
                    <a:pt x="56388" y="163068"/>
                  </a:lnTo>
                  <a:lnTo>
                    <a:pt x="56388" y="231648"/>
                  </a:lnTo>
                  <a:lnTo>
                    <a:pt x="80772" y="231648"/>
                  </a:lnTo>
                  <a:lnTo>
                    <a:pt x="80772" y="163068"/>
                  </a:lnTo>
                  <a:lnTo>
                    <a:pt x="80772" y="141478"/>
                  </a:lnTo>
                  <a:close/>
                </a:path>
                <a:path w="1617345" h="373380">
                  <a:moveTo>
                    <a:pt x="176771" y="163068"/>
                  </a:moveTo>
                  <a:lnTo>
                    <a:pt x="173723" y="155448"/>
                  </a:lnTo>
                  <a:lnTo>
                    <a:pt x="166103" y="150876"/>
                  </a:lnTo>
                  <a:lnTo>
                    <a:pt x="160959" y="146875"/>
                  </a:lnTo>
                  <a:lnTo>
                    <a:pt x="154673" y="144018"/>
                  </a:lnTo>
                  <a:lnTo>
                    <a:pt x="150863" y="143141"/>
                  </a:lnTo>
                  <a:lnTo>
                    <a:pt x="150863" y="170688"/>
                  </a:lnTo>
                  <a:lnTo>
                    <a:pt x="150863" y="178308"/>
                  </a:lnTo>
                  <a:lnTo>
                    <a:pt x="149339" y="181356"/>
                  </a:lnTo>
                  <a:lnTo>
                    <a:pt x="144767" y="185928"/>
                  </a:lnTo>
                  <a:lnTo>
                    <a:pt x="124955" y="185928"/>
                  </a:lnTo>
                  <a:lnTo>
                    <a:pt x="124955" y="163068"/>
                  </a:lnTo>
                  <a:lnTo>
                    <a:pt x="144767" y="163068"/>
                  </a:lnTo>
                  <a:lnTo>
                    <a:pt x="149339" y="167640"/>
                  </a:lnTo>
                  <a:lnTo>
                    <a:pt x="150863" y="170688"/>
                  </a:lnTo>
                  <a:lnTo>
                    <a:pt x="150863" y="143141"/>
                  </a:lnTo>
                  <a:lnTo>
                    <a:pt x="147243" y="142303"/>
                  </a:lnTo>
                  <a:lnTo>
                    <a:pt x="138671" y="141732"/>
                  </a:lnTo>
                  <a:lnTo>
                    <a:pt x="99047" y="141732"/>
                  </a:lnTo>
                  <a:lnTo>
                    <a:pt x="99047" y="231648"/>
                  </a:lnTo>
                  <a:lnTo>
                    <a:pt x="124955" y="231648"/>
                  </a:lnTo>
                  <a:lnTo>
                    <a:pt x="124955" y="205740"/>
                  </a:lnTo>
                  <a:lnTo>
                    <a:pt x="137147" y="205740"/>
                  </a:lnTo>
                  <a:lnTo>
                    <a:pt x="173723" y="187642"/>
                  </a:lnTo>
                  <a:lnTo>
                    <a:pt x="174320" y="185928"/>
                  </a:lnTo>
                  <a:lnTo>
                    <a:pt x="175971" y="181190"/>
                  </a:lnTo>
                  <a:lnTo>
                    <a:pt x="176771" y="173736"/>
                  </a:lnTo>
                  <a:lnTo>
                    <a:pt x="176771" y="163068"/>
                  </a:lnTo>
                  <a:close/>
                </a:path>
                <a:path w="1617345" h="373380">
                  <a:moveTo>
                    <a:pt x="181356" y="280416"/>
                  </a:moveTo>
                  <a:lnTo>
                    <a:pt x="111252" y="280416"/>
                  </a:lnTo>
                  <a:lnTo>
                    <a:pt x="111252" y="327660"/>
                  </a:lnTo>
                  <a:lnTo>
                    <a:pt x="109728" y="333756"/>
                  </a:lnTo>
                  <a:lnTo>
                    <a:pt x="109728" y="338328"/>
                  </a:lnTo>
                  <a:lnTo>
                    <a:pt x="106680" y="344424"/>
                  </a:lnTo>
                  <a:lnTo>
                    <a:pt x="106680" y="347472"/>
                  </a:lnTo>
                  <a:lnTo>
                    <a:pt x="103632" y="350520"/>
                  </a:lnTo>
                  <a:lnTo>
                    <a:pt x="102108" y="350520"/>
                  </a:lnTo>
                  <a:lnTo>
                    <a:pt x="100584" y="352044"/>
                  </a:lnTo>
                  <a:lnTo>
                    <a:pt x="92964" y="352044"/>
                  </a:lnTo>
                  <a:lnTo>
                    <a:pt x="91440" y="350520"/>
                  </a:lnTo>
                  <a:lnTo>
                    <a:pt x="89916" y="370332"/>
                  </a:lnTo>
                  <a:lnTo>
                    <a:pt x="94488" y="371856"/>
                  </a:lnTo>
                  <a:lnTo>
                    <a:pt x="105156" y="371856"/>
                  </a:lnTo>
                  <a:lnTo>
                    <a:pt x="112776" y="371856"/>
                  </a:lnTo>
                  <a:lnTo>
                    <a:pt x="115824" y="370332"/>
                  </a:lnTo>
                  <a:lnTo>
                    <a:pt x="118872" y="370332"/>
                  </a:lnTo>
                  <a:lnTo>
                    <a:pt x="120396" y="367284"/>
                  </a:lnTo>
                  <a:lnTo>
                    <a:pt x="123444" y="364236"/>
                  </a:lnTo>
                  <a:lnTo>
                    <a:pt x="126492" y="362712"/>
                  </a:lnTo>
                  <a:lnTo>
                    <a:pt x="131064" y="348996"/>
                  </a:lnTo>
                  <a:lnTo>
                    <a:pt x="132588" y="342900"/>
                  </a:lnTo>
                  <a:lnTo>
                    <a:pt x="134988" y="327761"/>
                  </a:lnTo>
                  <a:lnTo>
                    <a:pt x="135445" y="321183"/>
                  </a:lnTo>
                  <a:lnTo>
                    <a:pt x="135636" y="303276"/>
                  </a:lnTo>
                  <a:lnTo>
                    <a:pt x="156972" y="303276"/>
                  </a:lnTo>
                  <a:lnTo>
                    <a:pt x="156972" y="370332"/>
                  </a:lnTo>
                  <a:lnTo>
                    <a:pt x="181356" y="370332"/>
                  </a:lnTo>
                  <a:lnTo>
                    <a:pt x="181356" y="280416"/>
                  </a:lnTo>
                  <a:close/>
                </a:path>
                <a:path w="1617345" h="373380">
                  <a:moveTo>
                    <a:pt x="283464" y="187452"/>
                  </a:moveTo>
                  <a:lnTo>
                    <a:pt x="262331" y="147929"/>
                  </a:lnTo>
                  <a:lnTo>
                    <a:pt x="257556" y="145491"/>
                  </a:lnTo>
                  <a:lnTo>
                    <a:pt x="257556" y="179832"/>
                  </a:lnTo>
                  <a:lnTo>
                    <a:pt x="257556" y="193548"/>
                  </a:lnTo>
                  <a:lnTo>
                    <a:pt x="256032" y="199644"/>
                  </a:lnTo>
                  <a:lnTo>
                    <a:pt x="246888" y="208788"/>
                  </a:lnTo>
                  <a:lnTo>
                    <a:pt x="242316" y="211836"/>
                  </a:lnTo>
                  <a:lnTo>
                    <a:pt x="228600" y="211836"/>
                  </a:lnTo>
                  <a:lnTo>
                    <a:pt x="222504" y="208788"/>
                  </a:lnTo>
                  <a:lnTo>
                    <a:pt x="213360" y="199644"/>
                  </a:lnTo>
                  <a:lnTo>
                    <a:pt x="211836" y="193548"/>
                  </a:lnTo>
                  <a:lnTo>
                    <a:pt x="211836" y="179832"/>
                  </a:lnTo>
                  <a:lnTo>
                    <a:pt x="213360" y="173736"/>
                  </a:lnTo>
                  <a:lnTo>
                    <a:pt x="222504" y="164592"/>
                  </a:lnTo>
                  <a:lnTo>
                    <a:pt x="228600" y="163068"/>
                  </a:lnTo>
                  <a:lnTo>
                    <a:pt x="242316" y="163068"/>
                  </a:lnTo>
                  <a:lnTo>
                    <a:pt x="246888" y="164592"/>
                  </a:lnTo>
                  <a:lnTo>
                    <a:pt x="256032" y="173736"/>
                  </a:lnTo>
                  <a:lnTo>
                    <a:pt x="257556" y="179832"/>
                  </a:lnTo>
                  <a:lnTo>
                    <a:pt x="257556" y="145491"/>
                  </a:lnTo>
                  <a:lnTo>
                    <a:pt x="253936" y="143637"/>
                  </a:lnTo>
                  <a:lnTo>
                    <a:pt x="244665" y="141071"/>
                  </a:lnTo>
                  <a:lnTo>
                    <a:pt x="234696" y="140208"/>
                  </a:lnTo>
                  <a:lnTo>
                    <a:pt x="224713" y="141071"/>
                  </a:lnTo>
                  <a:lnTo>
                    <a:pt x="189357" y="168973"/>
                  </a:lnTo>
                  <a:lnTo>
                    <a:pt x="185928" y="187452"/>
                  </a:lnTo>
                  <a:lnTo>
                    <a:pt x="186778" y="196316"/>
                  </a:lnTo>
                  <a:lnTo>
                    <a:pt x="215455" y="229743"/>
                  </a:lnTo>
                  <a:lnTo>
                    <a:pt x="234696" y="233172"/>
                  </a:lnTo>
                  <a:lnTo>
                    <a:pt x="244665" y="232321"/>
                  </a:lnTo>
                  <a:lnTo>
                    <a:pt x="276009" y="211836"/>
                  </a:lnTo>
                  <a:lnTo>
                    <a:pt x="280035" y="204597"/>
                  </a:lnTo>
                  <a:lnTo>
                    <a:pt x="282600" y="196316"/>
                  </a:lnTo>
                  <a:lnTo>
                    <a:pt x="283464" y="187452"/>
                  </a:lnTo>
                  <a:close/>
                </a:path>
                <a:path w="1617345" h="373380">
                  <a:moveTo>
                    <a:pt x="294132" y="370332"/>
                  </a:moveTo>
                  <a:lnTo>
                    <a:pt x="287413" y="355092"/>
                  </a:lnTo>
                  <a:lnTo>
                    <a:pt x="278676" y="335280"/>
                  </a:lnTo>
                  <a:lnTo>
                    <a:pt x="267258" y="309372"/>
                  </a:lnTo>
                  <a:lnTo>
                    <a:pt x="254508" y="280416"/>
                  </a:lnTo>
                  <a:lnTo>
                    <a:pt x="252984" y="280416"/>
                  </a:lnTo>
                  <a:lnTo>
                    <a:pt x="252984" y="335280"/>
                  </a:lnTo>
                  <a:lnTo>
                    <a:pt x="233172" y="335280"/>
                  </a:lnTo>
                  <a:lnTo>
                    <a:pt x="242316" y="309372"/>
                  </a:lnTo>
                  <a:lnTo>
                    <a:pt x="252984" y="335280"/>
                  </a:lnTo>
                  <a:lnTo>
                    <a:pt x="252984" y="280416"/>
                  </a:lnTo>
                  <a:lnTo>
                    <a:pt x="230124" y="280416"/>
                  </a:lnTo>
                  <a:lnTo>
                    <a:pt x="192024" y="370332"/>
                  </a:lnTo>
                  <a:lnTo>
                    <a:pt x="217932" y="370332"/>
                  </a:lnTo>
                  <a:lnTo>
                    <a:pt x="225552" y="355092"/>
                  </a:lnTo>
                  <a:lnTo>
                    <a:pt x="260604" y="355092"/>
                  </a:lnTo>
                  <a:lnTo>
                    <a:pt x="266700" y="370332"/>
                  </a:lnTo>
                  <a:lnTo>
                    <a:pt x="294132" y="370332"/>
                  </a:lnTo>
                  <a:close/>
                </a:path>
                <a:path w="1617345" h="373380">
                  <a:moveTo>
                    <a:pt x="382524" y="213360"/>
                  </a:moveTo>
                  <a:lnTo>
                    <a:pt x="362712" y="199644"/>
                  </a:lnTo>
                  <a:lnTo>
                    <a:pt x="361188" y="204216"/>
                  </a:lnTo>
                  <a:lnTo>
                    <a:pt x="356616" y="205740"/>
                  </a:lnTo>
                  <a:lnTo>
                    <a:pt x="353568" y="208788"/>
                  </a:lnTo>
                  <a:lnTo>
                    <a:pt x="350520" y="210312"/>
                  </a:lnTo>
                  <a:lnTo>
                    <a:pt x="336804" y="210312"/>
                  </a:lnTo>
                  <a:lnTo>
                    <a:pt x="330708" y="208788"/>
                  </a:lnTo>
                  <a:lnTo>
                    <a:pt x="327660" y="204216"/>
                  </a:lnTo>
                  <a:lnTo>
                    <a:pt x="323088" y="199644"/>
                  </a:lnTo>
                  <a:lnTo>
                    <a:pt x="321564" y="193548"/>
                  </a:lnTo>
                  <a:lnTo>
                    <a:pt x="321564" y="179832"/>
                  </a:lnTo>
                  <a:lnTo>
                    <a:pt x="323088" y="173736"/>
                  </a:lnTo>
                  <a:lnTo>
                    <a:pt x="327660" y="169164"/>
                  </a:lnTo>
                  <a:lnTo>
                    <a:pt x="330708" y="164592"/>
                  </a:lnTo>
                  <a:lnTo>
                    <a:pt x="336804" y="163068"/>
                  </a:lnTo>
                  <a:lnTo>
                    <a:pt x="350520" y="163068"/>
                  </a:lnTo>
                  <a:lnTo>
                    <a:pt x="356616" y="166116"/>
                  </a:lnTo>
                  <a:lnTo>
                    <a:pt x="362712" y="173736"/>
                  </a:lnTo>
                  <a:lnTo>
                    <a:pt x="381000" y="158496"/>
                  </a:lnTo>
                  <a:lnTo>
                    <a:pt x="373545" y="150495"/>
                  </a:lnTo>
                  <a:lnTo>
                    <a:pt x="364807" y="144780"/>
                  </a:lnTo>
                  <a:lnTo>
                    <a:pt x="354634" y="141351"/>
                  </a:lnTo>
                  <a:lnTo>
                    <a:pt x="342900" y="140208"/>
                  </a:lnTo>
                  <a:lnTo>
                    <a:pt x="333159" y="141071"/>
                  </a:lnTo>
                  <a:lnTo>
                    <a:pt x="299085" y="168973"/>
                  </a:lnTo>
                  <a:lnTo>
                    <a:pt x="295656" y="187452"/>
                  </a:lnTo>
                  <a:lnTo>
                    <a:pt x="296506" y="196557"/>
                  </a:lnTo>
                  <a:lnTo>
                    <a:pt x="324421" y="229933"/>
                  </a:lnTo>
                  <a:lnTo>
                    <a:pt x="342900" y="233172"/>
                  </a:lnTo>
                  <a:lnTo>
                    <a:pt x="352044" y="233172"/>
                  </a:lnTo>
                  <a:lnTo>
                    <a:pt x="359664" y="231648"/>
                  </a:lnTo>
                  <a:lnTo>
                    <a:pt x="365760" y="228600"/>
                  </a:lnTo>
                  <a:lnTo>
                    <a:pt x="377952" y="219456"/>
                  </a:lnTo>
                  <a:lnTo>
                    <a:pt x="382524" y="213360"/>
                  </a:lnTo>
                  <a:close/>
                </a:path>
                <a:path w="1617345" h="373380">
                  <a:moveTo>
                    <a:pt x="387096" y="315722"/>
                  </a:moveTo>
                  <a:lnTo>
                    <a:pt x="329184" y="315722"/>
                  </a:lnTo>
                  <a:lnTo>
                    <a:pt x="329184" y="280162"/>
                  </a:lnTo>
                  <a:lnTo>
                    <a:pt x="304800" y="280162"/>
                  </a:lnTo>
                  <a:lnTo>
                    <a:pt x="304800" y="315722"/>
                  </a:lnTo>
                  <a:lnTo>
                    <a:pt x="304800" y="337312"/>
                  </a:lnTo>
                  <a:lnTo>
                    <a:pt x="304800" y="370332"/>
                  </a:lnTo>
                  <a:lnTo>
                    <a:pt x="329184" y="370332"/>
                  </a:lnTo>
                  <a:lnTo>
                    <a:pt x="329184" y="337312"/>
                  </a:lnTo>
                  <a:lnTo>
                    <a:pt x="387096" y="337312"/>
                  </a:lnTo>
                  <a:lnTo>
                    <a:pt x="387096" y="315722"/>
                  </a:lnTo>
                  <a:close/>
                </a:path>
                <a:path w="1617345" h="373380">
                  <a:moveTo>
                    <a:pt x="470916" y="141478"/>
                  </a:moveTo>
                  <a:lnTo>
                    <a:pt x="390144" y="141478"/>
                  </a:lnTo>
                  <a:lnTo>
                    <a:pt x="390144" y="163068"/>
                  </a:lnTo>
                  <a:lnTo>
                    <a:pt x="470916" y="163068"/>
                  </a:lnTo>
                  <a:lnTo>
                    <a:pt x="470916" y="141478"/>
                  </a:lnTo>
                  <a:close/>
                </a:path>
                <a:path w="1617345" h="373380">
                  <a:moveTo>
                    <a:pt x="489204" y="280416"/>
                  </a:moveTo>
                  <a:lnTo>
                    <a:pt x="464820" y="280416"/>
                  </a:lnTo>
                  <a:lnTo>
                    <a:pt x="429768" y="332232"/>
                  </a:lnTo>
                  <a:lnTo>
                    <a:pt x="429768" y="280416"/>
                  </a:lnTo>
                  <a:lnTo>
                    <a:pt x="405384" y="280416"/>
                  </a:lnTo>
                  <a:lnTo>
                    <a:pt x="405384" y="370332"/>
                  </a:lnTo>
                  <a:lnTo>
                    <a:pt x="428244" y="370332"/>
                  </a:lnTo>
                  <a:lnTo>
                    <a:pt x="464820" y="320040"/>
                  </a:lnTo>
                  <a:lnTo>
                    <a:pt x="464820" y="370332"/>
                  </a:lnTo>
                  <a:lnTo>
                    <a:pt x="489204" y="370332"/>
                  </a:lnTo>
                  <a:lnTo>
                    <a:pt x="489204" y="280416"/>
                  </a:lnTo>
                  <a:close/>
                </a:path>
                <a:path w="1617345" h="373380">
                  <a:moveTo>
                    <a:pt x="559308" y="163068"/>
                  </a:moveTo>
                  <a:lnTo>
                    <a:pt x="533400" y="143383"/>
                  </a:lnTo>
                  <a:lnTo>
                    <a:pt x="533400" y="170688"/>
                  </a:lnTo>
                  <a:lnTo>
                    <a:pt x="533400" y="178308"/>
                  </a:lnTo>
                  <a:lnTo>
                    <a:pt x="531876" y="181356"/>
                  </a:lnTo>
                  <a:lnTo>
                    <a:pt x="527304" y="185928"/>
                  </a:lnTo>
                  <a:lnTo>
                    <a:pt x="507492" y="185928"/>
                  </a:lnTo>
                  <a:lnTo>
                    <a:pt x="507492" y="163068"/>
                  </a:lnTo>
                  <a:lnTo>
                    <a:pt x="527304" y="163068"/>
                  </a:lnTo>
                  <a:lnTo>
                    <a:pt x="531876" y="167640"/>
                  </a:lnTo>
                  <a:lnTo>
                    <a:pt x="533400" y="170688"/>
                  </a:lnTo>
                  <a:lnTo>
                    <a:pt x="533400" y="143383"/>
                  </a:lnTo>
                  <a:lnTo>
                    <a:pt x="528916" y="142303"/>
                  </a:lnTo>
                  <a:lnTo>
                    <a:pt x="521208" y="141732"/>
                  </a:lnTo>
                  <a:lnTo>
                    <a:pt x="481584" y="141732"/>
                  </a:lnTo>
                  <a:lnTo>
                    <a:pt x="481584" y="231648"/>
                  </a:lnTo>
                  <a:lnTo>
                    <a:pt x="507492" y="231648"/>
                  </a:lnTo>
                  <a:lnTo>
                    <a:pt x="507492" y="205740"/>
                  </a:lnTo>
                  <a:lnTo>
                    <a:pt x="519684" y="205740"/>
                  </a:lnTo>
                  <a:lnTo>
                    <a:pt x="556260" y="187642"/>
                  </a:lnTo>
                  <a:lnTo>
                    <a:pt x="556844" y="185928"/>
                  </a:lnTo>
                  <a:lnTo>
                    <a:pt x="558495" y="181190"/>
                  </a:lnTo>
                  <a:lnTo>
                    <a:pt x="559308" y="173736"/>
                  </a:lnTo>
                  <a:lnTo>
                    <a:pt x="559308" y="163068"/>
                  </a:lnTo>
                  <a:close/>
                </a:path>
                <a:path w="1617345" h="373380">
                  <a:moveTo>
                    <a:pt x="583692" y="303276"/>
                  </a:moveTo>
                  <a:lnTo>
                    <a:pt x="583082" y="301752"/>
                  </a:lnTo>
                  <a:lnTo>
                    <a:pt x="580644" y="295656"/>
                  </a:lnTo>
                  <a:lnTo>
                    <a:pt x="574548" y="289560"/>
                  </a:lnTo>
                  <a:lnTo>
                    <a:pt x="568540" y="285559"/>
                  </a:lnTo>
                  <a:lnTo>
                    <a:pt x="561975" y="282702"/>
                  </a:lnTo>
                  <a:lnTo>
                    <a:pt x="559308" y="282067"/>
                  </a:lnTo>
                  <a:lnTo>
                    <a:pt x="559308" y="309372"/>
                  </a:lnTo>
                  <a:lnTo>
                    <a:pt x="559308" y="316992"/>
                  </a:lnTo>
                  <a:lnTo>
                    <a:pt x="557784" y="320040"/>
                  </a:lnTo>
                  <a:lnTo>
                    <a:pt x="553212" y="324612"/>
                  </a:lnTo>
                  <a:lnTo>
                    <a:pt x="548640" y="326136"/>
                  </a:lnTo>
                  <a:lnTo>
                    <a:pt x="533400" y="326136"/>
                  </a:lnTo>
                  <a:lnTo>
                    <a:pt x="533400" y="301752"/>
                  </a:lnTo>
                  <a:lnTo>
                    <a:pt x="548640" y="301752"/>
                  </a:lnTo>
                  <a:lnTo>
                    <a:pt x="553212" y="303276"/>
                  </a:lnTo>
                  <a:lnTo>
                    <a:pt x="554736" y="304800"/>
                  </a:lnTo>
                  <a:lnTo>
                    <a:pt x="557784" y="306324"/>
                  </a:lnTo>
                  <a:lnTo>
                    <a:pt x="559308" y="309372"/>
                  </a:lnTo>
                  <a:lnTo>
                    <a:pt x="559308" y="282067"/>
                  </a:lnTo>
                  <a:lnTo>
                    <a:pt x="554824" y="280987"/>
                  </a:lnTo>
                  <a:lnTo>
                    <a:pt x="547116" y="280416"/>
                  </a:lnTo>
                  <a:lnTo>
                    <a:pt x="507492" y="280416"/>
                  </a:lnTo>
                  <a:lnTo>
                    <a:pt x="507492" y="370332"/>
                  </a:lnTo>
                  <a:lnTo>
                    <a:pt x="533400" y="370332"/>
                  </a:lnTo>
                  <a:lnTo>
                    <a:pt x="533400" y="345948"/>
                  </a:lnTo>
                  <a:lnTo>
                    <a:pt x="545592" y="345948"/>
                  </a:lnTo>
                  <a:lnTo>
                    <a:pt x="581215" y="326326"/>
                  </a:lnTo>
                  <a:lnTo>
                    <a:pt x="581266" y="326136"/>
                  </a:lnTo>
                  <a:lnTo>
                    <a:pt x="583095" y="319874"/>
                  </a:lnTo>
                  <a:lnTo>
                    <a:pt x="583692" y="312420"/>
                  </a:lnTo>
                  <a:lnTo>
                    <a:pt x="583692" y="303276"/>
                  </a:lnTo>
                  <a:close/>
                </a:path>
                <a:path w="1617345" h="373380">
                  <a:moveTo>
                    <a:pt x="656831" y="231648"/>
                  </a:moveTo>
                  <a:lnTo>
                    <a:pt x="650379" y="216408"/>
                  </a:lnTo>
                  <a:lnTo>
                    <a:pt x="641985" y="196596"/>
                  </a:lnTo>
                  <a:lnTo>
                    <a:pt x="631012" y="170688"/>
                  </a:lnTo>
                  <a:lnTo>
                    <a:pt x="618731" y="141732"/>
                  </a:lnTo>
                  <a:lnTo>
                    <a:pt x="615683" y="141732"/>
                  </a:lnTo>
                  <a:lnTo>
                    <a:pt x="615683" y="196596"/>
                  </a:lnTo>
                  <a:lnTo>
                    <a:pt x="595871" y="196596"/>
                  </a:lnTo>
                  <a:lnTo>
                    <a:pt x="606539" y="170688"/>
                  </a:lnTo>
                  <a:lnTo>
                    <a:pt x="615683" y="196596"/>
                  </a:lnTo>
                  <a:lnTo>
                    <a:pt x="615683" y="141732"/>
                  </a:lnTo>
                  <a:lnTo>
                    <a:pt x="594347" y="141732"/>
                  </a:lnTo>
                  <a:lnTo>
                    <a:pt x="554723" y="231648"/>
                  </a:lnTo>
                  <a:lnTo>
                    <a:pt x="582155" y="231648"/>
                  </a:lnTo>
                  <a:lnTo>
                    <a:pt x="588251" y="216408"/>
                  </a:lnTo>
                  <a:lnTo>
                    <a:pt x="623303" y="216408"/>
                  </a:lnTo>
                  <a:lnTo>
                    <a:pt x="629399" y="231648"/>
                  </a:lnTo>
                  <a:lnTo>
                    <a:pt x="656831" y="231648"/>
                  </a:lnTo>
                  <a:close/>
                </a:path>
                <a:path w="1617345" h="373380">
                  <a:moveTo>
                    <a:pt x="691883" y="326136"/>
                  </a:moveTo>
                  <a:lnTo>
                    <a:pt x="670763" y="286613"/>
                  </a:lnTo>
                  <a:lnTo>
                    <a:pt x="665975" y="284175"/>
                  </a:lnTo>
                  <a:lnTo>
                    <a:pt x="665975" y="320040"/>
                  </a:lnTo>
                  <a:lnTo>
                    <a:pt x="665975" y="332232"/>
                  </a:lnTo>
                  <a:lnTo>
                    <a:pt x="664451" y="338328"/>
                  </a:lnTo>
                  <a:lnTo>
                    <a:pt x="655307" y="347472"/>
                  </a:lnTo>
                  <a:lnTo>
                    <a:pt x="649211" y="350520"/>
                  </a:lnTo>
                  <a:lnTo>
                    <a:pt x="635495" y="350520"/>
                  </a:lnTo>
                  <a:lnTo>
                    <a:pt x="630923" y="347472"/>
                  </a:lnTo>
                  <a:lnTo>
                    <a:pt x="621779" y="338328"/>
                  </a:lnTo>
                  <a:lnTo>
                    <a:pt x="620255" y="332232"/>
                  </a:lnTo>
                  <a:lnTo>
                    <a:pt x="620255" y="320040"/>
                  </a:lnTo>
                  <a:lnTo>
                    <a:pt x="621779" y="313944"/>
                  </a:lnTo>
                  <a:lnTo>
                    <a:pt x="630923" y="304800"/>
                  </a:lnTo>
                  <a:lnTo>
                    <a:pt x="635495" y="301752"/>
                  </a:lnTo>
                  <a:lnTo>
                    <a:pt x="649211" y="301752"/>
                  </a:lnTo>
                  <a:lnTo>
                    <a:pt x="655307" y="304800"/>
                  </a:lnTo>
                  <a:lnTo>
                    <a:pt x="664451" y="313944"/>
                  </a:lnTo>
                  <a:lnTo>
                    <a:pt x="665975" y="320040"/>
                  </a:lnTo>
                  <a:lnTo>
                    <a:pt x="665975" y="284175"/>
                  </a:lnTo>
                  <a:lnTo>
                    <a:pt x="662355" y="282321"/>
                  </a:lnTo>
                  <a:lnTo>
                    <a:pt x="653097" y="279755"/>
                  </a:lnTo>
                  <a:lnTo>
                    <a:pt x="643115" y="278892"/>
                  </a:lnTo>
                  <a:lnTo>
                    <a:pt x="633145" y="279755"/>
                  </a:lnTo>
                  <a:lnTo>
                    <a:pt x="597776" y="307657"/>
                  </a:lnTo>
                  <a:lnTo>
                    <a:pt x="594347" y="326136"/>
                  </a:lnTo>
                  <a:lnTo>
                    <a:pt x="595210" y="335876"/>
                  </a:lnTo>
                  <a:lnTo>
                    <a:pt x="623874" y="369951"/>
                  </a:lnTo>
                  <a:lnTo>
                    <a:pt x="643115" y="373380"/>
                  </a:lnTo>
                  <a:lnTo>
                    <a:pt x="652881" y="372529"/>
                  </a:lnTo>
                  <a:lnTo>
                    <a:pt x="685253" y="350520"/>
                  </a:lnTo>
                  <a:lnTo>
                    <a:pt x="691032" y="335876"/>
                  </a:lnTo>
                  <a:lnTo>
                    <a:pt x="691883" y="326136"/>
                  </a:lnTo>
                  <a:close/>
                </a:path>
                <a:path w="1617345" h="373380">
                  <a:moveTo>
                    <a:pt x="749795" y="141478"/>
                  </a:moveTo>
                  <a:lnTo>
                    <a:pt x="725411" y="141478"/>
                  </a:lnTo>
                  <a:lnTo>
                    <a:pt x="725411" y="175768"/>
                  </a:lnTo>
                  <a:lnTo>
                    <a:pt x="693407" y="175768"/>
                  </a:lnTo>
                  <a:lnTo>
                    <a:pt x="693407" y="141478"/>
                  </a:lnTo>
                  <a:lnTo>
                    <a:pt x="667499" y="141478"/>
                  </a:lnTo>
                  <a:lnTo>
                    <a:pt x="667499" y="175768"/>
                  </a:lnTo>
                  <a:lnTo>
                    <a:pt x="667499" y="198628"/>
                  </a:lnTo>
                  <a:lnTo>
                    <a:pt x="725411" y="198628"/>
                  </a:lnTo>
                  <a:lnTo>
                    <a:pt x="725411" y="231648"/>
                  </a:lnTo>
                  <a:lnTo>
                    <a:pt x="749795" y="231648"/>
                  </a:lnTo>
                  <a:lnTo>
                    <a:pt x="749795" y="198628"/>
                  </a:lnTo>
                  <a:lnTo>
                    <a:pt x="749795" y="175768"/>
                  </a:lnTo>
                  <a:lnTo>
                    <a:pt x="749795" y="141478"/>
                  </a:lnTo>
                  <a:close/>
                </a:path>
                <a:path w="1617345" h="373380">
                  <a:moveTo>
                    <a:pt x="752843" y="3048"/>
                  </a:moveTo>
                  <a:lnTo>
                    <a:pt x="728459" y="3048"/>
                  </a:lnTo>
                  <a:lnTo>
                    <a:pt x="693407" y="53340"/>
                  </a:lnTo>
                  <a:lnTo>
                    <a:pt x="693407" y="3048"/>
                  </a:lnTo>
                  <a:lnTo>
                    <a:pt x="669023" y="3048"/>
                  </a:lnTo>
                  <a:lnTo>
                    <a:pt x="669023" y="92964"/>
                  </a:lnTo>
                  <a:lnTo>
                    <a:pt x="691883" y="92964"/>
                  </a:lnTo>
                  <a:lnTo>
                    <a:pt x="726935" y="41148"/>
                  </a:lnTo>
                  <a:lnTo>
                    <a:pt x="726935" y="92964"/>
                  </a:lnTo>
                  <a:lnTo>
                    <a:pt x="752843" y="92964"/>
                  </a:lnTo>
                  <a:lnTo>
                    <a:pt x="752843" y="3048"/>
                  </a:lnTo>
                  <a:close/>
                </a:path>
                <a:path w="1617345" h="373380">
                  <a:moveTo>
                    <a:pt x="786371" y="339852"/>
                  </a:moveTo>
                  <a:lnTo>
                    <a:pt x="784847" y="335280"/>
                  </a:lnTo>
                  <a:lnTo>
                    <a:pt x="783323" y="333756"/>
                  </a:lnTo>
                  <a:lnTo>
                    <a:pt x="778751" y="329184"/>
                  </a:lnTo>
                  <a:lnTo>
                    <a:pt x="774179" y="326136"/>
                  </a:lnTo>
                  <a:lnTo>
                    <a:pt x="769607" y="324612"/>
                  </a:lnTo>
                  <a:lnTo>
                    <a:pt x="778751" y="320040"/>
                  </a:lnTo>
                  <a:lnTo>
                    <a:pt x="781037" y="316992"/>
                  </a:lnTo>
                  <a:lnTo>
                    <a:pt x="783323" y="313944"/>
                  </a:lnTo>
                  <a:lnTo>
                    <a:pt x="783323" y="301752"/>
                  </a:lnTo>
                  <a:lnTo>
                    <a:pt x="783323" y="298704"/>
                  </a:lnTo>
                  <a:lnTo>
                    <a:pt x="780275" y="292608"/>
                  </a:lnTo>
                  <a:lnTo>
                    <a:pt x="777227" y="289560"/>
                  </a:lnTo>
                  <a:lnTo>
                    <a:pt x="772350" y="285559"/>
                  </a:lnTo>
                  <a:lnTo>
                    <a:pt x="766749" y="282702"/>
                  </a:lnTo>
                  <a:lnTo>
                    <a:pt x="761987" y="281444"/>
                  </a:lnTo>
                  <a:lnTo>
                    <a:pt x="761987" y="336804"/>
                  </a:lnTo>
                  <a:lnTo>
                    <a:pt x="761987" y="347472"/>
                  </a:lnTo>
                  <a:lnTo>
                    <a:pt x="757415" y="350520"/>
                  </a:lnTo>
                  <a:lnTo>
                    <a:pt x="729983" y="350520"/>
                  </a:lnTo>
                  <a:lnTo>
                    <a:pt x="729983" y="333756"/>
                  </a:lnTo>
                  <a:lnTo>
                    <a:pt x="757415" y="333756"/>
                  </a:lnTo>
                  <a:lnTo>
                    <a:pt x="761987" y="336804"/>
                  </a:lnTo>
                  <a:lnTo>
                    <a:pt x="761987" y="281444"/>
                  </a:lnTo>
                  <a:lnTo>
                    <a:pt x="760298" y="280987"/>
                  </a:lnTo>
                  <a:lnTo>
                    <a:pt x="757415" y="280771"/>
                  </a:lnTo>
                  <a:lnTo>
                    <a:pt x="757415" y="303276"/>
                  </a:lnTo>
                  <a:lnTo>
                    <a:pt x="757415" y="313944"/>
                  </a:lnTo>
                  <a:lnTo>
                    <a:pt x="754367" y="316992"/>
                  </a:lnTo>
                  <a:lnTo>
                    <a:pt x="729983" y="316992"/>
                  </a:lnTo>
                  <a:lnTo>
                    <a:pt x="729983" y="301752"/>
                  </a:lnTo>
                  <a:lnTo>
                    <a:pt x="754367" y="301752"/>
                  </a:lnTo>
                  <a:lnTo>
                    <a:pt x="757415" y="303276"/>
                  </a:lnTo>
                  <a:lnTo>
                    <a:pt x="757415" y="280771"/>
                  </a:lnTo>
                  <a:lnTo>
                    <a:pt x="752843" y="280416"/>
                  </a:lnTo>
                  <a:lnTo>
                    <a:pt x="705599" y="280416"/>
                  </a:lnTo>
                  <a:lnTo>
                    <a:pt x="705599" y="370332"/>
                  </a:lnTo>
                  <a:lnTo>
                    <a:pt x="763511" y="370332"/>
                  </a:lnTo>
                  <a:lnTo>
                    <a:pt x="771131" y="368808"/>
                  </a:lnTo>
                  <a:lnTo>
                    <a:pt x="783323" y="359664"/>
                  </a:lnTo>
                  <a:lnTo>
                    <a:pt x="786371" y="353568"/>
                  </a:lnTo>
                  <a:lnTo>
                    <a:pt x="786371" y="350520"/>
                  </a:lnTo>
                  <a:lnTo>
                    <a:pt x="786371" y="339852"/>
                  </a:lnTo>
                  <a:close/>
                </a:path>
                <a:path w="1617345" h="373380">
                  <a:moveTo>
                    <a:pt x="851903" y="213360"/>
                  </a:moveTo>
                  <a:lnTo>
                    <a:pt x="832091" y="199644"/>
                  </a:lnTo>
                  <a:lnTo>
                    <a:pt x="829043" y="204216"/>
                  </a:lnTo>
                  <a:lnTo>
                    <a:pt x="825995" y="205740"/>
                  </a:lnTo>
                  <a:lnTo>
                    <a:pt x="822947" y="208788"/>
                  </a:lnTo>
                  <a:lnTo>
                    <a:pt x="819899" y="210312"/>
                  </a:lnTo>
                  <a:lnTo>
                    <a:pt x="806183" y="210312"/>
                  </a:lnTo>
                  <a:lnTo>
                    <a:pt x="800087" y="208788"/>
                  </a:lnTo>
                  <a:lnTo>
                    <a:pt x="797039" y="204216"/>
                  </a:lnTo>
                  <a:lnTo>
                    <a:pt x="792467" y="199644"/>
                  </a:lnTo>
                  <a:lnTo>
                    <a:pt x="790943" y="193548"/>
                  </a:lnTo>
                  <a:lnTo>
                    <a:pt x="790943" y="179832"/>
                  </a:lnTo>
                  <a:lnTo>
                    <a:pt x="792467" y="173736"/>
                  </a:lnTo>
                  <a:lnTo>
                    <a:pt x="797039" y="169164"/>
                  </a:lnTo>
                  <a:lnTo>
                    <a:pt x="800087" y="164592"/>
                  </a:lnTo>
                  <a:lnTo>
                    <a:pt x="806183" y="163068"/>
                  </a:lnTo>
                  <a:lnTo>
                    <a:pt x="819899" y="163068"/>
                  </a:lnTo>
                  <a:lnTo>
                    <a:pt x="825995" y="166116"/>
                  </a:lnTo>
                  <a:lnTo>
                    <a:pt x="832091" y="173736"/>
                  </a:lnTo>
                  <a:lnTo>
                    <a:pt x="850379" y="158496"/>
                  </a:lnTo>
                  <a:lnTo>
                    <a:pt x="842937" y="150495"/>
                  </a:lnTo>
                  <a:lnTo>
                    <a:pt x="834186" y="144780"/>
                  </a:lnTo>
                  <a:lnTo>
                    <a:pt x="824026" y="141351"/>
                  </a:lnTo>
                  <a:lnTo>
                    <a:pt x="812279" y="140208"/>
                  </a:lnTo>
                  <a:lnTo>
                    <a:pt x="802551" y="141071"/>
                  </a:lnTo>
                  <a:lnTo>
                    <a:pt x="768464" y="168973"/>
                  </a:lnTo>
                  <a:lnTo>
                    <a:pt x="765035" y="187452"/>
                  </a:lnTo>
                  <a:lnTo>
                    <a:pt x="765898" y="196557"/>
                  </a:lnTo>
                  <a:lnTo>
                    <a:pt x="793038" y="229933"/>
                  </a:lnTo>
                  <a:lnTo>
                    <a:pt x="810755" y="233172"/>
                  </a:lnTo>
                  <a:lnTo>
                    <a:pt x="821423" y="233172"/>
                  </a:lnTo>
                  <a:lnTo>
                    <a:pt x="829043" y="231648"/>
                  </a:lnTo>
                  <a:lnTo>
                    <a:pt x="835139" y="228600"/>
                  </a:lnTo>
                  <a:lnTo>
                    <a:pt x="847331" y="219456"/>
                  </a:lnTo>
                  <a:lnTo>
                    <a:pt x="851903" y="213360"/>
                  </a:lnTo>
                  <a:close/>
                </a:path>
                <a:path w="1617345" h="373380">
                  <a:moveTo>
                    <a:pt x="853427" y="37084"/>
                  </a:moveTo>
                  <a:lnTo>
                    <a:pt x="795515" y="37084"/>
                  </a:lnTo>
                  <a:lnTo>
                    <a:pt x="795515" y="2794"/>
                  </a:lnTo>
                  <a:lnTo>
                    <a:pt x="771131" y="2794"/>
                  </a:lnTo>
                  <a:lnTo>
                    <a:pt x="771131" y="37084"/>
                  </a:lnTo>
                  <a:lnTo>
                    <a:pt x="771131" y="57404"/>
                  </a:lnTo>
                  <a:lnTo>
                    <a:pt x="771131" y="92964"/>
                  </a:lnTo>
                  <a:lnTo>
                    <a:pt x="795515" y="92964"/>
                  </a:lnTo>
                  <a:lnTo>
                    <a:pt x="795515" y="57404"/>
                  </a:lnTo>
                  <a:lnTo>
                    <a:pt x="853427" y="57404"/>
                  </a:lnTo>
                  <a:lnTo>
                    <a:pt x="853427" y="37084"/>
                  </a:lnTo>
                  <a:close/>
                </a:path>
                <a:path w="1617345" h="373380">
                  <a:moveTo>
                    <a:pt x="893064" y="370332"/>
                  </a:moveTo>
                  <a:lnTo>
                    <a:pt x="886599" y="355092"/>
                  </a:lnTo>
                  <a:lnTo>
                    <a:pt x="878205" y="335280"/>
                  </a:lnTo>
                  <a:lnTo>
                    <a:pt x="867232" y="309372"/>
                  </a:lnTo>
                  <a:lnTo>
                    <a:pt x="854964" y="280416"/>
                  </a:lnTo>
                  <a:lnTo>
                    <a:pt x="851916" y="280416"/>
                  </a:lnTo>
                  <a:lnTo>
                    <a:pt x="851916" y="335280"/>
                  </a:lnTo>
                  <a:lnTo>
                    <a:pt x="832104" y="335280"/>
                  </a:lnTo>
                  <a:lnTo>
                    <a:pt x="841248" y="309372"/>
                  </a:lnTo>
                  <a:lnTo>
                    <a:pt x="851916" y="335280"/>
                  </a:lnTo>
                  <a:lnTo>
                    <a:pt x="851916" y="280416"/>
                  </a:lnTo>
                  <a:lnTo>
                    <a:pt x="830580" y="280416"/>
                  </a:lnTo>
                  <a:lnTo>
                    <a:pt x="790956" y="370332"/>
                  </a:lnTo>
                  <a:lnTo>
                    <a:pt x="818388" y="370332"/>
                  </a:lnTo>
                  <a:lnTo>
                    <a:pt x="824484" y="355092"/>
                  </a:lnTo>
                  <a:lnTo>
                    <a:pt x="859536" y="355092"/>
                  </a:lnTo>
                  <a:lnTo>
                    <a:pt x="865632" y="370332"/>
                  </a:lnTo>
                  <a:lnTo>
                    <a:pt x="893064" y="370332"/>
                  </a:lnTo>
                  <a:close/>
                </a:path>
                <a:path w="1617345" h="373380">
                  <a:moveTo>
                    <a:pt x="940295" y="141478"/>
                  </a:moveTo>
                  <a:lnTo>
                    <a:pt x="859523" y="141478"/>
                  </a:lnTo>
                  <a:lnTo>
                    <a:pt x="859523" y="163068"/>
                  </a:lnTo>
                  <a:lnTo>
                    <a:pt x="940295" y="163068"/>
                  </a:lnTo>
                  <a:lnTo>
                    <a:pt x="940295" y="141478"/>
                  </a:lnTo>
                  <a:close/>
                </a:path>
                <a:path w="1617345" h="373380">
                  <a:moveTo>
                    <a:pt x="955548" y="74676"/>
                  </a:moveTo>
                  <a:lnTo>
                    <a:pt x="935736" y="60960"/>
                  </a:lnTo>
                  <a:lnTo>
                    <a:pt x="929640" y="67056"/>
                  </a:lnTo>
                  <a:lnTo>
                    <a:pt x="920496" y="71628"/>
                  </a:lnTo>
                  <a:lnTo>
                    <a:pt x="908304" y="71628"/>
                  </a:lnTo>
                  <a:lnTo>
                    <a:pt x="903732" y="68580"/>
                  </a:lnTo>
                  <a:lnTo>
                    <a:pt x="899160" y="64008"/>
                  </a:lnTo>
                  <a:lnTo>
                    <a:pt x="893064" y="54864"/>
                  </a:lnTo>
                  <a:lnTo>
                    <a:pt x="893064" y="41148"/>
                  </a:lnTo>
                  <a:lnTo>
                    <a:pt x="896112" y="35052"/>
                  </a:lnTo>
                  <a:lnTo>
                    <a:pt x="899160" y="30480"/>
                  </a:lnTo>
                  <a:lnTo>
                    <a:pt x="903732" y="25908"/>
                  </a:lnTo>
                  <a:lnTo>
                    <a:pt x="908304" y="22860"/>
                  </a:lnTo>
                  <a:lnTo>
                    <a:pt x="923544" y="22860"/>
                  </a:lnTo>
                  <a:lnTo>
                    <a:pt x="929640" y="27432"/>
                  </a:lnTo>
                  <a:lnTo>
                    <a:pt x="935736" y="33528"/>
                  </a:lnTo>
                  <a:lnTo>
                    <a:pt x="954024" y="19812"/>
                  </a:lnTo>
                  <a:lnTo>
                    <a:pt x="946353" y="11582"/>
                  </a:lnTo>
                  <a:lnTo>
                    <a:pt x="937260" y="5334"/>
                  </a:lnTo>
                  <a:lnTo>
                    <a:pt x="927011" y="1384"/>
                  </a:lnTo>
                  <a:lnTo>
                    <a:pt x="915924" y="0"/>
                  </a:lnTo>
                  <a:lnTo>
                    <a:pt x="905941" y="863"/>
                  </a:lnTo>
                  <a:lnTo>
                    <a:pt x="870585" y="29337"/>
                  </a:lnTo>
                  <a:lnTo>
                    <a:pt x="867156" y="47244"/>
                  </a:lnTo>
                  <a:lnTo>
                    <a:pt x="868006" y="56984"/>
                  </a:lnTo>
                  <a:lnTo>
                    <a:pt x="895921" y="91059"/>
                  </a:lnTo>
                  <a:lnTo>
                    <a:pt x="914400" y="94488"/>
                  </a:lnTo>
                  <a:lnTo>
                    <a:pt x="923544" y="94488"/>
                  </a:lnTo>
                  <a:lnTo>
                    <a:pt x="931164" y="92964"/>
                  </a:lnTo>
                  <a:lnTo>
                    <a:pt x="938784" y="88392"/>
                  </a:lnTo>
                  <a:lnTo>
                    <a:pt x="944880" y="85344"/>
                  </a:lnTo>
                  <a:lnTo>
                    <a:pt x="955548" y="74676"/>
                  </a:lnTo>
                  <a:close/>
                </a:path>
                <a:path w="1617345" h="373380">
                  <a:moveTo>
                    <a:pt x="986028" y="280162"/>
                  </a:moveTo>
                  <a:lnTo>
                    <a:pt x="961644" y="280162"/>
                  </a:lnTo>
                  <a:lnTo>
                    <a:pt x="961644" y="315722"/>
                  </a:lnTo>
                  <a:lnTo>
                    <a:pt x="928116" y="315722"/>
                  </a:lnTo>
                  <a:lnTo>
                    <a:pt x="928116" y="280162"/>
                  </a:lnTo>
                  <a:lnTo>
                    <a:pt x="903732" y="280162"/>
                  </a:lnTo>
                  <a:lnTo>
                    <a:pt x="903732" y="315722"/>
                  </a:lnTo>
                  <a:lnTo>
                    <a:pt x="903732" y="337312"/>
                  </a:lnTo>
                  <a:lnTo>
                    <a:pt x="903732" y="370332"/>
                  </a:lnTo>
                  <a:lnTo>
                    <a:pt x="928116" y="370332"/>
                  </a:lnTo>
                  <a:lnTo>
                    <a:pt x="928116" y="337312"/>
                  </a:lnTo>
                  <a:lnTo>
                    <a:pt x="961644" y="337312"/>
                  </a:lnTo>
                  <a:lnTo>
                    <a:pt x="961644" y="370332"/>
                  </a:lnTo>
                  <a:lnTo>
                    <a:pt x="986028" y="370332"/>
                  </a:lnTo>
                  <a:lnTo>
                    <a:pt x="986028" y="337312"/>
                  </a:lnTo>
                  <a:lnTo>
                    <a:pt x="986028" y="315722"/>
                  </a:lnTo>
                  <a:lnTo>
                    <a:pt x="986028" y="280162"/>
                  </a:lnTo>
                  <a:close/>
                </a:path>
                <a:path w="1617345" h="373380">
                  <a:moveTo>
                    <a:pt x="1031748" y="201168"/>
                  </a:moveTo>
                  <a:lnTo>
                    <a:pt x="1030224" y="196596"/>
                  </a:lnTo>
                  <a:lnTo>
                    <a:pt x="1028700" y="195072"/>
                  </a:lnTo>
                  <a:lnTo>
                    <a:pt x="1027176" y="193548"/>
                  </a:lnTo>
                  <a:lnTo>
                    <a:pt x="1024128" y="188976"/>
                  </a:lnTo>
                  <a:lnTo>
                    <a:pt x="1019556" y="185928"/>
                  </a:lnTo>
                  <a:lnTo>
                    <a:pt x="1014984" y="184404"/>
                  </a:lnTo>
                  <a:lnTo>
                    <a:pt x="1024128" y="181356"/>
                  </a:lnTo>
                  <a:lnTo>
                    <a:pt x="1025956" y="178308"/>
                  </a:lnTo>
                  <a:lnTo>
                    <a:pt x="1028700" y="173736"/>
                  </a:lnTo>
                  <a:lnTo>
                    <a:pt x="1028700" y="161544"/>
                  </a:lnTo>
                  <a:lnTo>
                    <a:pt x="1028700" y="158496"/>
                  </a:lnTo>
                  <a:lnTo>
                    <a:pt x="1027176" y="153924"/>
                  </a:lnTo>
                  <a:lnTo>
                    <a:pt x="1022604" y="149352"/>
                  </a:lnTo>
                  <a:lnTo>
                    <a:pt x="1017714" y="146240"/>
                  </a:lnTo>
                  <a:lnTo>
                    <a:pt x="1012126" y="143827"/>
                  </a:lnTo>
                  <a:lnTo>
                    <a:pt x="1007364" y="142697"/>
                  </a:lnTo>
                  <a:lnTo>
                    <a:pt x="1007364" y="198120"/>
                  </a:lnTo>
                  <a:lnTo>
                    <a:pt x="1007364" y="208788"/>
                  </a:lnTo>
                  <a:lnTo>
                    <a:pt x="1002792" y="211836"/>
                  </a:lnTo>
                  <a:lnTo>
                    <a:pt x="975360" y="211836"/>
                  </a:lnTo>
                  <a:lnTo>
                    <a:pt x="975360" y="195072"/>
                  </a:lnTo>
                  <a:lnTo>
                    <a:pt x="1002792" y="195072"/>
                  </a:lnTo>
                  <a:lnTo>
                    <a:pt x="1007364" y="198120"/>
                  </a:lnTo>
                  <a:lnTo>
                    <a:pt x="1007364" y="142697"/>
                  </a:lnTo>
                  <a:lnTo>
                    <a:pt x="1005662" y="142290"/>
                  </a:lnTo>
                  <a:lnTo>
                    <a:pt x="1002792" y="142087"/>
                  </a:lnTo>
                  <a:lnTo>
                    <a:pt x="1002792" y="164592"/>
                  </a:lnTo>
                  <a:lnTo>
                    <a:pt x="1002792" y="175260"/>
                  </a:lnTo>
                  <a:lnTo>
                    <a:pt x="999744" y="178308"/>
                  </a:lnTo>
                  <a:lnTo>
                    <a:pt x="975360" y="178308"/>
                  </a:lnTo>
                  <a:lnTo>
                    <a:pt x="975360" y="161544"/>
                  </a:lnTo>
                  <a:lnTo>
                    <a:pt x="999744" y="161544"/>
                  </a:lnTo>
                  <a:lnTo>
                    <a:pt x="1002792" y="164592"/>
                  </a:lnTo>
                  <a:lnTo>
                    <a:pt x="1002792" y="142087"/>
                  </a:lnTo>
                  <a:lnTo>
                    <a:pt x="998220" y="141732"/>
                  </a:lnTo>
                  <a:lnTo>
                    <a:pt x="950976" y="141732"/>
                  </a:lnTo>
                  <a:lnTo>
                    <a:pt x="950976" y="231648"/>
                  </a:lnTo>
                  <a:lnTo>
                    <a:pt x="1008888" y="231648"/>
                  </a:lnTo>
                  <a:lnTo>
                    <a:pt x="1016508" y="230124"/>
                  </a:lnTo>
                  <a:lnTo>
                    <a:pt x="1028700" y="220980"/>
                  </a:lnTo>
                  <a:lnTo>
                    <a:pt x="1031748" y="214884"/>
                  </a:lnTo>
                  <a:lnTo>
                    <a:pt x="1031748" y="211836"/>
                  </a:lnTo>
                  <a:lnTo>
                    <a:pt x="1031748" y="201168"/>
                  </a:lnTo>
                  <a:close/>
                </a:path>
                <a:path w="1617345" h="373380">
                  <a:moveTo>
                    <a:pt x="1042416" y="2794"/>
                  </a:moveTo>
                  <a:lnTo>
                    <a:pt x="963168" y="2794"/>
                  </a:lnTo>
                  <a:lnTo>
                    <a:pt x="963168" y="24384"/>
                  </a:lnTo>
                  <a:lnTo>
                    <a:pt x="990600" y="24384"/>
                  </a:lnTo>
                  <a:lnTo>
                    <a:pt x="990600" y="92964"/>
                  </a:lnTo>
                  <a:lnTo>
                    <a:pt x="1014984" y="92964"/>
                  </a:lnTo>
                  <a:lnTo>
                    <a:pt x="1014984" y="24384"/>
                  </a:lnTo>
                  <a:lnTo>
                    <a:pt x="1042416" y="24384"/>
                  </a:lnTo>
                  <a:lnTo>
                    <a:pt x="1042416" y="2794"/>
                  </a:lnTo>
                  <a:close/>
                </a:path>
                <a:path w="1617345" h="373380">
                  <a:moveTo>
                    <a:pt x="1088136" y="280416"/>
                  </a:moveTo>
                  <a:lnTo>
                    <a:pt x="1065276" y="280416"/>
                  </a:lnTo>
                  <a:lnTo>
                    <a:pt x="1030224" y="332232"/>
                  </a:lnTo>
                  <a:lnTo>
                    <a:pt x="1030224" y="280416"/>
                  </a:lnTo>
                  <a:lnTo>
                    <a:pt x="1004316" y="280416"/>
                  </a:lnTo>
                  <a:lnTo>
                    <a:pt x="1004316" y="370332"/>
                  </a:lnTo>
                  <a:lnTo>
                    <a:pt x="1028700" y="370332"/>
                  </a:lnTo>
                  <a:lnTo>
                    <a:pt x="1063752" y="320040"/>
                  </a:lnTo>
                  <a:lnTo>
                    <a:pt x="1063752" y="370332"/>
                  </a:lnTo>
                  <a:lnTo>
                    <a:pt x="1088136" y="370332"/>
                  </a:lnTo>
                  <a:lnTo>
                    <a:pt x="1088136" y="280416"/>
                  </a:lnTo>
                  <a:close/>
                </a:path>
                <a:path w="1617345" h="373380">
                  <a:moveTo>
                    <a:pt x="1120127" y="210058"/>
                  </a:moveTo>
                  <a:lnTo>
                    <a:pt x="1071359" y="210058"/>
                  </a:lnTo>
                  <a:lnTo>
                    <a:pt x="1071359" y="196088"/>
                  </a:lnTo>
                  <a:lnTo>
                    <a:pt x="1115555" y="196088"/>
                  </a:lnTo>
                  <a:lnTo>
                    <a:pt x="1115555" y="177038"/>
                  </a:lnTo>
                  <a:lnTo>
                    <a:pt x="1071359" y="177038"/>
                  </a:lnTo>
                  <a:lnTo>
                    <a:pt x="1071359" y="163068"/>
                  </a:lnTo>
                  <a:lnTo>
                    <a:pt x="1118603" y="163068"/>
                  </a:lnTo>
                  <a:lnTo>
                    <a:pt x="1118603" y="141478"/>
                  </a:lnTo>
                  <a:lnTo>
                    <a:pt x="1046975" y="141478"/>
                  </a:lnTo>
                  <a:lnTo>
                    <a:pt x="1046975" y="163068"/>
                  </a:lnTo>
                  <a:lnTo>
                    <a:pt x="1046975" y="177038"/>
                  </a:lnTo>
                  <a:lnTo>
                    <a:pt x="1046975" y="196088"/>
                  </a:lnTo>
                  <a:lnTo>
                    <a:pt x="1046975" y="210058"/>
                  </a:lnTo>
                  <a:lnTo>
                    <a:pt x="1046975" y="231648"/>
                  </a:lnTo>
                  <a:lnTo>
                    <a:pt x="1120127" y="231648"/>
                  </a:lnTo>
                  <a:lnTo>
                    <a:pt x="1120127" y="210058"/>
                  </a:lnTo>
                  <a:close/>
                </a:path>
                <a:path w="1617345" h="373380">
                  <a:moveTo>
                    <a:pt x="1138428" y="3048"/>
                  </a:moveTo>
                  <a:lnTo>
                    <a:pt x="1114044" y="3048"/>
                  </a:lnTo>
                  <a:lnTo>
                    <a:pt x="1078992" y="53340"/>
                  </a:lnTo>
                  <a:lnTo>
                    <a:pt x="1078992" y="3048"/>
                  </a:lnTo>
                  <a:lnTo>
                    <a:pt x="1054608" y="3048"/>
                  </a:lnTo>
                  <a:lnTo>
                    <a:pt x="1054608" y="92964"/>
                  </a:lnTo>
                  <a:lnTo>
                    <a:pt x="1077468" y="92964"/>
                  </a:lnTo>
                  <a:lnTo>
                    <a:pt x="1112520" y="41148"/>
                  </a:lnTo>
                  <a:lnTo>
                    <a:pt x="1112520" y="92964"/>
                  </a:lnTo>
                  <a:lnTo>
                    <a:pt x="1138428" y="92964"/>
                  </a:lnTo>
                  <a:lnTo>
                    <a:pt x="1138428" y="3048"/>
                  </a:lnTo>
                  <a:close/>
                </a:path>
                <a:path w="1617345" h="373380">
                  <a:moveTo>
                    <a:pt x="1184135" y="280416"/>
                  </a:moveTo>
                  <a:lnTo>
                    <a:pt x="1159751" y="280416"/>
                  </a:lnTo>
                  <a:lnTo>
                    <a:pt x="1159751" y="301752"/>
                  </a:lnTo>
                  <a:lnTo>
                    <a:pt x="1159751" y="324612"/>
                  </a:lnTo>
                  <a:lnTo>
                    <a:pt x="1138415" y="324612"/>
                  </a:lnTo>
                  <a:lnTo>
                    <a:pt x="1132319" y="321564"/>
                  </a:lnTo>
                  <a:lnTo>
                    <a:pt x="1130795" y="320040"/>
                  </a:lnTo>
                  <a:lnTo>
                    <a:pt x="1129271" y="316992"/>
                  </a:lnTo>
                  <a:lnTo>
                    <a:pt x="1129271" y="309372"/>
                  </a:lnTo>
                  <a:lnTo>
                    <a:pt x="1130795" y="307848"/>
                  </a:lnTo>
                  <a:lnTo>
                    <a:pt x="1132319" y="304800"/>
                  </a:lnTo>
                  <a:lnTo>
                    <a:pt x="1138415" y="301752"/>
                  </a:lnTo>
                  <a:lnTo>
                    <a:pt x="1159751" y="301752"/>
                  </a:lnTo>
                  <a:lnTo>
                    <a:pt x="1159751" y="280416"/>
                  </a:lnTo>
                  <a:lnTo>
                    <a:pt x="1141463" y="280416"/>
                  </a:lnTo>
                  <a:lnTo>
                    <a:pt x="1133754" y="280987"/>
                  </a:lnTo>
                  <a:lnTo>
                    <a:pt x="1103363" y="301752"/>
                  </a:lnTo>
                  <a:lnTo>
                    <a:pt x="1103363" y="312420"/>
                  </a:lnTo>
                  <a:lnTo>
                    <a:pt x="1104531" y="320992"/>
                  </a:lnTo>
                  <a:lnTo>
                    <a:pt x="1108125" y="328422"/>
                  </a:lnTo>
                  <a:lnTo>
                    <a:pt x="1114298" y="334708"/>
                  </a:lnTo>
                  <a:lnTo>
                    <a:pt x="1123175" y="339852"/>
                  </a:lnTo>
                  <a:lnTo>
                    <a:pt x="1100315" y="370332"/>
                  </a:lnTo>
                  <a:lnTo>
                    <a:pt x="1129271" y="370332"/>
                  </a:lnTo>
                  <a:lnTo>
                    <a:pt x="1147559" y="344424"/>
                  </a:lnTo>
                  <a:lnTo>
                    <a:pt x="1159751" y="344424"/>
                  </a:lnTo>
                  <a:lnTo>
                    <a:pt x="1159751" y="370332"/>
                  </a:lnTo>
                  <a:lnTo>
                    <a:pt x="1184135" y="370332"/>
                  </a:lnTo>
                  <a:lnTo>
                    <a:pt x="1184135" y="344424"/>
                  </a:lnTo>
                  <a:lnTo>
                    <a:pt x="1184135" y="324612"/>
                  </a:lnTo>
                  <a:lnTo>
                    <a:pt x="1184135" y="301752"/>
                  </a:lnTo>
                  <a:lnTo>
                    <a:pt x="1184135" y="280416"/>
                  </a:lnTo>
                  <a:close/>
                </a:path>
                <a:path w="1617345" h="373380">
                  <a:moveTo>
                    <a:pt x="1219187" y="141478"/>
                  </a:moveTo>
                  <a:lnTo>
                    <a:pt x="1193279" y="141478"/>
                  </a:lnTo>
                  <a:lnTo>
                    <a:pt x="1193279" y="175768"/>
                  </a:lnTo>
                  <a:lnTo>
                    <a:pt x="1161275" y="175768"/>
                  </a:lnTo>
                  <a:lnTo>
                    <a:pt x="1161275" y="141478"/>
                  </a:lnTo>
                  <a:lnTo>
                    <a:pt x="1135367" y="141478"/>
                  </a:lnTo>
                  <a:lnTo>
                    <a:pt x="1135367" y="175768"/>
                  </a:lnTo>
                  <a:lnTo>
                    <a:pt x="1135367" y="198628"/>
                  </a:lnTo>
                  <a:lnTo>
                    <a:pt x="1219187" y="198628"/>
                  </a:lnTo>
                  <a:lnTo>
                    <a:pt x="1219187" y="175768"/>
                  </a:lnTo>
                  <a:lnTo>
                    <a:pt x="1219187" y="141478"/>
                  </a:lnTo>
                  <a:close/>
                </a:path>
                <a:path w="1617345" h="373380">
                  <a:moveTo>
                    <a:pt x="1228331" y="2794"/>
                  </a:moveTo>
                  <a:lnTo>
                    <a:pt x="1149083" y="2794"/>
                  </a:lnTo>
                  <a:lnTo>
                    <a:pt x="1149083" y="24384"/>
                  </a:lnTo>
                  <a:lnTo>
                    <a:pt x="1228331" y="24384"/>
                  </a:lnTo>
                  <a:lnTo>
                    <a:pt x="1228331" y="2794"/>
                  </a:lnTo>
                  <a:close/>
                </a:path>
                <a:path w="1617345" h="373380">
                  <a:moveTo>
                    <a:pt x="1319771" y="141478"/>
                  </a:moveTo>
                  <a:lnTo>
                    <a:pt x="1295387" y="141478"/>
                  </a:lnTo>
                  <a:lnTo>
                    <a:pt x="1295387" y="175768"/>
                  </a:lnTo>
                  <a:lnTo>
                    <a:pt x="1261859" y="175768"/>
                  </a:lnTo>
                  <a:lnTo>
                    <a:pt x="1261859" y="141478"/>
                  </a:lnTo>
                  <a:lnTo>
                    <a:pt x="1237475" y="141478"/>
                  </a:lnTo>
                  <a:lnTo>
                    <a:pt x="1237475" y="175768"/>
                  </a:lnTo>
                  <a:lnTo>
                    <a:pt x="1237475" y="198628"/>
                  </a:lnTo>
                  <a:lnTo>
                    <a:pt x="1237475" y="231648"/>
                  </a:lnTo>
                  <a:lnTo>
                    <a:pt x="1261859" y="231648"/>
                  </a:lnTo>
                  <a:lnTo>
                    <a:pt x="1261859" y="198628"/>
                  </a:lnTo>
                  <a:lnTo>
                    <a:pt x="1295387" y="198628"/>
                  </a:lnTo>
                  <a:lnTo>
                    <a:pt x="1295387" y="231648"/>
                  </a:lnTo>
                  <a:lnTo>
                    <a:pt x="1319771" y="231648"/>
                  </a:lnTo>
                  <a:lnTo>
                    <a:pt x="1319771" y="198628"/>
                  </a:lnTo>
                  <a:lnTo>
                    <a:pt x="1319771" y="175768"/>
                  </a:lnTo>
                  <a:lnTo>
                    <a:pt x="1319771" y="141478"/>
                  </a:lnTo>
                  <a:close/>
                </a:path>
                <a:path w="1617345" h="373380">
                  <a:moveTo>
                    <a:pt x="1331963" y="3048"/>
                  </a:moveTo>
                  <a:lnTo>
                    <a:pt x="1304531" y="3048"/>
                  </a:lnTo>
                  <a:lnTo>
                    <a:pt x="1284719" y="44196"/>
                  </a:lnTo>
                  <a:lnTo>
                    <a:pt x="1264907" y="3048"/>
                  </a:lnTo>
                  <a:lnTo>
                    <a:pt x="1237475" y="3048"/>
                  </a:lnTo>
                  <a:lnTo>
                    <a:pt x="1272527" y="68580"/>
                  </a:lnTo>
                  <a:lnTo>
                    <a:pt x="1267955" y="73152"/>
                  </a:lnTo>
                  <a:lnTo>
                    <a:pt x="1260335" y="73152"/>
                  </a:lnTo>
                  <a:lnTo>
                    <a:pt x="1254239" y="70104"/>
                  </a:lnTo>
                  <a:lnTo>
                    <a:pt x="1243571" y="88392"/>
                  </a:lnTo>
                  <a:lnTo>
                    <a:pt x="1258811" y="94488"/>
                  </a:lnTo>
                  <a:lnTo>
                    <a:pt x="1266431" y="94488"/>
                  </a:lnTo>
                  <a:lnTo>
                    <a:pt x="1272527" y="94488"/>
                  </a:lnTo>
                  <a:lnTo>
                    <a:pt x="1278623" y="91440"/>
                  </a:lnTo>
                  <a:lnTo>
                    <a:pt x="1287767" y="85344"/>
                  </a:lnTo>
                  <a:lnTo>
                    <a:pt x="1292339" y="79248"/>
                  </a:lnTo>
                  <a:lnTo>
                    <a:pt x="1296911" y="71628"/>
                  </a:lnTo>
                  <a:lnTo>
                    <a:pt x="1331963" y="3048"/>
                  </a:lnTo>
                  <a:close/>
                </a:path>
                <a:path w="1617345" h="373380">
                  <a:moveTo>
                    <a:pt x="1420355" y="2794"/>
                  </a:moveTo>
                  <a:lnTo>
                    <a:pt x="1339583" y="2794"/>
                  </a:lnTo>
                  <a:lnTo>
                    <a:pt x="1339583" y="24384"/>
                  </a:lnTo>
                  <a:lnTo>
                    <a:pt x="1420355" y="24384"/>
                  </a:lnTo>
                  <a:lnTo>
                    <a:pt x="1420355" y="2794"/>
                  </a:lnTo>
                  <a:close/>
                </a:path>
                <a:path w="1617345" h="373380">
                  <a:moveTo>
                    <a:pt x="1432547" y="187452"/>
                  </a:moveTo>
                  <a:lnTo>
                    <a:pt x="1410792" y="147929"/>
                  </a:lnTo>
                  <a:lnTo>
                    <a:pt x="1406639" y="145796"/>
                  </a:lnTo>
                  <a:lnTo>
                    <a:pt x="1406639" y="179832"/>
                  </a:lnTo>
                  <a:lnTo>
                    <a:pt x="1406639" y="193548"/>
                  </a:lnTo>
                  <a:lnTo>
                    <a:pt x="1403591" y="199644"/>
                  </a:lnTo>
                  <a:lnTo>
                    <a:pt x="1400543" y="204216"/>
                  </a:lnTo>
                  <a:lnTo>
                    <a:pt x="1395971" y="208788"/>
                  </a:lnTo>
                  <a:lnTo>
                    <a:pt x="1389875" y="211836"/>
                  </a:lnTo>
                  <a:lnTo>
                    <a:pt x="1376159" y="211836"/>
                  </a:lnTo>
                  <a:lnTo>
                    <a:pt x="1371587" y="208788"/>
                  </a:lnTo>
                  <a:lnTo>
                    <a:pt x="1362443" y="199644"/>
                  </a:lnTo>
                  <a:lnTo>
                    <a:pt x="1359395" y="193548"/>
                  </a:lnTo>
                  <a:lnTo>
                    <a:pt x="1359395" y="179832"/>
                  </a:lnTo>
                  <a:lnTo>
                    <a:pt x="1362443" y="173736"/>
                  </a:lnTo>
                  <a:lnTo>
                    <a:pt x="1367015" y="169164"/>
                  </a:lnTo>
                  <a:lnTo>
                    <a:pt x="1370063" y="164592"/>
                  </a:lnTo>
                  <a:lnTo>
                    <a:pt x="1376159" y="163068"/>
                  </a:lnTo>
                  <a:lnTo>
                    <a:pt x="1389875" y="163068"/>
                  </a:lnTo>
                  <a:lnTo>
                    <a:pt x="1395971" y="164592"/>
                  </a:lnTo>
                  <a:lnTo>
                    <a:pt x="1400543" y="169164"/>
                  </a:lnTo>
                  <a:lnTo>
                    <a:pt x="1403591" y="173736"/>
                  </a:lnTo>
                  <a:lnTo>
                    <a:pt x="1406639" y="179832"/>
                  </a:lnTo>
                  <a:lnTo>
                    <a:pt x="1406639" y="145796"/>
                  </a:lnTo>
                  <a:lnTo>
                    <a:pt x="1402448" y="143637"/>
                  </a:lnTo>
                  <a:lnTo>
                    <a:pt x="1393545" y="141071"/>
                  </a:lnTo>
                  <a:lnTo>
                    <a:pt x="1383779" y="140208"/>
                  </a:lnTo>
                  <a:lnTo>
                    <a:pt x="1373809" y="141071"/>
                  </a:lnTo>
                  <a:lnTo>
                    <a:pt x="1338440" y="168973"/>
                  </a:lnTo>
                  <a:lnTo>
                    <a:pt x="1335011" y="187452"/>
                  </a:lnTo>
                  <a:lnTo>
                    <a:pt x="1335874" y="196316"/>
                  </a:lnTo>
                  <a:lnTo>
                    <a:pt x="1363967" y="229743"/>
                  </a:lnTo>
                  <a:lnTo>
                    <a:pt x="1383779" y="233172"/>
                  </a:lnTo>
                  <a:lnTo>
                    <a:pt x="1393520" y="232321"/>
                  </a:lnTo>
                  <a:lnTo>
                    <a:pt x="1424482" y="211836"/>
                  </a:lnTo>
                  <a:lnTo>
                    <a:pt x="1428927" y="204597"/>
                  </a:lnTo>
                  <a:lnTo>
                    <a:pt x="1431671" y="196316"/>
                  </a:lnTo>
                  <a:lnTo>
                    <a:pt x="1432547" y="187452"/>
                  </a:lnTo>
                  <a:close/>
                </a:path>
                <a:path w="1617345" h="373380">
                  <a:moveTo>
                    <a:pt x="1511808" y="141732"/>
                  </a:moveTo>
                  <a:lnTo>
                    <a:pt x="1446276" y="141732"/>
                  </a:lnTo>
                  <a:lnTo>
                    <a:pt x="1446276" y="163322"/>
                  </a:lnTo>
                  <a:lnTo>
                    <a:pt x="1446276" y="231902"/>
                  </a:lnTo>
                  <a:lnTo>
                    <a:pt x="1470647" y="231902"/>
                  </a:lnTo>
                  <a:lnTo>
                    <a:pt x="1470647" y="163322"/>
                  </a:lnTo>
                  <a:lnTo>
                    <a:pt x="1511808" y="163322"/>
                  </a:lnTo>
                  <a:lnTo>
                    <a:pt x="1511808" y="141732"/>
                  </a:lnTo>
                  <a:close/>
                </a:path>
                <a:path w="1617345" h="373380">
                  <a:moveTo>
                    <a:pt x="1616964" y="187452"/>
                  </a:moveTo>
                  <a:lnTo>
                    <a:pt x="1595196" y="147929"/>
                  </a:lnTo>
                  <a:lnTo>
                    <a:pt x="1591056" y="145808"/>
                  </a:lnTo>
                  <a:lnTo>
                    <a:pt x="1591056" y="179832"/>
                  </a:lnTo>
                  <a:lnTo>
                    <a:pt x="1591056" y="193548"/>
                  </a:lnTo>
                  <a:lnTo>
                    <a:pt x="1588008" y="199644"/>
                  </a:lnTo>
                  <a:lnTo>
                    <a:pt x="1584960" y="204216"/>
                  </a:lnTo>
                  <a:lnTo>
                    <a:pt x="1580388" y="208788"/>
                  </a:lnTo>
                  <a:lnTo>
                    <a:pt x="1574292" y="211836"/>
                  </a:lnTo>
                  <a:lnTo>
                    <a:pt x="1560576" y="211836"/>
                  </a:lnTo>
                  <a:lnTo>
                    <a:pt x="1556004" y="208788"/>
                  </a:lnTo>
                  <a:lnTo>
                    <a:pt x="1546860" y="199644"/>
                  </a:lnTo>
                  <a:lnTo>
                    <a:pt x="1543812" y="193548"/>
                  </a:lnTo>
                  <a:lnTo>
                    <a:pt x="1543812" y="179832"/>
                  </a:lnTo>
                  <a:lnTo>
                    <a:pt x="1546860" y="173736"/>
                  </a:lnTo>
                  <a:lnTo>
                    <a:pt x="1551432" y="169164"/>
                  </a:lnTo>
                  <a:lnTo>
                    <a:pt x="1554480" y="164592"/>
                  </a:lnTo>
                  <a:lnTo>
                    <a:pt x="1560576" y="163068"/>
                  </a:lnTo>
                  <a:lnTo>
                    <a:pt x="1574292" y="163068"/>
                  </a:lnTo>
                  <a:lnTo>
                    <a:pt x="1580388" y="164592"/>
                  </a:lnTo>
                  <a:lnTo>
                    <a:pt x="1583436" y="169164"/>
                  </a:lnTo>
                  <a:lnTo>
                    <a:pt x="1588008" y="173736"/>
                  </a:lnTo>
                  <a:lnTo>
                    <a:pt x="1568196" y="140208"/>
                  </a:lnTo>
                  <a:lnTo>
                    <a:pt x="1558213" y="141071"/>
                  </a:lnTo>
                  <a:lnTo>
                    <a:pt x="1522095" y="168973"/>
                  </a:lnTo>
                  <a:lnTo>
                    <a:pt x="1517904" y="187452"/>
                  </a:lnTo>
                  <a:lnTo>
                    <a:pt x="1518996" y="196316"/>
                  </a:lnTo>
                  <a:lnTo>
                    <a:pt x="1548193" y="229743"/>
                  </a:lnTo>
                  <a:lnTo>
                    <a:pt x="1566672" y="233172"/>
                  </a:lnTo>
                  <a:lnTo>
                    <a:pt x="1577289" y="232321"/>
                  </a:lnTo>
                  <a:lnTo>
                    <a:pt x="1608886" y="211836"/>
                  </a:lnTo>
                  <a:lnTo>
                    <a:pt x="1613344" y="204597"/>
                  </a:lnTo>
                  <a:lnTo>
                    <a:pt x="1616075" y="196316"/>
                  </a:lnTo>
                  <a:lnTo>
                    <a:pt x="1616964" y="187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6008" y="1080516"/>
              <a:ext cx="202692" cy="9753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17675" y="6769607"/>
              <a:ext cx="2806065" cy="281940"/>
            </a:xfrm>
            <a:custGeom>
              <a:avLst/>
              <a:gdLst/>
              <a:ahLst/>
              <a:cxnLst/>
              <a:rect l="l" t="t" r="r" b="b"/>
              <a:pathLst>
                <a:path w="2806065" h="281940">
                  <a:moveTo>
                    <a:pt x="2805683" y="281940"/>
                  </a:moveTo>
                  <a:lnTo>
                    <a:pt x="0" y="281940"/>
                  </a:lnTo>
                  <a:lnTo>
                    <a:pt x="0" y="0"/>
                  </a:lnTo>
                  <a:lnTo>
                    <a:pt x="2805683" y="0"/>
                  </a:lnTo>
                  <a:lnTo>
                    <a:pt x="2805683" y="281940"/>
                  </a:lnTo>
                  <a:close/>
                </a:path>
              </a:pathLst>
            </a:custGeom>
            <a:solidFill>
              <a:srgbClr val="9018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29155" y="6853428"/>
              <a:ext cx="88900" cy="106680"/>
            </a:xfrm>
            <a:custGeom>
              <a:avLst/>
              <a:gdLst/>
              <a:ahLst/>
              <a:cxnLst/>
              <a:rect l="l" t="t" r="r" b="b"/>
              <a:pathLst>
                <a:path w="88900" h="106679">
                  <a:moveTo>
                    <a:pt x="8839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06680"/>
                  </a:lnTo>
                  <a:lnTo>
                    <a:pt x="22860" y="106680"/>
                  </a:lnTo>
                  <a:lnTo>
                    <a:pt x="22860" y="21590"/>
                  </a:lnTo>
                  <a:lnTo>
                    <a:pt x="65532" y="21590"/>
                  </a:lnTo>
                  <a:lnTo>
                    <a:pt x="65532" y="106680"/>
                  </a:lnTo>
                  <a:lnTo>
                    <a:pt x="88392" y="106680"/>
                  </a:lnTo>
                  <a:lnTo>
                    <a:pt x="88392" y="21590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4980" y="6851904"/>
              <a:ext cx="213360" cy="10972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979676" y="6851904"/>
              <a:ext cx="775970" cy="109855"/>
            </a:xfrm>
            <a:custGeom>
              <a:avLst/>
              <a:gdLst/>
              <a:ahLst/>
              <a:cxnLst/>
              <a:rect l="l" t="t" r="r" b="b"/>
              <a:pathLst>
                <a:path w="775969" h="109854">
                  <a:moveTo>
                    <a:pt x="83820" y="39624"/>
                  </a:moveTo>
                  <a:lnTo>
                    <a:pt x="83223" y="31051"/>
                  </a:lnTo>
                  <a:lnTo>
                    <a:pt x="81343" y="23622"/>
                  </a:lnTo>
                  <a:lnTo>
                    <a:pt x="80937" y="22860"/>
                  </a:lnTo>
                  <a:lnTo>
                    <a:pt x="78028" y="17335"/>
                  </a:lnTo>
                  <a:lnTo>
                    <a:pt x="73152" y="12192"/>
                  </a:lnTo>
                  <a:lnTo>
                    <a:pt x="67094" y="7315"/>
                  </a:lnTo>
                  <a:lnTo>
                    <a:pt x="60960" y="4368"/>
                  </a:lnTo>
                  <a:lnTo>
                    <a:pt x="60960" y="33528"/>
                  </a:lnTo>
                  <a:lnTo>
                    <a:pt x="60960" y="44196"/>
                  </a:lnTo>
                  <a:lnTo>
                    <a:pt x="59436" y="48768"/>
                  </a:lnTo>
                  <a:lnTo>
                    <a:pt x="54864" y="51816"/>
                  </a:lnTo>
                  <a:lnTo>
                    <a:pt x="51816" y="54864"/>
                  </a:lnTo>
                  <a:lnTo>
                    <a:pt x="47244" y="56388"/>
                  </a:lnTo>
                  <a:lnTo>
                    <a:pt x="22860" y="56388"/>
                  </a:lnTo>
                  <a:lnTo>
                    <a:pt x="22860" y="22860"/>
                  </a:lnTo>
                  <a:lnTo>
                    <a:pt x="47244" y="22860"/>
                  </a:lnTo>
                  <a:lnTo>
                    <a:pt x="51816" y="24384"/>
                  </a:lnTo>
                  <a:lnTo>
                    <a:pt x="54864" y="27432"/>
                  </a:lnTo>
                  <a:lnTo>
                    <a:pt x="59436" y="30480"/>
                  </a:lnTo>
                  <a:lnTo>
                    <a:pt x="60960" y="33528"/>
                  </a:lnTo>
                  <a:lnTo>
                    <a:pt x="60960" y="4368"/>
                  </a:lnTo>
                  <a:lnTo>
                    <a:pt x="60198" y="4000"/>
                  </a:lnTo>
                  <a:lnTo>
                    <a:pt x="52146" y="2120"/>
                  </a:lnTo>
                  <a:lnTo>
                    <a:pt x="42672" y="1524"/>
                  </a:lnTo>
                  <a:lnTo>
                    <a:pt x="0" y="1524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76200"/>
                  </a:lnTo>
                  <a:lnTo>
                    <a:pt x="41148" y="76200"/>
                  </a:lnTo>
                  <a:lnTo>
                    <a:pt x="77381" y="61709"/>
                  </a:lnTo>
                  <a:lnTo>
                    <a:pt x="80391" y="56388"/>
                  </a:lnTo>
                  <a:lnTo>
                    <a:pt x="81153" y="55054"/>
                  </a:lnTo>
                  <a:lnTo>
                    <a:pt x="83197" y="47561"/>
                  </a:lnTo>
                  <a:lnTo>
                    <a:pt x="83820" y="39624"/>
                  </a:lnTo>
                  <a:close/>
                </a:path>
                <a:path w="775969" h="109854">
                  <a:moveTo>
                    <a:pt x="198120" y="106680"/>
                  </a:moveTo>
                  <a:lnTo>
                    <a:pt x="188315" y="83820"/>
                  </a:lnTo>
                  <a:lnTo>
                    <a:pt x="179171" y="62484"/>
                  </a:lnTo>
                  <a:lnTo>
                    <a:pt x="164147" y="27432"/>
                  </a:lnTo>
                  <a:lnTo>
                    <a:pt x="155448" y="7124"/>
                  </a:lnTo>
                  <a:lnTo>
                    <a:pt x="155448" y="62484"/>
                  </a:lnTo>
                  <a:lnTo>
                    <a:pt x="128016" y="62484"/>
                  </a:lnTo>
                  <a:lnTo>
                    <a:pt x="141732" y="27432"/>
                  </a:lnTo>
                  <a:lnTo>
                    <a:pt x="155448" y="62484"/>
                  </a:lnTo>
                  <a:lnTo>
                    <a:pt x="155448" y="7124"/>
                  </a:lnTo>
                  <a:lnTo>
                    <a:pt x="152400" y="0"/>
                  </a:lnTo>
                  <a:lnTo>
                    <a:pt x="131064" y="0"/>
                  </a:lnTo>
                  <a:lnTo>
                    <a:pt x="85344" y="106680"/>
                  </a:lnTo>
                  <a:lnTo>
                    <a:pt x="109728" y="106680"/>
                  </a:lnTo>
                  <a:lnTo>
                    <a:pt x="118872" y="83820"/>
                  </a:lnTo>
                  <a:lnTo>
                    <a:pt x="164592" y="83820"/>
                  </a:lnTo>
                  <a:lnTo>
                    <a:pt x="173736" y="106680"/>
                  </a:lnTo>
                  <a:lnTo>
                    <a:pt x="198120" y="106680"/>
                  </a:lnTo>
                  <a:close/>
                </a:path>
                <a:path w="775969" h="109854">
                  <a:moveTo>
                    <a:pt x="304787" y="74688"/>
                  </a:moveTo>
                  <a:lnTo>
                    <a:pt x="281927" y="42926"/>
                  </a:lnTo>
                  <a:lnTo>
                    <a:pt x="281927" y="65544"/>
                  </a:lnTo>
                  <a:lnTo>
                    <a:pt x="281863" y="82346"/>
                  </a:lnTo>
                  <a:lnTo>
                    <a:pt x="275831" y="86880"/>
                  </a:lnTo>
                  <a:lnTo>
                    <a:pt x="239255" y="86880"/>
                  </a:lnTo>
                  <a:lnTo>
                    <a:pt x="239255" y="60972"/>
                  </a:lnTo>
                  <a:lnTo>
                    <a:pt x="275831" y="60972"/>
                  </a:lnTo>
                  <a:lnTo>
                    <a:pt x="281927" y="65544"/>
                  </a:lnTo>
                  <a:lnTo>
                    <a:pt x="281927" y="42926"/>
                  </a:lnTo>
                  <a:lnTo>
                    <a:pt x="276783" y="41732"/>
                  </a:lnTo>
                  <a:lnTo>
                    <a:pt x="268211" y="41160"/>
                  </a:lnTo>
                  <a:lnTo>
                    <a:pt x="239255" y="41160"/>
                  </a:lnTo>
                  <a:lnTo>
                    <a:pt x="239255" y="22872"/>
                  </a:lnTo>
                  <a:lnTo>
                    <a:pt x="298691" y="22872"/>
                  </a:lnTo>
                  <a:lnTo>
                    <a:pt x="298691" y="1536"/>
                  </a:lnTo>
                  <a:lnTo>
                    <a:pt x="216395" y="1536"/>
                  </a:lnTo>
                  <a:lnTo>
                    <a:pt x="216395" y="108216"/>
                  </a:lnTo>
                  <a:lnTo>
                    <a:pt x="265163" y="108216"/>
                  </a:lnTo>
                  <a:lnTo>
                    <a:pt x="302310" y="89166"/>
                  </a:lnTo>
                  <a:lnTo>
                    <a:pt x="304203" y="82346"/>
                  </a:lnTo>
                  <a:lnTo>
                    <a:pt x="304787" y="74688"/>
                  </a:lnTo>
                  <a:close/>
                </a:path>
                <a:path w="775969" h="109854">
                  <a:moveTo>
                    <a:pt x="434340" y="54864"/>
                  </a:moveTo>
                  <a:lnTo>
                    <a:pt x="419100" y="16764"/>
                  </a:lnTo>
                  <a:lnTo>
                    <a:pt x="409956" y="9347"/>
                  </a:lnTo>
                  <a:lnTo>
                    <a:pt x="409956" y="45720"/>
                  </a:lnTo>
                  <a:lnTo>
                    <a:pt x="409956" y="54864"/>
                  </a:lnTo>
                  <a:lnTo>
                    <a:pt x="387096" y="88392"/>
                  </a:lnTo>
                  <a:lnTo>
                    <a:pt x="368808" y="88392"/>
                  </a:lnTo>
                  <a:lnTo>
                    <a:pt x="345948" y="54864"/>
                  </a:lnTo>
                  <a:lnTo>
                    <a:pt x="345948" y="45720"/>
                  </a:lnTo>
                  <a:lnTo>
                    <a:pt x="348996" y="38100"/>
                  </a:lnTo>
                  <a:lnTo>
                    <a:pt x="355092" y="32004"/>
                  </a:lnTo>
                  <a:lnTo>
                    <a:pt x="361188" y="24384"/>
                  </a:lnTo>
                  <a:lnTo>
                    <a:pt x="368808" y="21336"/>
                  </a:lnTo>
                  <a:lnTo>
                    <a:pt x="387096" y="21336"/>
                  </a:lnTo>
                  <a:lnTo>
                    <a:pt x="394716" y="24384"/>
                  </a:lnTo>
                  <a:lnTo>
                    <a:pt x="400812" y="32004"/>
                  </a:lnTo>
                  <a:lnTo>
                    <a:pt x="406908" y="38100"/>
                  </a:lnTo>
                  <a:lnTo>
                    <a:pt x="389953" y="1130"/>
                  </a:lnTo>
                  <a:lnTo>
                    <a:pt x="377952" y="0"/>
                  </a:lnTo>
                  <a:lnTo>
                    <a:pt x="366826" y="1130"/>
                  </a:lnTo>
                  <a:lnTo>
                    <a:pt x="331203" y="25082"/>
                  </a:lnTo>
                  <a:lnTo>
                    <a:pt x="321564" y="54864"/>
                  </a:lnTo>
                  <a:lnTo>
                    <a:pt x="322681" y="65989"/>
                  </a:lnTo>
                  <a:lnTo>
                    <a:pt x="346659" y="101371"/>
                  </a:lnTo>
                  <a:lnTo>
                    <a:pt x="377952" y="109728"/>
                  </a:lnTo>
                  <a:lnTo>
                    <a:pt x="389953" y="108851"/>
                  </a:lnTo>
                  <a:lnTo>
                    <a:pt x="424002" y="88392"/>
                  </a:lnTo>
                  <a:lnTo>
                    <a:pt x="433451" y="65989"/>
                  </a:lnTo>
                  <a:lnTo>
                    <a:pt x="434340" y="54864"/>
                  </a:lnTo>
                  <a:close/>
                </a:path>
                <a:path w="775969" h="109854">
                  <a:moveTo>
                    <a:pt x="534924" y="1524"/>
                  </a:moveTo>
                  <a:lnTo>
                    <a:pt x="446532" y="1524"/>
                  </a:lnTo>
                  <a:lnTo>
                    <a:pt x="446532" y="23114"/>
                  </a:lnTo>
                  <a:lnTo>
                    <a:pt x="480060" y="23114"/>
                  </a:lnTo>
                  <a:lnTo>
                    <a:pt x="480060" y="108204"/>
                  </a:lnTo>
                  <a:lnTo>
                    <a:pt x="502920" y="108204"/>
                  </a:lnTo>
                  <a:lnTo>
                    <a:pt x="502920" y="23114"/>
                  </a:lnTo>
                  <a:lnTo>
                    <a:pt x="534924" y="23114"/>
                  </a:lnTo>
                  <a:lnTo>
                    <a:pt x="534924" y="1524"/>
                  </a:lnTo>
                  <a:close/>
                </a:path>
                <a:path w="775969" h="109854">
                  <a:moveTo>
                    <a:pt x="650748" y="108204"/>
                  </a:moveTo>
                  <a:lnTo>
                    <a:pt x="605028" y="47244"/>
                  </a:lnTo>
                  <a:lnTo>
                    <a:pt x="649224" y="1524"/>
                  </a:lnTo>
                  <a:lnTo>
                    <a:pt x="620268" y="1524"/>
                  </a:lnTo>
                  <a:lnTo>
                    <a:pt x="577596" y="48768"/>
                  </a:lnTo>
                  <a:lnTo>
                    <a:pt x="577596" y="1524"/>
                  </a:lnTo>
                  <a:lnTo>
                    <a:pt x="553212" y="1524"/>
                  </a:lnTo>
                  <a:lnTo>
                    <a:pt x="553212" y="108204"/>
                  </a:lnTo>
                  <a:lnTo>
                    <a:pt x="577596" y="108204"/>
                  </a:lnTo>
                  <a:lnTo>
                    <a:pt x="577596" y="76200"/>
                  </a:lnTo>
                  <a:lnTo>
                    <a:pt x="589788" y="62484"/>
                  </a:lnTo>
                  <a:lnTo>
                    <a:pt x="623316" y="108204"/>
                  </a:lnTo>
                  <a:lnTo>
                    <a:pt x="650748" y="108204"/>
                  </a:lnTo>
                  <a:close/>
                </a:path>
                <a:path w="775969" h="109854">
                  <a:moveTo>
                    <a:pt x="775716" y="106680"/>
                  </a:moveTo>
                  <a:lnTo>
                    <a:pt x="765911" y="83820"/>
                  </a:lnTo>
                  <a:lnTo>
                    <a:pt x="756767" y="62484"/>
                  </a:lnTo>
                  <a:lnTo>
                    <a:pt x="741743" y="27432"/>
                  </a:lnTo>
                  <a:lnTo>
                    <a:pt x="733044" y="7124"/>
                  </a:lnTo>
                  <a:lnTo>
                    <a:pt x="733044" y="62484"/>
                  </a:lnTo>
                  <a:lnTo>
                    <a:pt x="705612" y="62484"/>
                  </a:lnTo>
                  <a:lnTo>
                    <a:pt x="719328" y="27432"/>
                  </a:lnTo>
                  <a:lnTo>
                    <a:pt x="733044" y="62484"/>
                  </a:lnTo>
                  <a:lnTo>
                    <a:pt x="733044" y="7124"/>
                  </a:lnTo>
                  <a:lnTo>
                    <a:pt x="729996" y="0"/>
                  </a:lnTo>
                  <a:lnTo>
                    <a:pt x="708660" y="0"/>
                  </a:lnTo>
                  <a:lnTo>
                    <a:pt x="662927" y="106680"/>
                  </a:lnTo>
                  <a:lnTo>
                    <a:pt x="687324" y="106680"/>
                  </a:lnTo>
                  <a:lnTo>
                    <a:pt x="696468" y="83820"/>
                  </a:lnTo>
                  <a:lnTo>
                    <a:pt x="742188" y="83820"/>
                  </a:lnTo>
                  <a:lnTo>
                    <a:pt x="751332" y="106680"/>
                  </a:lnTo>
                  <a:lnTo>
                    <a:pt x="775716" y="106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7875" y="6851904"/>
              <a:ext cx="220980" cy="10820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090672" y="6851904"/>
              <a:ext cx="47625" cy="106680"/>
            </a:xfrm>
            <a:custGeom>
              <a:avLst/>
              <a:gdLst/>
              <a:ahLst/>
              <a:cxnLst/>
              <a:rect l="l" t="t" r="r" b="b"/>
              <a:pathLst>
                <a:path w="47625" h="106679">
                  <a:moveTo>
                    <a:pt x="47243" y="106679"/>
                  </a:moveTo>
                  <a:lnTo>
                    <a:pt x="24383" y="106679"/>
                  </a:lnTo>
                  <a:lnTo>
                    <a:pt x="24383" y="22859"/>
                  </a:lnTo>
                  <a:lnTo>
                    <a:pt x="4571" y="27431"/>
                  </a:lnTo>
                  <a:lnTo>
                    <a:pt x="0" y="9143"/>
                  </a:lnTo>
                  <a:lnTo>
                    <a:pt x="30479" y="0"/>
                  </a:lnTo>
                  <a:lnTo>
                    <a:pt x="47243" y="0"/>
                  </a:lnTo>
                  <a:lnTo>
                    <a:pt x="47243" y="106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7727" y="6851904"/>
              <a:ext cx="350520" cy="10972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28059" y="6851903"/>
              <a:ext cx="382523" cy="10972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2258" y="6816090"/>
              <a:ext cx="216408" cy="20116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931" y="665988"/>
              <a:ext cx="589788" cy="621791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1316723" y="804671"/>
              <a:ext cx="1664335" cy="340360"/>
            </a:xfrm>
            <a:custGeom>
              <a:avLst/>
              <a:gdLst/>
              <a:ahLst/>
              <a:cxnLst/>
              <a:rect l="l" t="t" r="r" b="b"/>
              <a:pathLst>
                <a:path w="1664335" h="340359">
                  <a:moveTo>
                    <a:pt x="85344" y="271272"/>
                  </a:moveTo>
                  <a:lnTo>
                    <a:pt x="81305" y="255587"/>
                  </a:lnTo>
                  <a:lnTo>
                    <a:pt x="71247" y="246316"/>
                  </a:lnTo>
                  <a:lnTo>
                    <a:pt x="67056" y="244894"/>
                  </a:lnTo>
                  <a:lnTo>
                    <a:pt x="67056" y="271272"/>
                  </a:lnTo>
                  <a:lnTo>
                    <a:pt x="65011" y="279679"/>
                  </a:lnTo>
                  <a:lnTo>
                    <a:pt x="59817" y="284797"/>
                  </a:lnTo>
                  <a:lnTo>
                    <a:pt x="52920" y="287350"/>
                  </a:lnTo>
                  <a:lnTo>
                    <a:pt x="45720" y="288036"/>
                  </a:lnTo>
                  <a:lnTo>
                    <a:pt x="27432" y="288036"/>
                  </a:lnTo>
                  <a:lnTo>
                    <a:pt x="27432" y="256032"/>
                  </a:lnTo>
                  <a:lnTo>
                    <a:pt x="45720" y="256032"/>
                  </a:lnTo>
                  <a:lnTo>
                    <a:pt x="52273" y="256489"/>
                  </a:lnTo>
                  <a:lnTo>
                    <a:pt x="59245" y="258508"/>
                  </a:lnTo>
                  <a:lnTo>
                    <a:pt x="64795" y="263105"/>
                  </a:lnTo>
                  <a:lnTo>
                    <a:pt x="67056" y="271272"/>
                  </a:lnTo>
                  <a:lnTo>
                    <a:pt x="67056" y="244894"/>
                  </a:lnTo>
                  <a:lnTo>
                    <a:pt x="58343" y="241922"/>
                  </a:lnTo>
                  <a:lnTo>
                    <a:pt x="45720" y="240792"/>
                  </a:lnTo>
                  <a:lnTo>
                    <a:pt x="0" y="240792"/>
                  </a:lnTo>
                  <a:lnTo>
                    <a:pt x="0" y="256032"/>
                  </a:lnTo>
                  <a:lnTo>
                    <a:pt x="9144" y="256032"/>
                  </a:lnTo>
                  <a:lnTo>
                    <a:pt x="9144" y="323088"/>
                  </a:lnTo>
                  <a:lnTo>
                    <a:pt x="0" y="323088"/>
                  </a:lnTo>
                  <a:lnTo>
                    <a:pt x="0" y="336804"/>
                  </a:lnTo>
                  <a:lnTo>
                    <a:pt x="36576" y="336804"/>
                  </a:lnTo>
                  <a:lnTo>
                    <a:pt x="36576" y="323088"/>
                  </a:lnTo>
                  <a:lnTo>
                    <a:pt x="25908" y="323088"/>
                  </a:lnTo>
                  <a:lnTo>
                    <a:pt x="25908" y="301752"/>
                  </a:lnTo>
                  <a:lnTo>
                    <a:pt x="45720" y="301752"/>
                  </a:lnTo>
                  <a:lnTo>
                    <a:pt x="63487" y="299351"/>
                  </a:lnTo>
                  <a:lnTo>
                    <a:pt x="75819" y="292798"/>
                  </a:lnTo>
                  <a:lnTo>
                    <a:pt x="79362" y="288036"/>
                  </a:lnTo>
                  <a:lnTo>
                    <a:pt x="83019" y="283108"/>
                  </a:lnTo>
                  <a:lnTo>
                    <a:pt x="85344" y="271272"/>
                  </a:lnTo>
                  <a:close/>
                </a:path>
                <a:path w="1664335" h="340359">
                  <a:moveTo>
                    <a:pt x="128016" y="103632"/>
                  </a:moveTo>
                  <a:lnTo>
                    <a:pt x="91440" y="103632"/>
                  </a:lnTo>
                  <a:lnTo>
                    <a:pt x="64008" y="176784"/>
                  </a:lnTo>
                  <a:lnTo>
                    <a:pt x="42900" y="123444"/>
                  </a:lnTo>
                  <a:lnTo>
                    <a:pt x="35052" y="103632"/>
                  </a:lnTo>
                  <a:lnTo>
                    <a:pt x="0" y="103632"/>
                  </a:lnTo>
                  <a:lnTo>
                    <a:pt x="0" y="118872"/>
                  </a:lnTo>
                  <a:lnTo>
                    <a:pt x="9144" y="118872"/>
                  </a:lnTo>
                  <a:lnTo>
                    <a:pt x="9144" y="185928"/>
                  </a:lnTo>
                  <a:lnTo>
                    <a:pt x="0" y="185928"/>
                  </a:lnTo>
                  <a:lnTo>
                    <a:pt x="0" y="199644"/>
                  </a:lnTo>
                  <a:lnTo>
                    <a:pt x="35052" y="199644"/>
                  </a:lnTo>
                  <a:lnTo>
                    <a:pt x="35052" y="185928"/>
                  </a:lnTo>
                  <a:lnTo>
                    <a:pt x="27432" y="185928"/>
                  </a:lnTo>
                  <a:lnTo>
                    <a:pt x="27432" y="128016"/>
                  </a:lnTo>
                  <a:lnTo>
                    <a:pt x="25908" y="123444"/>
                  </a:lnTo>
                  <a:lnTo>
                    <a:pt x="27432" y="123444"/>
                  </a:lnTo>
                  <a:lnTo>
                    <a:pt x="56388" y="199644"/>
                  </a:lnTo>
                  <a:lnTo>
                    <a:pt x="70104" y="199644"/>
                  </a:lnTo>
                  <a:lnTo>
                    <a:pt x="79248" y="176784"/>
                  </a:lnTo>
                  <a:lnTo>
                    <a:pt x="100584" y="123444"/>
                  </a:lnTo>
                  <a:lnTo>
                    <a:pt x="100584" y="185928"/>
                  </a:lnTo>
                  <a:lnTo>
                    <a:pt x="91440" y="185928"/>
                  </a:lnTo>
                  <a:lnTo>
                    <a:pt x="91440" y="199644"/>
                  </a:lnTo>
                  <a:lnTo>
                    <a:pt x="128016" y="199644"/>
                  </a:lnTo>
                  <a:lnTo>
                    <a:pt x="128016" y="185928"/>
                  </a:lnTo>
                  <a:lnTo>
                    <a:pt x="117348" y="185928"/>
                  </a:lnTo>
                  <a:lnTo>
                    <a:pt x="117348" y="123444"/>
                  </a:lnTo>
                  <a:lnTo>
                    <a:pt x="117348" y="118872"/>
                  </a:lnTo>
                  <a:lnTo>
                    <a:pt x="128016" y="118872"/>
                  </a:lnTo>
                  <a:lnTo>
                    <a:pt x="128016" y="103632"/>
                  </a:lnTo>
                  <a:close/>
                </a:path>
                <a:path w="1664335" h="340359">
                  <a:moveTo>
                    <a:pt x="188976" y="289560"/>
                  </a:moveTo>
                  <a:lnTo>
                    <a:pt x="182880" y="260248"/>
                  </a:lnTo>
                  <a:lnTo>
                    <a:pt x="176263" y="252984"/>
                  </a:lnTo>
                  <a:lnTo>
                    <a:pt x="170688" y="246888"/>
                  </a:lnTo>
                  <a:lnTo>
                    <a:pt x="170688" y="289560"/>
                  </a:lnTo>
                  <a:lnTo>
                    <a:pt x="169595" y="301713"/>
                  </a:lnTo>
                  <a:lnTo>
                    <a:pt x="165354" y="313563"/>
                  </a:lnTo>
                  <a:lnTo>
                    <a:pt x="156552" y="322567"/>
                  </a:lnTo>
                  <a:lnTo>
                    <a:pt x="141732" y="326136"/>
                  </a:lnTo>
                  <a:lnTo>
                    <a:pt x="126923" y="322567"/>
                  </a:lnTo>
                  <a:lnTo>
                    <a:pt x="118110" y="313563"/>
                  </a:lnTo>
                  <a:lnTo>
                    <a:pt x="113880" y="301713"/>
                  </a:lnTo>
                  <a:lnTo>
                    <a:pt x="112776" y="289560"/>
                  </a:lnTo>
                  <a:lnTo>
                    <a:pt x="113880" y="277418"/>
                  </a:lnTo>
                  <a:lnTo>
                    <a:pt x="118110" y="265557"/>
                  </a:lnTo>
                  <a:lnTo>
                    <a:pt x="126923" y="256565"/>
                  </a:lnTo>
                  <a:lnTo>
                    <a:pt x="141732" y="252984"/>
                  </a:lnTo>
                  <a:lnTo>
                    <a:pt x="156552" y="256565"/>
                  </a:lnTo>
                  <a:lnTo>
                    <a:pt x="165354" y="265557"/>
                  </a:lnTo>
                  <a:lnTo>
                    <a:pt x="169595" y="277418"/>
                  </a:lnTo>
                  <a:lnTo>
                    <a:pt x="170688" y="289560"/>
                  </a:lnTo>
                  <a:lnTo>
                    <a:pt x="170688" y="246888"/>
                  </a:lnTo>
                  <a:lnTo>
                    <a:pt x="168783" y="244792"/>
                  </a:lnTo>
                  <a:lnTo>
                    <a:pt x="152971" y="238772"/>
                  </a:lnTo>
                  <a:lnTo>
                    <a:pt x="141732" y="237744"/>
                  </a:lnTo>
                  <a:lnTo>
                    <a:pt x="130492" y="238772"/>
                  </a:lnTo>
                  <a:lnTo>
                    <a:pt x="114681" y="244792"/>
                  </a:lnTo>
                  <a:lnTo>
                    <a:pt x="100584" y="260248"/>
                  </a:lnTo>
                  <a:lnTo>
                    <a:pt x="94488" y="289560"/>
                  </a:lnTo>
                  <a:lnTo>
                    <a:pt x="100799" y="318643"/>
                  </a:lnTo>
                  <a:lnTo>
                    <a:pt x="115252" y="333565"/>
                  </a:lnTo>
                  <a:lnTo>
                    <a:pt x="131140" y="339077"/>
                  </a:lnTo>
                  <a:lnTo>
                    <a:pt x="141732" y="339852"/>
                  </a:lnTo>
                  <a:lnTo>
                    <a:pt x="152971" y="339077"/>
                  </a:lnTo>
                  <a:lnTo>
                    <a:pt x="168783" y="333565"/>
                  </a:lnTo>
                  <a:lnTo>
                    <a:pt x="175806" y="326136"/>
                  </a:lnTo>
                  <a:lnTo>
                    <a:pt x="182880" y="318643"/>
                  </a:lnTo>
                  <a:lnTo>
                    <a:pt x="188976" y="289560"/>
                  </a:lnTo>
                  <a:close/>
                </a:path>
                <a:path w="1664335" h="340359">
                  <a:moveTo>
                    <a:pt x="240804" y="103632"/>
                  </a:moveTo>
                  <a:lnTo>
                    <a:pt x="213372" y="103632"/>
                  </a:lnTo>
                  <a:lnTo>
                    <a:pt x="167652" y="173736"/>
                  </a:lnTo>
                  <a:lnTo>
                    <a:pt x="167652" y="118872"/>
                  </a:lnTo>
                  <a:lnTo>
                    <a:pt x="176796" y="118872"/>
                  </a:lnTo>
                  <a:lnTo>
                    <a:pt x="176796" y="103632"/>
                  </a:lnTo>
                  <a:lnTo>
                    <a:pt x="140220" y="103632"/>
                  </a:lnTo>
                  <a:lnTo>
                    <a:pt x="140220" y="118872"/>
                  </a:lnTo>
                  <a:lnTo>
                    <a:pt x="149364" y="118872"/>
                  </a:lnTo>
                  <a:lnTo>
                    <a:pt x="149364" y="185928"/>
                  </a:lnTo>
                  <a:lnTo>
                    <a:pt x="140220" y="185928"/>
                  </a:lnTo>
                  <a:lnTo>
                    <a:pt x="140220" y="199644"/>
                  </a:lnTo>
                  <a:lnTo>
                    <a:pt x="167652" y="199644"/>
                  </a:lnTo>
                  <a:lnTo>
                    <a:pt x="213372" y="129540"/>
                  </a:lnTo>
                  <a:lnTo>
                    <a:pt x="213372" y="185928"/>
                  </a:lnTo>
                  <a:lnTo>
                    <a:pt x="204228" y="185928"/>
                  </a:lnTo>
                  <a:lnTo>
                    <a:pt x="204228" y="199644"/>
                  </a:lnTo>
                  <a:lnTo>
                    <a:pt x="240804" y="199644"/>
                  </a:lnTo>
                  <a:lnTo>
                    <a:pt x="240804" y="185928"/>
                  </a:lnTo>
                  <a:lnTo>
                    <a:pt x="230136" y="185928"/>
                  </a:lnTo>
                  <a:lnTo>
                    <a:pt x="230136" y="118872"/>
                  </a:lnTo>
                  <a:lnTo>
                    <a:pt x="240804" y="118872"/>
                  </a:lnTo>
                  <a:lnTo>
                    <a:pt x="240804" y="103632"/>
                  </a:lnTo>
                  <a:close/>
                </a:path>
                <a:path w="1664335" h="340359">
                  <a:moveTo>
                    <a:pt x="289560" y="304800"/>
                  </a:moveTo>
                  <a:lnTo>
                    <a:pt x="272796" y="304800"/>
                  </a:lnTo>
                  <a:lnTo>
                    <a:pt x="271373" y="312635"/>
                  </a:lnTo>
                  <a:lnTo>
                    <a:pt x="267081" y="319468"/>
                  </a:lnTo>
                  <a:lnTo>
                    <a:pt x="259943" y="324307"/>
                  </a:lnTo>
                  <a:lnTo>
                    <a:pt x="249936" y="326136"/>
                  </a:lnTo>
                  <a:lnTo>
                    <a:pt x="237464" y="323646"/>
                  </a:lnTo>
                  <a:lnTo>
                    <a:pt x="227838" y="316420"/>
                  </a:lnTo>
                  <a:lnTo>
                    <a:pt x="221653" y="304927"/>
                  </a:lnTo>
                  <a:lnTo>
                    <a:pt x="219456" y="289560"/>
                  </a:lnTo>
                  <a:lnTo>
                    <a:pt x="220751" y="275488"/>
                  </a:lnTo>
                  <a:lnTo>
                    <a:pt x="225171" y="263842"/>
                  </a:lnTo>
                  <a:lnTo>
                    <a:pt x="233603" y="255917"/>
                  </a:lnTo>
                  <a:lnTo>
                    <a:pt x="246888" y="252984"/>
                  </a:lnTo>
                  <a:lnTo>
                    <a:pt x="258445" y="254800"/>
                  </a:lnTo>
                  <a:lnTo>
                    <a:pt x="266128" y="259461"/>
                  </a:lnTo>
                  <a:lnTo>
                    <a:pt x="270687" y="265849"/>
                  </a:lnTo>
                  <a:lnTo>
                    <a:pt x="272796" y="272796"/>
                  </a:lnTo>
                  <a:lnTo>
                    <a:pt x="288036" y="272796"/>
                  </a:lnTo>
                  <a:lnTo>
                    <a:pt x="288036" y="240792"/>
                  </a:lnTo>
                  <a:lnTo>
                    <a:pt x="272796" y="240792"/>
                  </a:lnTo>
                  <a:lnTo>
                    <a:pt x="272796" y="249936"/>
                  </a:lnTo>
                  <a:lnTo>
                    <a:pt x="269748" y="245364"/>
                  </a:lnTo>
                  <a:lnTo>
                    <a:pt x="265176" y="242316"/>
                  </a:lnTo>
                  <a:lnTo>
                    <a:pt x="251460" y="237744"/>
                  </a:lnTo>
                  <a:lnTo>
                    <a:pt x="246888" y="237744"/>
                  </a:lnTo>
                  <a:lnTo>
                    <a:pt x="229463" y="240512"/>
                  </a:lnTo>
                  <a:lnTo>
                    <a:pt x="214884" y="249555"/>
                  </a:lnTo>
                  <a:lnTo>
                    <a:pt x="204889" y="266039"/>
                  </a:lnTo>
                  <a:lnTo>
                    <a:pt x="201168" y="291084"/>
                  </a:lnTo>
                  <a:lnTo>
                    <a:pt x="207479" y="319278"/>
                  </a:lnTo>
                  <a:lnTo>
                    <a:pt x="221932" y="333756"/>
                  </a:lnTo>
                  <a:lnTo>
                    <a:pt x="237820" y="339090"/>
                  </a:lnTo>
                  <a:lnTo>
                    <a:pt x="248412" y="339852"/>
                  </a:lnTo>
                  <a:lnTo>
                    <a:pt x="268135" y="336308"/>
                  </a:lnTo>
                  <a:lnTo>
                    <a:pt x="280416" y="327469"/>
                  </a:lnTo>
                  <a:lnTo>
                    <a:pt x="286994" y="316064"/>
                  </a:lnTo>
                  <a:lnTo>
                    <a:pt x="289560" y="304800"/>
                  </a:lnTo>
                  <a:close/>
                </a:path>
                <a:path w="1664335" h="340359">
                  <a:moveTo>
                    <a:pt x="350520" y="103632"/>
                  </a:moveTo>
                  <a:lnTo>
                    <a:pt x="313944" y="103632"/>
                  </a:lnTo>
                  <a:lnTo>
                    <a:pt x="313944" y="118872"/>
                  </a:lnTo>
                  <a:lnTo>
                    <a:pt x="323088" y="118872"/>
                  </a:lnTo>
                  <a:lnTo>
                    <a:pt x="323088" y="141732"/>
                  </a:lnTo>
                  <a:lnTo>
                    <a:pt x="280416" y="141732"/>
                  </a:lnTo>
                  <a:lnTo>
                    <a:pt x="280416" y="118872"/>
                  </a:lnTo>
                  <a:lnTo>
                    <a:pt x="289560" y="118872"/>
                  </a:lnTo>
                  <a:lnTo>
                    <a:pt x="289560" y="103632"/>
                  </a:lnTo>
                  <a:lnTo>
                    <a:pt x="252984" y="103632"/>
                  </a:lnTo>
                  <a:lnTo>
                    <a:pt x="252984" y="118872"/>
                  </a:lnTo>
                  <a:lnTo>
                    <a:pt x="262128" y="118872"/>
                  </a:lnTo>
                  <a:lnTo>
                    <a:pt x="262128" y="185928"/>
                  </a:lnTo>
                  <a:lnTo>
                    <a:pt x="252984" y="185928"/>
                  </a:lnTo>
                  <a:lnTo>
                    <a:pt x="252984" y="199644"/>
                  </a:lnTo>
                  <a:lnTo>
                    <a:pt x="289560" y="199644"/>
                  </a:lnTo>
                  <a:lnTo>
                    <a:pt x="289560" y="185928"/>
                  </a:lnTo>
                  <a:lnTo>
                    <a:pt x="280416" y="185928"/>
                  </a:lnTo>
                  <a:lnTo>
                    <a:pt x="280416" y="156972"/>
                  </a:lnTo>
                  <a:lnTo>
                    <a:pt x="323088" y="156972"/>
                  </a:lnTo>
                  <a:lnTo>
                    <a:pt x="323088" y="185928"/>
                  </a:lnTo>
                  <a:lnTo>
                    <a:pt x="313944" y="185928"/>
                  </a:lnTo>
                  <a:lnTo>
                    <a:pt x="313944" y="199644"/>
                  </a:lnTo>
                  <a:lnTo>
                    <a:pt x="350520" y="199644"/>
                  </a:lnTo>
                  <a:lnTo>
                    <a:pt x="350520" y="185928"/>
                  </a:lnTo>
                  <a:lnTo>
                    <a:pt x="341376" y="185928"/>
                  </a:lnTo>
                  <a:lnTo>
                    <a:pt x="341376" y="118872"/>
                  </a:lnTo>
                  <a:lnTo>
                    <a:pt x="350520" y="118872"/>
                  </a:lnTo>
                  <a:lnTo>
                    <a:pt x="350520" y="103632"/>
                  </a:lnTo>
                  <a:close/>
                </a:path>
                <a:path w="1664335" h="340359">
                  <a:moveTo>
                    <a:pt x="390156" y="304800"/>
                  </a:moveTo>
                  <a:lnTo>
                    <a:pt x="373392" y="304800"/>
                  </a:lnTo>
                  <a:lnTo>
                    <a:pt x="371297" y="312635"/>
                  </a:lnTo>
                  <a:lnTo>
                    <a:pt x="366915" y="319468"/>
                  </a:lnTo>
                  <a:lnTo>
                    <a:pt x="359676" y="324307"/>
                  </a:lnTo>
                  <a:lnTo>
                    <a:pt x="349008" y="326136"/>
                  </a:lnTo>
                  <a:lnTo>
                    <a:pt x="337400" y="323646"/>
                  </a:lnTo>
                  <a:lnTo>
                    <a:pt x="328244" y="316420"/>
                  </a:lnTo>
                  <a:lnTo>
                    <a:pt x="322211" y="304927"/>
                  </a:lnTo>
                  <a:lnTo>
                    <a:pt x="320052" y="289560"/>
                  </a:lnTo>
                  <a:lnTo>
                    <a:pt x="321335" y="275488"/>
                  </a:lnTo>
                  <a:lnTo>
                    <a:pt x="325767" y="263842"/>
                  </a:lnTo>
                  <a:lnTo>
                    <a:pt x="334187" y="255917"/>
                  </a:lnTo>
                  <a:lnTo>
                    <a:pt x="347484" y="252984"/>
                  </a:lnTo>
                  <a:lnTo>
                    <a:pt x="359029" y="254800"/>
                  </a:lnTo>
                  <a:lnTo>
                    <a:pt x="366725" y="259461"/>
                  </a:lnTo>
                  <a:lnTo>
                    <a:pt x="371271" y="265849"/>
                  </a:lnTo>
                  <a:lnTo>
                    <a:pt x="373392" y="272796"/>
                  </a:lnTo>
                  <a:lnTo>
                    <a:pt x="387108" y="272796"/>
                  </a:lnTo>
                  <a:lnTo>
                    <a:pt x="387108" y="240792"/>
                  </a:lnTo>
                  <a:lnTo>
                    <a:pt x="373392" y="240792"/>
                  </a:lnTo>
                  <a:lnTo>
                    <a:pt x="373392" y="249936"/>
                  </a:lnTo>
                  <a:lnTo>
                    <a:pt x="365772" y="242316"/>
                  </a:lnTo>
                  <a:lnTo>
                    <a:pt x="352056" y="237744"/>
                  </a:lnTo>
                  <a:lnTo>
                    <a:pt x="345960" y="237744"/>
                  </a:lnTo>
                  <a:lnTo>
                    <a:pt x="329171" y="240512"/>
                  </a:lnTo>
                  <a:lnTo>
                    <a:pt x="314528" y="249555"/>
                  </a:lnTo>
                  <a:lnTo>
                    <a:pt x="304165" y="266039"/>
                  </a:lnTo>
                  <a:lnTo>
                    <a:pt x="300240" y="291084"/>
                  </a:lnTo>
                  <a:lnTo>
                    <a:pt x="306781" y="319278"/>
                  </a:lnTo>
                  <a:lnTo>
                    <a:pt x="321767" y="333756"/>
                  </a:lnTo>
                  <a:lnTo>
                    <a:pt x="338162" y="339090"/>
                  </a:lnTo>
                  <a:lnTo>
                    <a:pt x="349008" y="339852"/>
                  </a:lnTo>
                  <a:lnTo>
                    <a:pt x="368719" y="336308"/>
                  </a:lnTo>
                  <a:lnTo>
                    <a:pt x="381012" y="327469"/>
                  </a:lnTo>
                  <a:lnTo>
                    <a:pt x="387578" y="316064"/>
                  </a:lnTo>
                  <a:lnTo>
                    <a:pt x="390156" y="304800"/>
                  </a:lnTo>
                  <a:close/>
                </a:path>
                <a:path w="1664335" h="340359">
                  <a:moveTo>
                    <a:pt x="449580" y="167640"/>
                  </a:moveTo>
                  <a:lnTo>
                    <a:pt x="432816" y="167640"/>
                  </a:lnTo>
                  <a:lnTo>
                    <a:pt x="432816" y="170688"/>
                  </a:lnTo>
                  <a:lnTo>
                    <a:pt x="431292" y="173736"/>
                  </a:lnTo>
                  <a:lnTo>
                    <a:pt x="429768" y="175260"/>
                  </a:lnTo>
                  <a:lnTo>
                    <a:pt x="429768" y="178308"/>
                  </a:lnTo>
                  <a:lnTo>
                    <a:pt x="423672" y="184404"/>
                  </a:lnTo>
                  <a:lnTo>
                    <a:pt x="414528" y="188976"/>
                  </a:lnTo>
                  <a:lnTo>
                    <a:pt x="408432" y="188976"/>
                  </a:lnTo>
                  <a:lnTo>
                    <a:pt x="396836" y="186486"/>
                  </a:lnTo>
                  <a:lnTo>
                    <a:pt x="387667" y="179260"/>
                  </a:lnTo>
                  <a:lnTo>
                    <a:pt x="381647" y="167767"/>
                  </a:lnTo>
                  <a:lnTo>
                    <a:pt x="379476" y="152400"/>
                  </a:lnTo>
                  <a:lnTo>
                    <a:pt x="380771" y="138328"/>
                  </a:lnTo>
                  <a:lnTo>
                    <a:pt x="385191" y="126682"/>
                  </a:lnTo>
                  <a:lnTo>
                    <a:pt x="393623" y="118757"/>
                  </a:lnTo>
                  <a:lnTo>
                    <a:pt x="406908" y="115824"/>
                  </a:lnTo>
                  <a:lnTo>
                    <a:pt x="418465" y="117640"/>
                  </a:lnTo>
                  <a:lnTo>
                    <a:pt x="426148" y="122301"/>
                  </a:lnTo>
                  <a:lnTo>
                    <a:pt x="430707" y="128689"/>
                  </a:lnTo>
                  <a:lnTo>
                    <a:pt x="432816" y="135636"/>
                  </a:lnTo>
                  <a:lnTo>
                    <a:pt x="446532" y="135636"/>
                  </a:lnTo>
                  <a:lnTo>
                    <a:pt x="446532" y="103632"/>
                  </a:lnTo>
                  <a:lnTo>
                    <a:pt x="432816" y="103632"/>
                  </a:lnTo>
                  <a:lnTo>
                    <a:pt x="432816" y="112776"/>
                  </a:lnTo>
                  <a:lnTo>
                    <a:pt x="425196" y="105156"/>
                  </a:lnTo>
                  <a:lnTo>
                    <a:pt x="411480" y="100584"/>
                  </a:lnTo>
                  <a:lnTo>
                    <a:pt x="405384" y="100584"/>
                  </a:lnTo>
                  <a:lnTo>
                    <a:pt x="388607" y="103352"/>
                  </a:lnTo>
                  <a:lnTo>
                    <a:pt x="373951" y="112395"/>
                  </a:lnTo>
                  <a:lnTo>
                    <a:pt x="363601" y="128879"/>
                  </a:lnTo>
                  <a:lnTo>
                    <a:pt x="359664" y="153924"/>
                  </a:lnTo>
                  <a:lnTo>
                    <a:pt x="366217" y="182118"/>
                  </a:lnTo>
                  <a:lnTo>
                    <a:pt x="381190" y="196596"/>
                  </a:lnTo>
                  <a:lnTo>
                    <a:pt x="397598" y="201930"/>
                  </a:lnTo>
                  <a:lnTo>
                    <a:pt x="408432" y="202692"/>
                  </a:lnTo>
                  <a:lnTo>
                    <a:pt x="428155" y="199148"/>
                  </a:lnTo>
                  <a:lnTo>
                    <a:pt x="440436" y="190309"/>
                  </a:lnTo>
                  <a:lnTo>
                    <a:pt x="447014" y="178904"/>
                  </a:lnTo>
                  <a:lnTo>
                    <a:pt x="449580" y="167640"/>
                  </a:lnTo>
                  <a:close/>
                </a:path>
                <a:path w="1664335" h="340359">
                  <a:moveTo>
                    <a:pt x="499884" y="240792"/>
                  </a:moveTo>
                  <a:lnTo>
                    <a:pt x="473976" y="240792"/>
                  </a:lnTo>
                  <a:lnTo>
                    <a:pt x="428256" y="310896"/>
                  </a:lnTo>
                  <a:lnTo>
                    <a:pt x="428256" y="256032"/>
                  </a:lnTo>
                  <a:lnTo>
                    <a:pt x="437400" y="256032"/>
                  </a:lnTo>
                  <a:lnTo>
                    <a:pt x="437400" y="240792"/>
                  </a:lnTo>
                  <a:lnTo>
                    <a:pt x="400824" y="240792"/>
                  </a:lnTo>
                  <a:lnTo>
                    <a:pt x="400824" y="256032"/>
                  </a:lnTo>
                  <a:lnTo>
                    <a:pt x="409968" y="256032"/>
                  </a:lnTo>
                  <a:lnTo>
                    <a:pt x="409968" y="323088"/>
                  </a:lnTo>
                  <a:lnTo>
                    <a:pt x="400824" y="323088"/>
                  </a:lnTo>
                  <a:lnTo>
                    <a:pt x="400824" y="336804"/>
                  </a:lnTo>
                  <a:lnTo>
                    <a:pt x="426732" y="336804"/>
                  </a:lnTo>
                  <a:lnTo>
                    <a:pt x="472452" y="266700"/>
                  </a:lnTo>
                  <a:lnTo>
                    <a:pt x="472452" y="323088"/>
                  </a:lnTo>
                  <a:lnTo>
                    <a:pt x="463308" y="323088"/>
                  </a:lnTo>
                  <a:lnTo>
                    <a:pt x="463308" y="336804"/>
                  </a:lnTo>
                  <a:lnTo>
                    <a:pt x="499884" y="336804"/>
                  </a:lnTo>
                  <a:lnTo>
                    <a:pt x="499884" y="323088"/>
                  </a:lnTo>
                  <a:lnTo>
                    <a:pt x="490740" y="323088"/>
                  </a:lnTo>
                  <a:lnTo>
                    <a:pt x="490740" y="256032"/>
                  </a:lnTo>
                  <a:lnTo>
                    <a:pt x="499884" y="256032"/>
                  </a:lnTo>
                  <a:lnTo>
                    <a:pt x="499884" y="240792"/>
                  </a:lnTo>
                  <a:close/>
                </a:path>
                <a:path w="1664335" h="340359">
                  <a:moveTo>
                    <a:pt x="548640" y="103632"/>
                  </a:moveTo>
                  <a:lnTo>
                    <a:pt x="457200" y="103632"/>
                  </a:lnTo>
                  <a:lnTo>
                    <a:pt x="457200" y="138684"/>
                  </a:lnTo>
                  <a:lnTo>
                    <a:pt x="472440" y="138684"/>
                  </a:lnTo>
                  <a:lnTo>
                    <a:pt x="472440" y="118872"/>
                  </a:lnTo>
                  <a:lnTo>
                    <a:pt x="493776" y="118872"/>
                  </a:lnTo>
                  <a:lnTo>
                    <a:pt x="493776" y="185928"/>
                  </a:lnTo>
                  <a:lnTo>
                    <a:pt x="484632" y="185928"/>
                  </a:lnTo>
                  <a:lnTo>
                    <a:pt x="484632" y="199644"/>
                  </a:lnTo>
                  <a:lnTo>
                    <a:pt x="521208" y="199644"/>
                  </a:lnTo>
                  <a:lnTo>
                    <a:pt x="521208" y="185928"/>
                  </a:lnTo>
                  <a:lnTo>
                    <a:pt x="512064" y="185928"/>
                  </a:lnTo>
                  <a:lnTo>
                    <a:pt x="512064" y="118872"/>
                  </a:lnTo>
                  <a:lnTo>
                    <a:pt x="533400" y="118872"/>
                  </a:lnTo>
                  <a:lnTo>
                    <a:pt x="533400" y="138684"/>
                  </a:lnTo>
                  <a:lnTo>
                    <a:pt x="548640" y="138684"/>
                  </a:lnTo>
                  <a:lnTo>
                    <a:pt x="548640" y="103632"/>
                  </a:lnTo>
                  <a:close/>
                </a:path>
                <a:path w="1664335" h="340359">
                  <a:moveTo>
                    <a:pt x="612660" y="240792"/>
                  </a:moveTo>
                  <a:lnTo>
                    <a:pt x="586752" y="240792"/>
                  </a:lnTo>
                  <a:lnTo>
                    <a:pt x="539508" y="310896"/>
                  </a:lnTo>
                  <a:lnTo>
                    <a:pt x="539508" y="256032"/>
                  </a:lnTo>
                  <a:lnTo>
                    <a:pt x="550176" y="256032"/>
                  </a:lnTo>
                  <a:lnTo>
                    <a:pt x="550176" y="240792"/>
                  </a:lnTo>
                  <a:lnTo>
                    <a:pt x="513600" y="240792"/>
                  </a:lnTo>
                  <a:lnTo>
                    <a:pt x="513600" y="256032"/>
                  </a:lnTo>
                  <a:lnTo>
                    <a:pt x="522744" y="256032"/>
                  </a:lnTo>
                  <a:lnTo>
                    <a:pt x="522744" y="323088"/>
                  </a:lnTo>
                  <a:lnTo>
                    <a:pt x="513600" y="323088"/>
                  </a:lnTo>
                  <a:lnTo>
                    <a:pt x="513600" y="336804"/>
                  </a:lnTo>
                  <a:lnTo>
                    <a:pt x="539508" y="336804"/>
                  </a:lnTo>
                  <a:lnTo>
                    <a:pt x="585228" y="266700"/>
                  </a:lnTo>
                  <a:lnTo>
                    <a:pt x="585228" y="323088"/>
                  </a:lnTo>
                  <a:lnTo>
                    <a:pt x="576084" y="323088"/>
                  </a:lnTo>
                  <a:lnTo>
                    <a:pt x="576084" y="336804"/>
                  </a:lnTo>
                  <a:lnTo>
                    <a:pt x="612660" y="336804"/>
                  </a:lnTo>
                  <a:lnTo>
                    <a:pt x="612660" y="323088"/>
                  </a:lnTo>
                  <a:lnTo>
                    <a:pt x="603516" y="323088"/>
                  </a:lnTo>
                  <a:lnTo>
                    <a:pt x="603516" y="256032"/>
                  </a:lnTo>
                  <a:lnTo>
                    <a:pt x="612660" y="256032"/>
                  </a:lnTo>
                  <a:lnTo>
                    <a:pt x="612660" y="240792"/>
                  </a:lnTo>
                  <a:close/>
                </a:path>
                <a:path w="1664335" h="340359">
                  <a:moveTo>
                    <a:pt x="643128" y="134112"/>
                  </a:moveTo>
                  <a:lnTo>
                    <a:pt x="639318" y="118427"/>
                  </a:lnTo>
                  <a:lnTo>
                    <a:pt x="629793" y="109156"/>
                  </a:lnTo>
                  <a:lnTo>
                    <a:pt x="624840" y="107403"/>
                  </a:lnTo>
                  <a:lnTo>
                    <a:pt x="624840" y="120396"/>
                  </a:lnTo>
                  <a:lnTo>
                    <a:pt x="624840" y="147828"/>
                  </a:lnTo>
                  <a:lnTo>
                    <a:pt x="612648" y="149352"/>
                  </a:lnTo>
                  <a:lnTo>
                    <a:pt x="585216" y="149352"/>
                  </a:lnTo>
                  <a:lnTo>
                    <a:pt x="585216" y="118872"/>
                  </a:lnTo>
                  <a:lnTo>
                    <a:pt x="611124" y="118872"/>
                  </a:lnTo>
                  <a:lnTo>
                    <a:pt x="624840" y="120396"/>
                  </a:lnTo>
                  <a:lnTo>
                    <a:pt x="624840" y="107403"/>
                  </a:lnTo>
                  <a:lnTo>
                    <a:pt x="617410" y="104762"/>
                  </a:lnTo>
                  <a:lnTo>
                    <a:pt x="605028" y="103632"/>
                  </a:lnTo>
                  <a:lnTo>
                    <a:pt x="557784" y="103632"/>
                  </a:lnTo>
                  <a:lnTo>
                    <a:pt x="557784" y="118872"/>
                  </a:lnTo>
                  <a:lnTo>
                    <a:pt x="568452" y="118872"/>
                  </a:lnTo>
                  <a:lnTo>
                    <a:pt x="568452" y="185928"/>
                  </a:lnTo>
                  <a:lnTo>
                    <a:pt x="557784" y="185928"/>
                  </a:lnTo>
                  <a:lnTo>
                    <a:pt x="557784" y="199644"/>
                  </a:lnTo>
                  <a:lnTo>
                    <a:pt x="594360" y="199644"/>
                  </a:lnTo>
                  <a:lnTo>
                    <a:pt x="594360" y="185928"/>
                  </a:lnTo>
                  <a:lnTo>
                    <a:pt x="585216" y="185928"/>
                  </a:lnTo>
                  <a:lnTo>
                    <a:pt x="585216" y="164592"/>
                  </a:lnTo>
                  <a:lnTo>
                    <a:pt x="605028" y="164592"/>
                  </a:lnTo>
                  <a:lnTo>
                    <a:pt x="622554" y="162191"/>
                  </a:lnTo>
                  <a:lnTo>
                    <a:pt x="634365" y="155638"/>
                  </a:lnTo>
                  <a:lnTo>
                    <a:pt x="638695" y="149352"/>
                  </a:lnTo>
                  <a:lnTo>
                    <a:pt x="641032" y="145948"/>
                  </a:lnTo>
                  <a:lnTo>
                    <a:pt x="643128" y="134112"/>
                  </a:lnTo>
                  <a:close/>
                </a:path>
                <a:path w="1664335" h="340359">
                  <a:moveTo>
                    <a:pt x="748284" y="152400"/>
                  </a:moveTo>
                  <a:lnTo>
                    <a:pt x="741984" y="123088"/>
                  </a:lnTo>
                  <a:lnTo>
                    <a:pt x="735190" y="115824"/>
                  </a:lnTo>
                  <a:lnTo>
                    <a:pt x="728472" y="108661"/>
                  </a:lnTo>
                  <a:lnTo>
                    <a:pt x="728472" y="152400"/>
                  </a:lnTo>
                  <a:lnTo>
                    <a:pt x="727405" y="164553"/>
                  </a:lnTo>
                  <a:lnTo>
                    <a:pt x="723328" y="176403"/>
                  </a:lnTo>
                  <a:lnTo>
                    <a:pt x="714971" y="185407"/>
                  </a:lnTo>
                  <a:lnTo>
                    <a:pt x="701040" y="188976"/>
                  </a:lnTo>
                  <a:lnTo>
                    <a:pt x="686231" y="185407"/>
                  </a:lnTo>
                  <a:lnTo>
                    <a:pt x="677418" y="176403"/>
                  </a:lnTo>
                  <a:lnTo>
                    <a:pt x="673188" y="164553"/>
                  </a:lnTo>
                  <a:lnTo>
                    <a:pt x="672084" y="152400"/>
                  </a:lnTo>
                  <a:lnTo>
                    <a:pt x="673188" y="140258"/>
                  </a:lnTo>
                  <a:lnTo>
                    <a:pt x="677418" y="128397"/>
                  </a:lnTo>
                  <a:lnTo>
                    <a:pt x="686231" y="119405"/>
                  </a:lnTo>
                  <a:lnTo>
                    <a:pt x="701040" y="115824"/>
                  </a:lnTo>
                  <a:lnTo>
                    <a:pt x="714971" y="119405"/>
                  </a:lnTo>
                  <a:lnTo>
                    <a:pt x="723328" y="128397"/>
                  </a:lnTo>
                  <a:lnTo>
                    <a:pt x="727405" y="140258"/>
                  </a:lnTo>
                  <a:lnTo>
                    <a:pt x="728472" y="152400"/>
                  </a:lnTo>
                  <a:lnTo>
                    <a:pt x="728472" y="108661"/>
                  </a:lnTo>
                  <a:lnTo>
                    <a:pt x="727519" y="107632"/>
                  </a:lnTo>
                  <a:lnTo>
                    <a:pt x="711644" y="101612"/>
                  </a:lnTo>
                  <a:lnTo>
                    <a:pt x="701040" y="100584"/>
                  </a:lnTo>
                  <a:lnTo>
                    <a:pt x="689800" y="101612"/>
                  </a:lnTo>
                  <a:lnTo>
                    <a:pt x="673989" y="107632"/>
                  </a:lnTo>
                  <a:lnTo>
                    <a:pt x="659892" y="123088"/>
                  </a:lnTo>
                  <a:lnTo>
                    <a:pt x="653796" y="152400"/>
                  </a:lnTo>
                  <a:lnTo>
                    <a:pt x="659892" y="180835"/>
                  </a:lnTo>
                  <a:lnTo>
                    <a:pt x="673989" y="195834"/>
                  </a:lnTo>
                  <a:lnTo>
                    <a:pt x="689800" y="201701"/>
                  </a:lnTo>
                  <a:lnTo>
                    <a:pt x="701040" y="202692"/>
                  </a:lnTo>
                  <a:lnTo>
                    <a:pt x="711644" y="201701"/>
                  </a:lnTo>
                  <a:lnTo>
                    <a:pt x="727519" y="195834"/>
                  </a:lnTo>
                  <a:lnTo>
                    <a:pt x="734136" y="188976"/>
                  </a:lnTo>
                  <a:lnTo>
                    <a:pt x="741984" y="180835"/>
                  </a:lnTo>
                  <a:lnTo>
                    <a:pt x="748284" y="152400"/>
                  </a:lnTo>
                  <a:close/>
                </a:path>
                <a:path w="1664335" h="340359">
                  <a:moveTo>
                    <a:pt x="836688" y="76200"/>
                  </a:moveTo>
                  <a:lnTo>
                    <a:pt x="821448" y="76200"/>
                  </a:lnTo>
                  <a:lnTo>
                    <a:pt x="821448" y="83820"/>
                  </a:lnTo>
                  <a:lnTo>
                    <a:pt x="815352" y="88392"/>
                  </a:lnTo>
                  <a:lnTo>
                    <a:pt x="800112" y="88392"/>
                  </a:lnTo>
                  <a:lnTo>
                    <a:pt x="794016" y="83820"/>
                  </a:lnTo>
                  <a:lnTo>
                    <a:pt x="792492" y="76200"/>
                  </a:lnTo>
                  <a:lnTo>
                    <a:pt x="778776" y="76200"/>
                  </a:lnTo>
                  <a:lnTo>
                    <a:pt x="781367" y="84683"/>
                  </a:lnTo>
                  <a:lnTo>
                    <a:pt x="786968" y="91440"/>
                  </a:lnTo>
                  <a:lnTo>
                    <a:pt x="795705" y="95923"/>
                  </a:lnTo>
                  <a:lnTo>
                    <a:pt x="807732" y="97536"/>
                  </a:lnTo>
                  <a:lnTo>
                    <a:pt x="818896" y="95923"/>
                  </a:lnTo>
                  <a:lnTo>
                    <a:pt x="827354" y="91440"/>
                  </a:lnTo>
                  <a:lnTo>
                    <a:pt x="829995" y="88392"/>
                  </a:lnTo>
                  <a:lnTo>
                    <a:pt x="833234" y="84683"/>
                  </a:lnTo>
                  <a:lnTo>
                    <a:pt x="836688" y="76200"/>
                  </a:lnTo>
                  <a:close/>
                </a:path>
                <a:path w="1664335" h="340359">
                  <a:moveTo>
                    <a:pt x="856500" y="103632"/>
                  </a:moveTo>
                  <a:lnTo>
                    <a:pt x="830592" y="103632"/>
                  </a:lnTo>
                  <a:lnTo>
                    <a:pt x="784872" y="173736"/>
                  </a:lnTo>
                  <a:lnTo>
                    <a:pt x="784872" y="118872"/>
                  </a:lnTo>
                  <a:lnTo>
                    <a:pt x="794016" y="118872"/>
                  </a:lnTo>
                  <a:lnTo>
                    <a:pt x="794016" y="103632"/>
                  </a:lnTo>
                  <a:lnTo>
                    <a:pt x="757440" y="103632"/>
                  </a:lnTo>
                  <a:lnTo>
                    <a:pt x="757440" y="118872"/>
                  </a:lnTo>
                  <a:lnTo>
                    <a:pt x="766584" y="118872"/>
                  </a:lnTo>
                  <a:lnTo>
                    <a:pt x="766584" y="185928"/>
                  </a:lnTo>
                  <a:lnTo>
                    <a:pt x="757440" y="185928"/>
                  </a:lnTo>
                  <a:lnTo>
                    <a:pt x="757440" y="199644"/>
                  </a:lnTo>
                  <a:lnTo>
                    <a:pt x="784872" y="199644"/>
                  </a:lnTo>
                  <a:lnTo>
                    <a:pt x="801763" y="173736"/>
                  </a:lnTo>
                  <a:lnTo>
                    <a:pt x="830592" y="129540"/>
                  </a:lnTo>
                  <a:lnTo>
                    <a:pt x="830592" y="185928"/>
                  </a:lnTo>
                  <a:lnTo>
                    <a:pt x="821448" y="185928"/>
                  </a:lnTo>
                  <a:lnTo>
                    <a:pt x="821448" y="199644"/>
                  </a:lnTo>
                  <a:lnTo>
                    <a:pt x="856500" y="199644"/>
                  </a:lnTo>
                  <a:lnTo>
                    <a:pt x="856500" y="185928"/>
                  </a:lnTo>
                  <a:lnTo>
                    <a:pt x="847356" y="185928"/>
                  </a:lnTo>
                  <a:lnTo>
                    <a:pt x="847356" y="129540"/>
                  </a:lnTo>
                  <a:lnTo>
                    <a:pt x="847356" y="118872"/>
                  </a:lnTo>
                  <a:lnTo>
                    <a:pt x="856500" y="118872"/>
                  </a:lnTo>
                  <a:lnTo>
                    <a:pt x="856500" y="103632"/>
                  </a:lnTo>
                  <a:close/>
                </a:path>
                <a:path w="1664335" h="340359">
                  <a:moveTo>
                    <a:pt x="1664220" y="99060"/>
                  </a:moveTo>
                  <a:lnTo>
                    <a:pt x="1490484" y="99060"/>
                  </a:lnTo>
                  <a:lnTo>
                    <a:pt x="1490484" y="172212"/>
                  </a:lnTo>
                  <a:lnTo>
                    <a:pt x="1664220" y="172212"/>
                  </a:lnTo>
                  <a:lnTo>
                    <a:pt x="1664220" y="99060"/>
                  </a:lnTo>
                  <a:close/>
                </a:path>
                <a:path w="1664335" h="340359">
                  <a:moveTo>
                    <a:pt x="1664220" y="0"/>
                  </a:moveTo>
                  <a:lnTo>
                    <a:pt x="1490484" y="0"/>
                  </a:lnTo>
                  <a:lnTo>
                    <a:pt x="1490484" y="73152"/>
                  </a:lnTo>
                  <a:lnTo>
                    <a:pt x="1664220" y="73152"/>
                  </a:lnTo>
                  <a:lnTo>
                    <a:pt x="1664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851" y="806195"/>
              <a:ext cx="170688" cy="170687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2808732" y="1002791"/>
              <a:ext cx="370840" cy="170180"/>
            </a:xfrm>
            <a:custGeom>
              <a:avLst/>
              <a:gdLst/>
              <a:ahLst/>
              <a:cxnLst/>
              <a:rect l="l" t="t" r="r" b="b"/>
              <a:pathLst>
                <a:path w="370839" h="170180">
                  <a:moveTo>
                    <a:pt x="170688" y="0"/>
                  </a:moveTo>
                  <a:lnTo>
                    <a:pt x="0" y="0"/>
                  </a:lnTo>
                  <a:lnTo>
                    <a:pt x="0" y="85090"/>
                  </a:lnTo>
                  <a:lnTo>
                    <a:pt x="0" y="170180"/>
                  </a:lnTo>
                  <a:lnTo>
                    <a:pt x="71628" y="170180"/>
                  </a:lnTo>
                  <a:lnTo>
                    <a:pt x="71628" y="85090"/>
                  </a:lnTo>
                  <a:lnTo>
                    <a:pt x="99060" y="85090"/>
                  </a:lnTo>
                  <a:lnTo>
                    <a:pt x="99060" y="170180"/>
                  </a:lnTo>
                  <a:lnTo>
                    <a:pt x="170688" y="170180"/>
                  </a:lnTo>
                  <a:lnTo>
                    <a:pt x="170688" y="85090"/>
                  </a:lnTo>
                  <a:lnTo>
                    <a:pt x="170688" y="0"/>
                  </a:lnTo>
                  <a:close/>
                </a:path>
                <a:path w="370839" h="170180">
                  <a:moveTo>
                    <a:pt x="370319" y="0"/>
                  </a:moveTo>
                  <a:lnTo>
                    <a:pt x="198107" y="0"/>
                  </a:lnTo>
                  <a:lnTo>
                    <a:pt x="198107" y="85090"/>
                  </a:lnTo>
                  <a:lnTo>
                    <a:pt x="198107" y="170180"/>
                  </a:lnTo>
                  <a:lnTo>
                    <a:pt x="271259" y="170180"/>
                  </a:lnTo>
                  <a:lnTo>
                    <a:pt x="271259" y="85090"/>
                  </a:lnTo>
                  <a:lnTo>
                    <a:pt x="298691" y="85090"/>
                  </a:lnTo>
                  <a:lnTo>
                    <a:pt x="298691" y="170180"/>
                  </a:lnTo>
                  <a:lnTo>
                    <a:pt x="370319" y="170180"/>
                  </a:lnTo>
                  <a:lnTo>
                    <a:pt x="370319" y="85090"/>
                  </a:lnTo>
                  <a:lnTo>
                    <a:pt x="370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92423" y="805942"/>
              <a:ext cx="376428" cy="10845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664" y="777240"/>
              <a:ext cx="213359" cy="118872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3392424" y="803147"/>
              <a:ext cx="1617345" cy="373380"/>
            </a:xfrm>
            <a:custGeom>
              <a:avLst/>
              <a:gdLst/>
              <a:ahLst/>
              <a:cxnLst/>
              <a:rect l="l" t="t" r="r" b="b"/>
              <a:pathLst>
                <a:path w="1617345" h="373380">
                  <a:moveTo>
                    <a:pt x="80772" y="280162"/>
                  </a:moveTo>
                  <a:lnTo>
                    <a:pt x="0" y="280162"/>
                  </a:lnTo>
                  <a:lnTo>
                    <a:pt x="0" y="303022"/>
                  </a:lnTo>
                  <a:lnTo>
                    <a:pt x="0" y="370332"/>
                  </a:lnTo>
                  <a:lnTo>
                    <a:pt x="24384" y="370332"/>
                  </a:lnTo>
                  <a:lnTo>
                    <a:pt x="24384" y="303022"/>
                  </a:lnTo>
                  <a:lnTo>
                    <a:pt x="56388" y="303022"/>
                  </a:lnTo>
                  <a:lnTo>
                    <a:pt x="56388" y="370332"/>
                  </a:lnTo>
                  <a:lnTo>
                    <a:pt x="80772" y="370332"/>
                  </a:lnTo>
                  <a:lnTo>
                    <a:pt x="80772" y="303022"/>
                  </a:lnTo>
                  <a:lnTo>
                    <a:pt x="80772" y="280162"/>
                  </a:lnTo>
                  <a:close/>
                </a:path>
                <a:path w="1617345" h="373380">
                  <a:moveTo>
                    <a:pt x="80772" y="141478"/>
                  </a:moveTo>
                  <a:lnTo>
                    <a:pt x="0" y="141478"/>
                  </a:lnTo>
                  <a:lnTo>
                    <a:pt x="0" y="163068"/>
                  </a:lnTo>
                  <a:lnTo>
                    <a:pt x="0" y="231648"/>
                  </a:lnTo>
                  <a:lnTo>
                    <a:pt x="24384" y="231648"/>
                  </a:lnTo>
                  <a:lnTo>
                    <a:pt x="24384" y="163068"/>
                  </a:lnTo>
                  <a:lnTo>
                    <a:pt x="56388" y="163068"/>
                  </a:lnTo>
                  <a:lnTo>
                    <a:pt x="56388" y="231648"/>
                  </a:lnTo>
                  <a:lnTo>
                    <a:pt x="80772" y="231648"/>
                  </a:lnTo>
                  <a:lnTo>
                    <a:pt x="80772" y="163068"/>
                  </a:lnTo>
                  <a:lnTo>
                    <a:pt x="80772" y="141478"/>
                  </a:lnTo>
                  <a:close/>
                </a:path>
                <a:path w="1617345" h="373380">
                  <a:moveTo>
                    <a:pt x="176771" y="163068"/>
                  </a:moveTo>
                  <a:lnTo>
                    <a:pt x="173723" y="155448"/>
                  </a:lnTo>
                  <a:lnTo>
                    <a:pt x="166103" y="150876"/>
                  </a:lnTo>
                  <a:lnTo>
                    <a:pt x="160959" y="146875"/>
                  </a:lnTo>
                  <a:lnTo>
                    <a:pt x="154673" y="144018"/>
                  </a:lnTo>
                  <a:lnTo>
                    <a:pt x="150863" y="143141"/>
                  </a:lnTo>
                  <a:lnTo>
                    <a:pt x="150863" y="170688"/>
                  </a:lnTo>
                  <a:lnTo>
                    <a:pt x="150863" y="178308"/>
                  </a:lnTo>
                  <a:lnTo>
                    <a:pt x="149339" y="181356"/>
                  </a:lnTo>
                  <a:lnTo>
                    <a:pt x="144767" y="185928"/>
                  </a:lnTo>
                  <a:lnTo>
                    <a:pt x="124955" y="185928"/>
                  </a:lnTo>
                  <a:lnTo>
                    <a:pt x="124955" y="163068"/>
                  </a:lnTo>
                  <a:lnTo>
                    <a:pt x="144767" y="163068"/>
                  </a:lnTo>
                  <a:lnTo>
                    <a:pt x="149339" y="167640"/>
                  </a:lnTo>
                  <a:lnTo>
                    <a:pt x="150863" y="170688"/>
                  </a:lnTo>
                  <a:lnTo>
                    <a:pt x="150863" y="143141"/>
                  </a:lnTo>
                  <a:lnTo>
                    <a:pt x="147243" y="142303"/>
                  </a:lnTo>
                  <a:lnTo>
                    <a:pt x="138671" y="141732"/>
                  </a:lnTo>
                  <a:lnTo>
                    <a:pt x="99047" y="141732"/>
                  </a:lnTo>
                  <a:lnTo>
                    <a:pt x="99047" y="231648"/>
                  </a:lnTo>
                  <a:lnTo>
                    <a:pt x="124955" y="231648"/>
                  </a:lnTo>
                  <a:lnTo>
                    <a:pt x="124955" y="205740"/>
                  </a:lnTo>
                  <a:lnTo>
                    <a:pt x="137147" y="205740"/>
                  </a:lnTo>
                  <a:lnTo>
                    <a:pt x="173723" y="187642"/>
                  </a:lnTo>
                  <a:lnTo>
                    <a:pt x="174320" y="185928"/>
                  </a:lnTo>
                  <a:lnTo>
                    <a:pt x="175971" y="181190"/>
                  </a:lnTo>
                  <a:lnTo>
                    <a:pt x="176771" y="173736"/>
                  </a:lnTo>
                  <a:lnTo>
                    <a:pt x="176771" y="163068"/>
                  </a:lnTo>
                  <a:close/>
                </a:path>
                <a:path w="1617345" h="373380">
                  <a:moveTo>
                    <a:pt x="181356" y="280416"/>
                  </a:moveTo>
                  <a:lnTo>
                    <a:pt x="111252" y="280416"/>
                  </a:lnTo>
                  <a:lnTo>
                    <a:pt x="111252" y="327660"/>
                  </a:lnTo>
                  <a:lnTo>
                    <a:pt x="109728" y="333756"/>
                  </a:lnTo>
                  <a:lnTo>
                    <a:pt x="109728" y="338328"/>
                  </a:lnTo>
                  <a:lnTo>
                    <a:pt x="106680" y="344424"/>
                  </a:lnTo>
                  <a:lnTo>
                    <a:pt x="106680" y="347472"/>
                  </a:lnTo>
                  <a:lnTo>
                    <a:pt x="103632" y="350520"/>
                  </a:lnTo>
                  <a:lnTo>
                    <a:pt x="102108" y="350520"/>
                  </a:lnTo>
                  <a:lnTo>
                    <a:pt x="100584" y="352044"/>
                  </a:lnTo>
                  <a:lnTo>
                    <a:pt x="92964" y="352044"/>
                  </a:lnTo>
                  <a:lnTo>
                    <a:pt x="91440" y="350520"/>
                  </a:lnTo>
                  <a:lnTo>
                    <a:pt x="89916" y="370332"/>
                  </a:lnTo>
                  <a:lnTo>
                    <a:pt x="94488" y="371856"/>
                  </a:lnTo>
                  <a:lnTo>
                    <a:pt x="105156" y="371856"/>
                  </a:lnTo>
                  <a:lnTo>
                    <a:pt x="112776" y="371856"/>
                  </a:lnTo>
                  <a:lnTo>
                    <a:pt x="115824" y="370332"/>
                  </a:lnTo>
                  <a:lnTo>
                    <a:pt x="118872" y="370332"/>
                  </a:lnTo>
                  <a:lnTo>
                    <a:pt x="120396" y="367284"/>
                  </a:lnTo>
                  <a:lnTo>
                    <a:pt x="123444" y="364236"/>
                  </a:lnTo>
                  <a:lnTo>
                    <a:pt x="126492" y="362712"/>
                  </a:lnTo>
                  <a:lnTo>
                    <a:pt x="131064" y="348996"/>
                  </a:lnTo>
                  <a:lnTo>
                    <a:pt x="132588" y="342900"/>
                  </a:lnTo>
                  <a:lnTo>
                    <a:pt x="134988" y="327761"/>
                  </a:lnTo>
                  <a:lnTo>
                    <a:pt x="135445" y="321183"/>
                  </a:lnTo>
                  <a:lnTo>
                    <a:pt x="135636" y="303276"/>
                  </a:lnTo>
                  <a:lnTo>
                    <a:pt x="156972" y="303276"/>
                  </a:lnTo>
                  <a:lnTo>
                    <a:pt x="156972" y="370332"/>
                  </a:lnTo>
                  <a:lnTo>
                    <a:pt x="181356" y="370332"/>
                  </a:lnTo>
                  <a:lnTo>
                    <a:pt x="181356" y="280416"/>
                  </a:lnTo>
                  <a:close/>
                </a:path>
                <a:path w="1617345" h="373380">
                  <a:moveTo>
                    <a:pt x="283464" y="187452"/>
                  </a:moveTo>
                  <a:lnTo>
                    <a:pt x="262331" y="147929"/>
                  </a:lnTo>
                  <a:lnTo>
                    <a:pt x="257556" y="145491"/>
                  </a:lnTo>
                  <a:lnTo>
                    <a:pt x="257556" y="179832"/>
                  </a:lnTo>
                  <a:lnTo>
                    <a:pt x="257556" y="193548"/>
                  </a:lnTo>
                  <a:lnTo>
                    <a:pt x="256032" y="199644"/>
                  </a:lnTo>
                  <a:lnTo>
                    <a:pt x="246888" y="208788"/>
                  </a:lnTo>
                  <a:lnTo>
                    <a:pt x="242316" y="211836"/>
                  </a:lnTo>
                  <a:lnTo>
                    <a:pt x="228600" y="211836"/>
                  </a:lnTo>
                  <a:lnTo>
                    <a:pt x="222504" y="208788"/>
                  </a:lnTo>
                  <a:lnTo>
                    <a:pt x="213360" y="199644"/>
                  </a:lnTo>
                  <a:lnTo>
                    <a:pt x="211836" y="193548"/>
                  </a:lnTo>
                  <a:lnTo>
                    <a:pt x="211836" y="179832"/>
                  </a:lnTo>
                  <a:lnTo>
                    <a:pt x="213360" y="173736"/>
                  </a:lnTo>
                  <a:lnTo>
                    <a:pt x="222504" y="164592"/>
                  </a:lnTo>
                  <a:lnTo>
                    <a:pt x="228600" y="163068"/>
                  </a:lnTo>
                  <a:lnTo>
                    <a:pt x="242316" y="163068"/>
                  </a:lnTo>
                  <a:lnTo>
                    <a:pt x="246888" y="164592"/>
                  </a:lnTo>
                  <a:lnTo>
                    <a:pt x="256032" y="173736"/>
                  </a:lnTo>
                  <a:lnTo>
                    <a:pt x="257556" y="179832"/>
                  </a:lnTo>
                  <a:lnTo>
                    <a:pt x="257556" y="145491"/>
                  </a:lnTo>
                  <a:lnTo>
                    <a:pt x="253936" y="143637"/>
                  </a:lnTo>
                  <a:lnTo>
                    <a:pt x="244665" y="141071"/>
                  </a:lnTo>
                  <a:lnTo>
                    <a:pt x="234696" y="140208"/>
                  </a:lnTo>
                  <a:lnTo>
                    <a:pt x="224713" y="141071"/>
                  </a:lnTo>
                  <a:lnTo>
                    <a:pt x="189357" y="168973"/>
                  </a:lnTo>
                  <a:lnTo>
                    <a:pt x="185928" y="187452"/>
                  </a:lnTo>
                  <a:lnTo>
                    <a:pt x="186778" y="196316"/>
                  </a:lnTo>
                  <a:lnTo>
                    <a:pt x="215455" y="229743"/>
                  </a:lnTo>
                  <a:lnTo>
                    <a:pt x="234696" y="233172"/>
                  </a:lnTo>
                  <a:lnTo>
                    <a:pt x="244665" y="232321"/>
                  </a:lnTo>
                  <a:lnTo>
                    <a:pt x="276009" y="211836"/>
                  </a:lnTo>
                  <a:lnTo>
                    <a:pt x="280035" y="204597"/>
                  </a:lnTo>
                  <a:lnTo>
                    <a:pt x="282600" y="196316"/>
                  </a:lnTo>
                  <a:lnTo>
                    <a:pt x="283464" y="187452"/>
                  </a:lnTo>
                  <a:close/>
                </a:path>
                <a:path w="1617345" h="373380">
                  <a:moveTo>
                    <a:pt x="294132" y="370332"/>
                  </a:moveTo>
                  <a:lnTo>
                    <a:pt x="287413" y="355092"/>
                  </a:lnTo>
                  <a:lnTo>
                    <a:pt x="278676" y="335280"/>
                  </a:lnTo>
                  <a:lnTo>
                    <a:pt x="267258" y="309372"/>
                  </a:lnTo>
                  <a:lnTo>
                    <a:pt x="254508" y="280416"/>
                  </a:lnTo>
                  <a:lnTo>
                    <a:pt x="252984" y="280416"/>
                  </a:lnTo>
                  <a:lnTo>
                    <a:pt x="252984" y="335280"/>
                  </a:lnTo>
                  <a:lnTo>
                    <a:pt x="233172" y="335280"/>
                  </a:lnTo>
                  <a:lnTo>
                    <a:pt x="242316" y="309372"/>
                  </a:lnTo>
                  <a:lnTo>
                    <a:pt x="252984" y="335280"/>
                  </a:lnTo>
                  <a:lnTo>
                    <a:pt x="252984" y="280416"/>
                  </a:lnTo>
                  <a:lnTo>
                    <a:pt x="230124" y="280416"/>
                  </a:lnTo>
                  <a:lnTo>
                    <a:pt x="192024" y="370332"/>
                  </a:lnTo>
                  <a:lnTo>
                    <a:pt x="217932" y="370332"/>
                  </a:lnTo>
                  <a:lnTo>
                    <a:pt x="225552" y="355092"/>
                  </a:lnTo>
                  <a:lnTo>
                    <a:pt x="260604" y="355092"/>
                  </a:lnTo>
                  <a:lnTo>
                    <a:pt x="266700" y="370332"/>
                  </a:lnTo>
                  <a:lnTo>
                    <a:pt x="294132" y="370332"/>
                  </a:lnTo>
                  <a:close/>
                </a:path>
                <a:path w="1617345" h="373380">
                  <a:moveTo>
                    <a:pt x="382524" y="213360"/>
                  </a:moveTo>
                  <a:lnTo>
                    <a:pt x="362712" y="199644"/>
                  </a:lnTo>
                  <a:lnTo>
                    <a:pt x="361188" y="204216"/>
                  </a:lnTo>
                  <a:lnTo>
                    <a:pt x="356616" y="205740"/>
                  </a:lnTo>
                  <a:lnTo>
                    <a:pt x="353568" y="208788"/>
                  </a:lnTo>
                  <a:lnTo>
                    <a:pt x="350520" y="210312"/>
                  </a:lnTo>
                  <a:lnTo>
                    <a:pt x="336804" y="210312"/>
                  </a:lnTo>
                  <a:lnTo>
                    <a:pt x="330708" y="208788"/>
                  </a:lnTo>
                  <a:lnTo>
                    <a:pt x="327660" y="204216"/>
                  </a:lnTo>
                  <a:lnTo>
                    <a:pt x="323088" y="199644"/>
                  </a:lnTo>
                  <a:lnTo>
                    <a:pt x="321564" y="193548"/>
                  </a:lnTo>
                  <a:lnTo>
                    <a:pt x="321564" y="179832"/>
                  </a:lnTo>
                  <a:lnTo>
                    <a:pt x="323088" y="173736"/>
                  </a:lnTo>
                  <a:lnTo>
                    <a:pt x="327660" y="169164"/>
                  </a:lnTo>
                  <a:lnTo>
                    <a:pt x="330708" y="164592"/>
                  </a:lnTo>
                  <a:lnTo>
                    <a:pt x="336804" y="163068"/>
                  </a:lnTo>
                  <a:lnTo>
                    <a:pt x="350520" y="163068"/>
                  </a:lnTo>
                  <a:lnTo>
                    <a:pt x="356616" y="166116"/>
                  </a:lnTo>
                  <a:lnTo>
                    <a:pt x="362712" y="173736"/>
                  </a:lnTo>
                  <a:lnTo>
                    <a:pt x="381000" y="158496"/>
                  </a:lnTo>
                  <a:lnTo>
                    <a:pt x="373545" y="150495"/>
                  </a:lnTo>
                  <a:lnTo>
                    <a:pt x="364807" y="144780"/>
                  </a:lnTo>
                  <a:lnTo>
                    <a:pt x="354634" y="141351"/>
                  </a:lnTo>
                  <a:lnTo>
                    <a:pt x="342900" y="140208"/>
                  </a:lnTo>
                  <a:lnTo>
                    <a:pt x="333159" y="141071"/>
                  </a:lnTo>
                  <a:lnTo>
                    <a:pt x="299085" y="168973"/>
                  </a:lnTo>
                  <a:lnTo>
                    <a:pt x="295656" y="187452"/>
                  </a:lnTo>
                  <a:lnTo>
                    <a:pt x="296506" y="196557"/>
                  </a:lnTo>
                  <a:lnTo>
                    <a:pt x="324421" y="229933"/>
                  </a:lnTo>
                  <a:lnTo>
                    <a:pt x="342900" y="233172"/>
                  </a:lnTo>
                  <a:lnTo>
                    <a:pt x="352044" y="233172"/>
                  </a:lnTo>
                  <a:lnTo>
                    <a:pt x="359664" y="231648"/>
                  </a:lnTo>
                  <a:lnTo>
                    <a:pt x="365760" y="228600"/>
                  </a:lnTo>
                  <a:lnTo>
                    <a:pt x="377952" y="219456"/>
                  </a:lnTo>
                  <a:lnTo>
                    <a:pt x="382524" y="213360"/>
                  </a:lnTo>
                  <a:close/>
                </a:path>
                <a:path w="1617345" h="373380">
                  <a:moveTo>
                    <a:pt x="387096" y="280162"/>
                  </a:moveTo>
                  <a:lnTo>
                    <a:pt x="361188" y="280162"/>
                  </a:lnTo>
                  <a:lnTo>
                    <a:pt x="361188" y="315722"/>
                  </a:lnTo>
                  <a:lnTo>
                    <a:pt x="329184" y="315722"/>
                  </a:lnTo>
                  <a:lnTo>
                    <a:pt x="329184" y="280162"/>
                  </a:lnTo>
                  <a:lnTo>
                    <a:pt x="304800" y="280162"/>
                  </a:lnTo>
                  <a:lnTo>
                    <a:pt x="304800" y="315722"/>
                  </a:lnTo>
                  <a:lnTo>
                    <a:pt x="304800" y="337312"/>
                  </a:lnTo>
                  <a:lnTo>
                    <a:pt x="304800" y="370332"/>
                  </a:lnTo>
                  <a:lnTo>
                    <a:pt x="329184" y="370332"/>
                  </a:lnTo>
                  <a:lnTo>
                    <a:pt x="329184" y="337312"/>
                  </a:lnTo>
                  <a:lnTo>
                    <a:pt x="361188" y="337312"/>
                  </a:lnTo>
                  <a:lnTo>
                    <a:pt x="361188" y="370332"/>
                  </a:lnTo>
                  <a:lnTo>
                    <a:pt x="387096" y="370332"/>
                  </a:lnTo>
                  <a:lnTo>
                    <a:pt x="387096" y="337312"/>
                  </a:lnTo>
                  <a:lnTo>
                    <a:pt x="387096" y="315722"/>
                  </a:lnTo>
                  <a:lnTo>
                    <a:pt x="387096" y="280162"/>
                  </a:lnTo>
                  <a:close/>
                </a:path>
                <a:path w="1617345" h="373380">
                  <a:moveTo>
                    <a:pt x="470916" y="141478"/>
                  </a:moveTo>
                  <a:lnTo>
                    <a:pt x="390144" y="141478"/>
                  </a:lnTo>
                  <a:lnTo>
                    <a:pt x="390144" y="163068"/>
                  </a:lnTo>
                  <a:lnTo>
                    <a:pt x="417576" y="163068"/>
                  </a:lnTo>
                  <a:lnTo>
                    <a:pt x="417576" y="231648"/>
                  </a:lnTo>
                  <a:lnTo>
                    <a:pt x="443484" y="231648"/>
                  </a:lnTo>
                  <a:lnTo>
                    <a:pt x="443484" y="163068"/>
                  </a:lnTo>
                  <a:lnTo>
                    <a:pt x="470916" y="163068"/>
                  </a:lnTo>
                  <a:lnTo>
                    <a:pt x="470916" y="141478"/>
                  </a:lnTo>
                  <a:close/>
                </a:path>
                <a:path w="1617345" h="373380">
                  <a:moveTo>
                    <a:pt x="489204" y="280416"/>
                  </a:moveTo>
                  <a:lnTo>
                    <a:pt x="464820" y="280416"/>
                  </a:lnTo>
                  <a:lnTo>
                    <a:pt x="429768" y="332232"/>
                  </a:lnTo>
                  <a:lnTo>
                    <a:pt x="429768" y="280416"/>
                  </a:lnTo>
                  <a:lnTo>
                    <a:pt x="405384" y="280416"/>
                  </a:lnTo>
                  <a:lnTo>
                    <a:pt x="405384" y="370332"/>
                  </a:lnTo>
                  <a:lnTo>
                    <a:pt x="428244" y="370332"/>
                  </a:lnTo>
                  <a:lnTo>
                    <a:pt x="464820" y="320040"/>
                  </a:lnTo>
                  <a:lnTo>
                    <a:pt x="464820" y="370332"/>
                  </a:lnTo>
                  <a:lnTo>
                    <a:pt x="489204" y="370332"/>
                  </a:lnTo>
                  <a:lnTo>
                    <a:pt x="489204" y="280416"/>
                  </a:lnTo>
                  <a:close/>
                </a:path>
                <a:path w="1617345" h="373380">
                  <a:moveTo>
                    <a:pt x="559308" y="163068"/>
                  </a:moveTo>
                  <a:lnTo>
                    <a:pt x="533400" y="143383"/>
                  </a:lnTo>
                  <a:lnTo>
                    <a:pt x="533400" y="170688"/>
                  </a:lnTo>
                  <a:lnTo>
                    <a:pt x="533400" y="178308"/>
                  </a:lnTo>
                  <a:lnTo>
                    <a:pt x="531876" y="181356"/>
                  </a:lnTo>
                  <a:lnTo>
                    <a:pt x="527304" y="185928"/>
                  </a:lnTo>
                  <a:lnTo>
                    <a:pt x="507492" y="185928"/>
                  </a:lnTo>
                  <a:lnTo>
                    <a:pt x="507492" y="163068"/>
                  </a:lnTo>
                  <a:lnTo>
                    <a:pt x="527304" y="163068"/>
                  </a:lnTo>
                  <a:lnTo>
                    <a:pt x="531876" y="167640"/>
                  </a:lnTo>
                  <a:lnTo>
                    <a:pt x="533400" y="170688"/>
                  </a:lnTo>
                  <a:lnTo>
                    <a:pt x="533400" y="143383"/>
                  </a:lnTo>
                  <a:lnTo>
                    <a:pt x="528916" y="142303"/>
                  </a:lnTo>
                  <a:lnTo>
                    <a:pt x="521208" y="141732"/>
                  </a:lnTo>
                  <a:lnTo>
                    <a:pt x="481584" y="141732"/>
                  </a:lnTo>
                  <a:lnTo>
                    <a:pt x="481584" y="231648"/>
                  </a:lnTo>
                  <a:lnTo>
                    <a:pt x="507492" y="231648"/>
                  </a:lnTo>
                  <a:lnTo>
                    <a:pt x="507492" y="205740"/>
                  </a:lnTo>
                  <a:lnTo>
                    <a:pt x="519684" y="205740"/>
                  </a:lnTo>
                  <a:lnTo>
                    <a:pt x="556260" y="187642"/>
                  </a:lnTo>
                  <a:lnTo>
                    <a:pt x="556844" y="185928"/>
                  </a:lnTo>
                  <a:lnTo>
                    <a:pt x="558495" y="181190"/>
                  </a:lnTo>
                  <a:lnTo>
                    <a:pt x="559308" y="173736"/>
                  </a:lnTo>
                  <a:lnTo>
                    <a:pt x="559308" y="163068"/>
                  </a:lnTo>
                  <a:close/>
                </a:path>
                <a:path w="1617345" h="373380">
                  <a:moveTo>
                    <a:pt x="583692" y="303276"/>
                  </a:moveTo>
                  <a:lnTo>
                    <a:pt x="583082" y="301752"/>
                  </a:lnTo>
                  <a:lnTo>
                    <a:pt x="580644" y="295656"/>
                  </a:lnTo>
                  <a:lnTo>
                    <a:pt x="574548" y="289560"/>
                  </a:lnTo>
                  <a:lnTo>
                    <a:pt x="568540" y="285559"/>
                  </a:lnTo>
                  <a:lnTo>
                    <a:pt x="561975" y="282702"/>
                  </a:lnTo>
                  <a:lnTo>
                    <a:pt x="559308" y="282067"/>
                  </a:lnTo>
                  <a:lnTo>
                    <a:pt x="559308" y="309372"/>
                  </a:lnTo>
                  <a:lnTo>
                    <a:pt x="559308" y="316992"/>
                  </a:lnTo>
                  <a:lnTo>
                    <a:pt x="557784" y="320040"/>
                  </a:lnTo>
                  <a:lnTo>
                    <a:pt x="553212" y="324612"/>
                  </a:lnTo>
                  <a:lnTo>
                    <a:pt x="548640" y="326136"/>
                  </a:lnTo>
                  <a:lnTo>
                    <a:pt x="533400" y="326136"/>
                  </a:lnTo>
                  <a:lnTo>
                    <a:pt x="533400" y="301752"/>
                  </a:lnTo>
                  <a:lnTo>
                    <a:pt x="548640" y="301752"/>
                  </a:lnTo>
                  <a:lnTo>
                    <a:pt x="553212" y="303276"/>
                  </a:lnTo>
                  <a:lnTo>
                    <a:pt x="554736" y="304800"/>
                  </a:lnTo>
                  <a:lnTo>
                    <a:pt x="557784" y="306324"/>
                  </a:lnTo>
                  <a:lnTo>
                    <a:pt x="559308" y="309372"/>
                  </a:lnTo>
                  <a:lnTo>
                    <a:pt x="559308" y="282067"/>
                  </a:lnTo>
                  <a:lnTo>
                    <a:pt x="554824" y="280987"/>
                  </a:lnTo>
                  <a:lnTo>
                    <a:pt x="547116" y="280416"/>
                  </a:lnTo>
                  <a:lnTo>
                    <a:pt x="507492" y="280416"/>
                  </a:lnTo>
                  <a:lnTo>
                    <a:pt x="507492" y="370332"/>
                  </a:lnTo>
                  <a:lnTo>
                    <a:pt x="533400" y="370332"/>
                  </a:lnTo>
                  <a:lnTo>
                    <a:pt x="533400" y="345948"/>
                  </a:lnTo>
                  <a:lnTo>
                    <a:pt x="545592" y="345948"/>
                  </a:lnTo>
                  <a:lnTo>
                    <a:pt x="581215" y="326326"/>
                  </a:lnTo>
                  <a:lnTo>
                    <a:pt x="581266" y="326136"/>
                  </a:lnTo>
                  <a:lnTo>
                    <a:pt x="583095" y="319874"/>
                  </a:lnTo>
                  <a:lnTo>
                    <a:pt x="583692" y="312420"/>
                  </a:lnTo>
                  <a:lnTo>
                    <a:pt x="583692" y="303276"/>
                  </a:lnTo>
                  <a:close/>
                </a:path>
                <a:path w="1617345" h="373380">
                  <a:moveTo>
                    <a:pt x="656831" y="231648"/>
                  </a:moveTo>
                  <a:lnTo>
                    <a:pt x="650379" y="216408"/>
                  </a:lnTo>
                  <a:lnTo>
                    <a:pt x="641985" y="196596"/>
                  </a:lnTo>
                  <a:lnTo>
                    <a:pt x="631012" y="170688"/>
                  </a:lnTo>
                  <a:lnTo>
                    <a:pt x="618731" y="141732"/>
                  </a:lnTo>
                  <a:lnTo>
                    <a:pt x="615683" y="141732"/>
                  </a:lnTo>
                  <a:lnTo>
                    <a:pt x="615683" y="196596"/>
                  </a:lnTo>
                  <a:lnTo>
                    <a:pt x="595871" y="196596"/>
                  </a:lnTo>
                  <a:lnTo>
                    <a:pt x="606539" y="170688"/>
                  </a:lnTo>
                  <a:lnTo>
                    <a:pt x="615683" y="196596"/>
                  </a:lnTo>
                  <a:lnTo>
                    <a:pt x="615683" y="141732"/>
                  </a:lnTo>
                  <a:lnTo>
                    <a:pt x="594347" y="141732"/>
                  </a:lnTo>
                  <a:lnTo>
                    <a:pt x="554723" y="231648"/>
                  </a:lnTo>
                  <a:lnTo>
                    <a:pt x="582155" y="231648"/>
                  </a:lnTo>
                  <a:lnTo>
                    <a:pt x="588251" y="216408"/>
                  </a:lnTo>
                  <a:lnTo>
                    <a:pt x="623303" y="216408"/>
                  </a:lnTo>
                  <a:lnTo>
                    <a:pt x="629399" y="231648"/>
                  </a:lnTo>
                  <a:lnTo>
                    <a:pt x="656831" y="231648"/>
                  </a:lnTo>
                  <a:close/>
                </a:path>
                <a:path w="1617345" h="373380">
                  <a:moveTo>
                    <a:pt x="691883" y="326136"/>
                  </a:moveTo>
                  <a:lnTo>
                    <a:pt x="670763" y="286613"/>
                  </a:lnTo>
                  <a:lnTo>
                    <a:pt x="665975" y="284175"/>
                  </a:lnTo>
                  <a:lnTo>
                    <a:pt x="665975" y="320040"/>
                  </a:lnTo>
                  <a:lnTo>
                    <a:pt x="665975" y="332232"/>
                  </a:lnTo>
                  <a:lnTo>
                    <a:pt x="664451" y="338328"/>
                  </a:lnTo>
                  <a:lnTo>
                    <a:pt x="655307" y="347472"/>
                  </a:lnTo>
                  <a:lnTo>
                    <a:pt x="649211" y="350520"/>
                  </a:lnTo>
                  <a:lnTo>
                    <a:pt x="635495" y="350520"/>
                  </a:lnTo>
                  <a:lnTo>
                    <a:pt x="630923" y="347472"/>
                  </a:lnTo>
                  <a:lnTo>
                    <a:pt x="621779" y="338328"/>
                  </a:lnTo>
                  <a:lnTo>
                    <a:pt x="620255" y="332232"/>
                  </a:lnTo>
                  <a:lnTo>
                    <a:pt x="620255" y="320040"/>
                  </a:lnTo>
                  <a:lnTo>
                    <a:pt x="621779" y="313944"/>
                  </a:lnTo>
                  <a:lnTo>
                    <a:pt x="630923" y="304800"/>
                  </a:lnTo>
                  <a:lnTo>
                    <a:pt x="635495" y="301752"/>
                  </a:lnTo>
                  <a:lnTo>
                    <a:pt x="649211" y="301752"/>
                  </a:lnTo>
                  <a:lnTo>
                    <a:pt x="655307" y="304800"/>
                  </a:lnTo>
                  <a:lnTo>
                    <a:pt x="664451" y="313944"/>
                  </a:lnTo>
                  <a:lnTo>
                    <a:pt x="665975" y="320040"/>
                  </a:lnTo>
                  <a:lnTo>
                    <a:pt x="665975" y="284175"/>
                  </a:lnTo>
                  <a:lnTo>
                    <a:pt x="662355" y="282321"/>
                  </a:lnTo>
                  <a:lnTo>
                    <a:pt x="653097" y="279755"/>
                  </a:lnTo>
                  <a:lnTo>
                    <a:pt x="643115" y="278892"/>
                  </a:lnTo>
                  <a:lnTo>
                    <a:pt x="633145" y="279755"/>
                  </a:lnTo>
                  <a:lnTo>
                    <a:pt x="597776" y="307657"/>
                  </a:lnTo>
                  <a:lnTo>
                    <a:pt x="594347" y="326136"/>
                  </a:lnTo>
                  <a:lnTo>
                    <a:pt x="595210" y="335876"/>
                  </a:lnTo>
                  <a:lnTo>
                    <a:pt x="623874" y="369951"/>
                  </a:lnTo>
                  <a:lnTo>
                    <a:pt x="643115" y="373380"/>
                  </a:lnTo>
                  <a:lnTo>
                    <a:pt x="652881" y="372529"/>
                  </a:lnTo>
                  <a:lnTo>
                    <a:pt x="685253" y="350520"/>
                  </a:lnTo>
                  <a:lnTo>
                    <a:pt x="691032" y="335876"/>
                  </a:lnTo>
                  <a:lnTo>
                    <a:pt x="691883" y="326136"/>
                  </a:lnTo>
                  <a:close/>
                </a:path>
                <a:path w="1617345" h="373380">
                  <a:moveTo>
                    <a:pt x="749795" y="141478"/>
                  </a:moveTo>
                  <a:lnTo>
                    <a:pt x="725411" y="141478"/>
                  </a:lnTo>
                  <a:lnTo>
                    <a:pt x="725411" y="175768"/>
                  </a:lnTo>
                  <a:lnTo>
                    <a:pt x="693407" y="175768"/>
                  </a:lnTo>
                  <a:lnTo>
                    <a:pt x="693407" y="141478"/>
                  </a:lnTo>
                  <a:lnTo>
                    <a:pt x="667499" y="141478"/>
                  </a:lnTo>
                  <a:lnTo>
                    <a:pt x="667499" y="175768"/>
                  </a:lnTo>
                  <a:lnTo>
                    <a:pt x="667499" y="198628"/>
                  </a:lnTo>
                  <a:lnTo>
                    <a:pt x="667499" y="231648"/>
                  </a:lnTo>
                  <a:lnTo>
                    <a:pt x="693407" y="231648"/>
                  </a:lnTo>
                  <a:lnTo>
                    <a:pt x="693407" y="198628"/>
                  </a:lnTo>
                  <a:lnTo>
                    <a:pt x="725411" y="198628"/>
                  </a:lnTo>
                  <a:lnTo>
                    <a:pt x="725411" y="231648"/>
                  </a:lnTo>
                  <a:lnTo>
                    <a:pt x="749795" y="231648"/>
                  </a:lnTo>
                  <a:lnTo>
                    <a:pt x="749795" y="198628"/>
                  </a:lnTo>
                  <a:lnTo>
                    <a:pt x="749795" y="175768"/>
                  </a:lnTo>
                  <a:lnTo>
                    <a:pt x="749795" y="141478"/>
                  </a:lnTo>
                  <a:close/>
                </a:path>
                <a:path w="1617345" h="373380">
                  <a:moveTo>
                    <a:pt x="752843" y="3048"/>
                  </a:moveTo>
                  <a:lnTo>
                    <a:pt x="728459" y="3048"/>
                  </a:lnTo>
                  <a:lnTo>
                    <a:pt x="693407" y="53340"/>
                  </a:lnTo>
                  <a:lnTo>
                    <a:pt x="693407" y="3048"/>
                  </a:lnTo>
                  <a:lnTo>
                    <a:pt x="669023" y="3048"/>
                  </a:lnTo>
                  <a:lnTo>
                    <a:pt x="669023" y="92964"/>
                  </a:lnTo>
                  <a:lnTo>
                    <a:pt x="691883" y="92964"/>
                  </a:lnTo>
                  <a:lnTo>
                    <a:pt x="726935" y="41148"/>
                  </a:lnTo>
                  <a:lnTo>
                    <a:pt x="726935" y="92964"/>
                  </a:lnTo>
                  <a:lnTo>
                    <a:pt x="752843" y="92964"/>
                  </a:lnTo>
                  <a:lnTo>
                    <a:pt x="752843" y="3048"/>
                  </a:lnTo>
                  <a:close/>
                </a:path>
                <a:path w="1617345" h="373380">
                  <a:moveTo>
                    <a:pt x="786371" y="339852"/>
                  </a:moveTo>
                  <a:lnTo>
                    <a:pt x="784847" y="335280"/>
                  </a:lnTo>
                  <a:lnTo>
                    <a:pt x="783323" y="333756"/>
                  </a:lnTo>
                  <a:lnTo>
                    <a:pt x="778751" y="329184"/>
                  </a:lnTo>
                  <a:lnTo>
                    <a:pt x="774179" y="326136"/>
                  </a:lnTo>
                  <a:lnTo>
                    <a:pt x="769607" y="324612"/>
                  </a:lnTo>
                  <a:lnTo>
                    <a:pt x="778751" y="320040"/>
                  </a:lnTo>
                  <a:lnTo>
                    <a:pt x="781037" y="316992"/>
                  </a:lnTo>
                  <a:lnTo>
                    <a:pt x="783323" y="313944"/>
                  </a:lnTo>
                  <a:lnTo>
                    <a:pt x="783323" y="301752"/>
                  </a:lnTo>
                  <a:lnTo>
                    <a:pt x="783323" y="298704"/>
                  </a:lnTo>
                  <a:lnTo>
                    <a:pt x="780275" y="292608"/>
                  </a:lnTo>
                  <a:lnTo>
                    <a:pt x="777227" y="289560"/>
                  </a:lnTo>
                  <a:lnTo>
                    <a:pt x="772350" y="285559"/>
                  </a:lnTo>
                  <a:lnTo>
                    <a:pt x="766749" y="282702"/>
                  </a:lnTo>
                  <a:lnTo>
                    <a:pt x="761987" y="281444"/>
                  </a:lnTo>
                  <a:lnTo>
                    <a:pt x="761987" y="336804"/>
                  </a:lnTo>
                  <a:lnTo>
                    <a:pt x="761987" y="347472"/>
                  </a:lnTo>
                  <a:lnTo>
                    <a:pt x="757415" y="350520"/>
                  </a:lnTo>
                  <a:lnTo>
                    <a:pt x="729983" y="350520"/>
                  </a:lnTo>
                  <a:lnTo>
                    <a:pt x="729983" y="333756"/>
                  </a:lnTo>
                  <a:lnTo>
                    <a:pt x="757415" y="333756"/>
                  </a:lnTo>
                  <a:lnTo>
                    <a:pt x="761987" y="336804"/>
                  </a:lnTo>
                  <a:lnTo>
                    <a:pt x="761987" y="281444"/>
                  </a:lnTo>
                  <a:lnTo>
                    <a:pt x="760298" y="280987"/>
                  </a:lnTo>
                  <a:lnTo>
                    <a:pt x="757415" y="280771"/>
                  </a:lnTo>
                  <a:lnTo>
                    <a:pt x="757415" y="303276"/>
                  </a:lnTo>
                  <a:lnTo>
                    <a:pt x="757415" y="313944"/>
                  </a:lnTo>
                  <a:lnTo>
                    <a:pt x="754367" y="316992"/>
                  </a:lnTo>
                  <a:lnTo>
                    <a:pt x="729983" y="316992"/>
                  </a:lnTo>
                  <a:lnTo>
                    <a:pt x="729983" y="301752"/>
                  </a:lnTo>
                  <a:lnTo>
                    <a:pt x="754367" y="301752"/>
                  </a:lnTo>
                  <a:lnTo>
                    <a:pt x="757415" y="303276"/>
                  </a:lnTo>
                  <a:lnTo>
                    <a:pt x="757415" y="280771"/>
                  </a:lnTo>
                  <a:lnTo>
                    <a:pt x="752843" y="280416"/>
                  </a:lnTo>
                  <a:lnTo>
                    <a:pt x="705599" y="280416"/>
                  </a:lnTo>
                  <a:lnTo>
                    <a:pt x="705599" y="370332"/>
                  </a:lnTo>
                  <a:lnTo>
                    <a:pt x="763511" y="370332"/>
                  </a:lnTo>
                  <a:lnTo>
                    <a:pt x="771131" y="368808"/>
                  </a:lnTo>
                  <a:lnTo>
                    <a:pt x="783323" y="359664"/>
                  </a:lnTo>
                  <a:lnTo>
                    <a:pt x="786371" y="353568"/>
                  </a:lnTo>
                  <a:lnTo>
                    <a:pt x="786371" y="350520"/>
                  </a:lnTo>
                  <a:lnTo>
                    <a:pt x="786371" y="339852"/>
                  </a:lnTo>
                  <a:close/>
                </a:path>
                <a:path w="1617345" h="373380">
                  <a:moveTo>
                    <a:pt x="851903" y="213360"/>
                  </a:moveTo>
                  <a:lnTo>
                    <a:pt x="832091" y="199644"/>
                  </a:lnTo>
                  <a:lnTo>
                    <a:pt x="829043" y="204216"/>
                  </a:lnTo>
                  <a:lnTo>
                    <a:pt x="825995" y="205740"/>
                  </a:lnTo>
                  <a:lnTo>
                    <a:pt x="822947" y="208788"/>
                  </a:lnTo>
                  <a:lnTo>
                    <a:pt x="819899" y="210312"/>
                  </a:lnTo>
                  <a:lnTo>
                    <a:pt x="806183" y="210312"/>
                  </a:lnTo>
                  <a:lnTo>
                    <a:pt x="800087" y="208788"/>
                  </a:lnTo>
                  <a:lnTo>
                    <a:pt x="797039" y="204216"/>
                  </a:lnTo>
                  <a:lnTo>
                    <a:pt x="792467" y="199644"/>
                  </a:lnTo>
                  <a:lnTo>
                    <a:pt x="790943" y="193548"/>
                  </a:lnTo>
                  <a:lnTo>
                    <a:pt x="790943" y="179832"/>
                  </a:lnTo>
                  <a:lnTo>
                    <a:pt x="792467" y="173736"/>
                  </a:lnTo>
                  <a:lnTo>
                    <a:pt x="797039" y="169164"/>
                  </a:lnTo>
                  <a:lnTo>
                    <a:pt x="800087" y="164592"/>
                  </a:lnTo>
                  <a:lnTo>
                    <a:pt x="806183" y="163068"/>
                  </a:lnTo>
                  <a:lnTo>
                    <a:pt x="819899" y="163068"/>
                  </a:lnTo>
                  <a:lnTo>
                    <a:pt x="825995" y="166116"/>
                  </a:lnTo>
                  <a:lnTo>
                    <a:pt x="832091" y="173736"/>
                  </a:lnTo>
                  <a:lnTo>
                    <a:pt x="850379" y="158496"/>
                  </a:lnTo>
                  <a:lnTo>
                    <a:pt x="842937" y="150495"/>
                  </a:lnTo>
                  <a:lnTo>
                    <a:pt x="834186" y="144780"/>
                  </a:lnTo>
                  <a:lnTo>
                    <a:pt x="824026" y="141351"/>
                  </a:lnTo>
                  <a:lnTo>
                    <a:pt x="812279" y="140208"/>
                  </a:lnTo>
                  <a:lnTo>
                    <a:pt x="802551" y="141071"/>
                  </a:lnTo>
                  <a:lnTo>
                    <a:pt x="768464" y="168973"/>
                  </a:lnTo>
                  <a:lnTo>
                    <a:pt x="765035" y="187452"/>
                  </a:lnTo>
                  <a:lnTo>
                    <a:pt x="765898" y="196557"/>
                  </a:lnTo>
                  <a:lnTo>
                    <a:pt x="793038" y="229933"/>
                  </a:lnTo>
                  <a:lnTo>
                    <a:pt x="810755" y="233172"/>
                  </a:lnTo>
                  <a:lnTo>
                    <a:pt x="821423" y="233172"/>
                  </a:lnTo>
                  <a:lnTo>
                    <a:pt x="829043" y="231648"/>
                  </a:lnTo>
                  <a:lnTo>
                    <a:pt x="835139" y="228600"/>
                  </a:lnTo>
                  <a:lnTo>
                    <a:pt x="847331" y="219456"/>
                  </a:lnTo>
                  <a:lnTo>
                    <a:pt x="851903" y="213360"/>
                  </a:lnTo>
                  <a:close/>
                </a:path>
                <a:path w="1617345" h="373380">
                  <a:moveTo>
                    <a:pt x="853427" y="2794"/>
                  </a:moveTo>
                  <a:lnTo>
                    <a:pt x="827519" y="2794"/>
                  </a:lnTo>
                  <a:lnTo>
                    <a:pt x="827519" y="37084"/>
                  </a:lnTo>
                  <a:lnTo>
                    <a:pt x="795515" y="37084"/>
                  </a:lnTo>
                  <a:lnTo>
                    <a:pt x="795515" y="2794"/>
                  </a:lnTo>
                  <a:lnTo>
                    <a:pt x="771131" y="2794"/>
                  </a:lnTo>
                  <a:lnTo>
                    <a:pt x="771131" y="37084"/>
                  </a:lnTo>
                  <a:lnTo>
                    <a:pt x="771131" y="57404"/>
                  </a:lnTo>
                  <a:lnTo>
                    <a:pt x="771131" y="92964"/>
                  </a:lnTo>
                  <a:lnTo>
                    <a:pt x="795515" y="92964"/>
                  </a:lnTo>
                  <a:lnTo>
                    <a:pt x="795515" y="57404"/>
                  </a:lnTo>
                  <a:lnTo>
                    <a:pt x="827519" y="57404"/>
                  </a:lnTo>
                  <a:lnTo>
                    <a:pt x="827519" y="92964"/>
                  </a:lnTo>
                  <a:lnTo>
                    <a:pt x="853427" y="92964"/>
                  </a:lnTo>
                  <a:lnTo>
                    <a:pt x="853427" y="57404"/>
                  </a:lnTo>
                  <a:lnTo>
                    <a:pt x="853427" y="37084"/>
                  </a:lnTo>
                  <a:lnTo>
                    <a:pt x="853427" y="2794"/>
                  </a:lnTo>
                  <a:close/>
                </a:path>
                <a:path w="1617345" h="373380">
                  <a:moveTo>
                    <a:pt x="893064" y="370332"/>
                  </a:moveTo>
                  <a:lnTo>
                    <a:pt x="886599" y="355092"/>
                  </a:lnTo>
                  <a:lnTo>
                    <a:pt x="878205" y="335280"/>
                  </a:lnTo>
                  <a:lnTo>
                    <a:pt x="867232" y="309372"/>
                  </a:lnTo>
                  <a:lnTo>
                    <a:pt x="854964" y="280416"/>
                  </a:lnTo>
                  <a:lnTo>
                    <a:pt x="851916" y="280416"/>
                  </a:lnTo>
                  <a:lnTo>
                    <a:pt x="851916" y="335280"/>
                  </a:lnTo>
                  <a:lnTo>
                    <a:pt x="832104" y="335280"/>
                  </a:lnTo>
                  <a:lnTo>
                    <a:pt x="841248" y="309372"/>
                  </a:lnTo>
                  <a:lnTo>
                    <a:pt x="851916" y="335280"/>
                  </a:lnTo>
                  <a:lnTo>
                    <a:pt x="851916" y="280416"/>
                  </a:lnTo>
                  <a:lnTo>
                    <a:pt x="830580" y="280416"/>
                  </a:lnTo>
                  <a:lnTo>
                    <a:pt x="790956" y="370332"/>
                  </a:lnTo>
                  <a:lnTo>
                    <a:pt x="818388" y="370332"/>
                  </a:lnTo>
                  <a:lnTo>
                    <a:pt x="824484" y="355092"/>
                  </a:lnTo>
                  <a:lnTo>
                    <a:pt x="859536" y="355092"/>
                  </a:lnTo>
                  <a:lnTo>
                    <a:pt x="865632" y="370332"/>
                  </a:lnTo>
                  <a:lnTo>
                    <a:pt x="893064" y="370332"/>
                  </a:lnTo>
                  <a:close/>
                </a:path>
                <a:path w="1617345" h="373380">
                  <a:moveTo>
                    <a:pt x="940295" y="141478"/>
                  </a:moveTo>
                  <a:lnTo>
                    <a:pt x="859523" y="141478"/>
                  </a:lnTo>
                  <a:lnTo>
                    <a:pt x="859523" y="163068"/>
                  </a:lnTo>
                  <a:lnTo>
                    <a:pt x="886955" y="163068"/>
                  </a:lnTo>
                  <a:lnTo>
                    <a:pt x="886955" y="231648"/>
                  </a:lnTo>
                  <a:lnTo>
                    <a:pt x="912863" y="231648"/>
                  </a:lnTo>
                  <a:lnTo>
                    <a:pt x="912863" y="163068"/>
                  </a:lnTo>
                  <a:lnTo>
                    <a:pt x="940295" y="163068"/>
                  </a:lnTo>
                  <a:lnTo>
                    <a:pt x="940295" y="141478"/>
                  </a:lnTo>
                  <a:close/>
                </a:path>
                <a:path w="1617345" h="373380">
                  <a:moveTo>
                    <a:pt x="955548" y="74676"/>
                  </a:moveTo>
                  <a:lnTo>
                    <a:pt x="935736" y="60960"/>
                  </a:lnTo>
                  <a:lnTo>
                    <a:pt x="929640" y="67056"/>
                  </a:lnTo>
                  <a:lnTo>
                    <a:pt x="920496" y="71628"/>
                  </a:lnTo>
                  <a:lnTo>
                    <a:pt x="908304" y="71628"/>
                  </a:lnTo>
                  <a:lnTo>
                    <a:pt x="903732" y="68580"/>
                  </a:lnTo>
                  <a:lnTo>
                    <a:pt x="899160" y="64008"/>
                  </a:lnTo>
                  <a:lnTo>
                    <a:pt x="893064" y="54864"/>
                  </a:lnTo>
                  <a:lnTo>
                    <a:pt x="893064" y="41148"/>
                  </a:lnTo>
                  <a:lnTo>
                    <a:pt x="896112" y="35052"/>
                  </a:lnTo>
                  <a:lnTo>
                    <a:pt x="899160" y="30480"/>
                  </a:lnTo>
                  <a:lnTo>
                    <a:pt x="903732" y="25908"/>
                  </a:lnTo>
                  <a:lnTo>
                    <a:pt x="908304" y="22860"/>
                  </a:lnTo>
                  <a:lnTo>
                    <a:pt x="923544" y="22860"/>
                  </a:lnTo>
                  <a:lnTo>
                    <a:pt x="929640" y="27432"/>
                  </a:lnTo>
                  <a:lnTo>
                    <a:pt x="935736" y="33528"/>
                  </a:lnTo>
                  <a:lnTo>
                    <a:pt x="954024" y="19812"/>
                  </a:lnTo>
                  <a:lnTo>
                    <a:pt x="946353" y="11582"/>
                  </a:lnTo>
                  <a:lnTo>
                    <a:pt x="937260" y="5334"/>
                  </a:lnTo>
                  <a:lnTo>
                    <a:pt x="927011" y="1384"/>
                  </a:lnTo>
                  <a:lnTo>
                    <a:pt x="915924" y="0"/>
                  </a:lnTo>
                  <a:lnTo>
                    <a:pt x="905941" y="863"/>
                  </a:lnTo>
                  <a:lnTo>
                    <a:pt x="870585" y="29337"/>
                  </a:lnTo>
                  <a:lnTo>
                    <a:pt x="867156" y="47244"/>
                  </a:lnTo>
                  <a:lnTo>
                    <a:pt x="868006" y="56984"/>
                  </a:lnTo>
                  <a:lnTo>
                    <a:pt x="895921" y="91059"/>
                  </a:lnTo>
                  <a:lnTo>
                    <a:pt x="914400" y="94488"/>
                  </a:lnTo>
                  <a:lnTo>
                    <a:pt x="923544" y="94488"/>
                  </a:lnTo>
                  <a:lnTo>
                    <a:pt x="931164" y="92964"/>
                  </a:lnTo>
                  <a:lnTo>
                    <a:pt x="938784" y="88392"/>
                  </a:lnTo>
                  <a:lnTo>
                    <a:pt x="944880" y="85344"/>
                  </a:lnTo>
                  <a:lnTo>
                    <a:pt x="955548" y="74676"/>
                  </a:lnTo>
                  <a:close/>
                </a:path>
                <a:path w="1617345" h="373380">
                  <a:moveTo>
                    <a:pt x="986028" y="280162"/>
                  </a:moveTo>
                  <a:lnTo>
                    <a:pt x="961644" y="280162"/>
                  </a:lnTo>
                  <a:lnTo>
                    <a:pt x="961644" y="315722"/>
                  </a:lnTo>
                  <a:lnTo>
                    <a:pt x="928116" y="315722"/>
                  </a:lnTo>
                  <a:lnTo>
                    <a:pt x="928116" y="280162"/>
                  </a:lnTo>
                  <a:lnTo>
                    <a:pt x="903732" y="280162"/>
                  </a:lnTo>
                  <a:lnTo>
                    <a:pt x="903732" y="315722"/>
                  </a:lnTo>
                  <a:lnTo>
                    <a:pt x="903732" y="337312"/>
                  </a:lnTo>
                  <a:lnTo>
                    <a:pt x="986028" y="337312"/>
                  </a:lnTo>
                  <a:lnTo>
                    <a:pt x="986028" y="315722"/>
                  </a:lnTo>
                  <a:lnTo>
                    <a:pt x="986028" y="280162"/>
                  </a:lnTo>
                  <a:close/>
                </a:path>
                <a:path w="1617345" h="373380">
                  <a:moveTo>
                    <a:pt x="1031748" y="201168"/>
                  </a:moveTo>
                  <a:lnTo>
                    <a:pt x="1030224" y="196596"/>
                  </a:lnTo>
                  <a:lnTo>
                    <a:pt x="1028700" y="195072"/>
                  </a:lnTo>
                  <a:lnTo>
                    <a:pt x="1027176" y="193548"/>
                  </a:lnTo>
                  <a:lnTo>
                    <a:pt x="1024128" y="188976"/>
                  </a:lnTo>
                  <a:lnTo>
                    <a:pt x="1019556" y="185928"/>
                  </a:lnTo>
                  <a:lnTo>
                    <a:pt x="1014984" y="184404"/>
                  </a:lnTo>
                  <a:lnTo>
                    <a:pt x="1024128" y="181356"/>
                  </a:lnTo>
                  <a:lnTo>
                    <a:pt x="1025956" y="178308"/>
                  </a:lnTo>
                  <a:lnTo>
                    <a:pt x="1028700" y="173736"/>
                  </a:lnTo>
                  <a:lnTo>
                    <a:pt x="1028700" y="161544"/>
                  </a:lnTo>
                  <a:lnTo>
                    <a:pt x="1028700" y="158496"/>
                  </a:lnTo>
                  <a:lnTo>
                    <a:pt x="1027176" y="153924"/>
                  </a:lnTo>
                  <a:lnTo>
                    <a:pt x="1022604" y="149352"/>
                  </a:lnTo>
                  <a:lnTo>
                    <a:pt x="1017714" y="146240"/>
                  </a:lnTo>
                  <a:lnTo>
                    <a:pt x="1012126" y="143827"/>
                  </a:lnTo>
                  <a:lnTo>
                    <a:pt x="1007364" y="142697"/>
                  </a:lnTo>
                  <a:lnTo>
                    <a:pt x="1007364" y="198120"/>
                  </a:lnTo>
                  <a:lnTo>
                    <a:pt x="1007364" y="208788"/>
                  </a:lnTo>
                  <a:lnTo>
                    <a:pt x="1002792" y="211836"/>
                  </a:lnTo>
                  <a:lnTo>
                    <a:pt x="975360" y="211836"/>
                  </a:lnTo>
                  <a:lnTo>
                    <a:pt x="975360" y="195072"/>
                  </a:lnTo>
                  <a:lnTo>
                    <a:pt x="1002792" y="195072"/>
                  </a:lnTo>
                  <a:lnTo>
                    <a:pt x="1007364" y="198120"/>
                  </a:lnTo>
                  <a:lnTo>
                    <a:pt x="1007364" y="142697"/>
                  </a:lnTo>
                  <a:lnTo>
                    <a:pt x="1005662" y="142290"/>
                  </a:lnTo>
                  <a:lnTo>
                    <a:pt x="1002792" y="142087"/>
                  </a:lnTo>
                  <a:lnTo>
                    <a:pt x="1002792" y="164592"/>
                  </a:lnTo>
                  <a:lnTo>
                    <a:pt x="1002792" y="175260"/>
                  </a:lnTo>
                  <a:lnTo>
                    <a:pt x="999744" y="178308"/>
                  </a:lnTo>
                  <a:lnTo>
                    <a:pt x="975360" y="178308"/>
                  </a:lnTo>
                  <a:lnTo>
                    <a:pt x="975360" y="161544"/>
                  </a:lnTo>
                  <a:lnTo>
                    <a:pt x="999744" y="161544"/>
                  </a:lnTo>
                  <a:lnTo>
                    <a:pt x="1002792" y="164592"/>
                  </a:lnTo>
                  <a:lnTo>
                    <a:pt x="1002792" y="142087"/>
                  </a:lnTo>
                  <a:lnTo>
                    <a:pt x="998220" y="141732"/>
                  </a:lnTo>
                  <a:lnTo>
                    <a:pt x="950976" y="141732"/>
                  </a:lnTo>
                  <a:lnTo>
                    <a:pt x="950976" y="231648"/>
                  </a:lnTo>
                  <a:lnTo>
                    <a:pt x="1008888" y="231648"/>
                  </a:lnTo>
                  <a:lnTo>
                    <a:pt x="1016508" y="230124"/>
                  </a:lnTo>
                  <a:lnTo>
                    <a:pt x="1028700" y="220980"/>
                  </a:lnTo>
                  <a:lnTo>
                    <a:pt x="1031748" y="214884"/>
                  </a:lnTo>
                  <a:lnTo>
                    <a:pt x="1031748" y="211836"/>
                  </a:lnTo>
                  <a:lnTo>
                    <a:pt x="1031748" y="201168"/>
                  </a:lnTo>
                  <a:close/>
                </a:path>
                <a:path w="1617345" h="373380">
                  <a:moveTo>
                    <a:pt x="1042416" y="2794"/>
                  </a:moveTo>
                  <a:lnTo>
                    <a:pt x="963168" y="2794"/>
                  </a:lnTo>
                  <a:lnTo>
                    <a:pt x="963168" y="24384"/>
                  </a:lnTo>
                  <a:lnTo>
                    <a:pt x="990600" y="24384"/>
                  </a:lnTo>
                  <a:lnTo>
                    <a:pt x="990600" y="92964"/>
                  </a:lnTo>
                  <a:lnTo>
                    <a:pt x="1014984" y="92964"/>
                  </a:lnTo>
                  <a:lnTo>
                    <a:pt x="1014984" y="24384"/>
                  </a:lnTo>
                  <a:lnTo>
                    <a:pt x="1042416" y="24384"/>
                  </a:lnTo>
                  <a:lnTo>
                    <a:pt x="1042416" y="2794"/>
                  </a:lnTo>
                  <a:close/>
                </a:path>
                <a:path w="1617345" h="373380">
                  <a:moveTo>
                    <a:pt x="1120127" y="210058"/>
                  </a:moveTo>
                  <a:lnTo>
                    <a:pt x="1071359" y="210058"/>
                  </a:lnTo>
                  <a:lnTo>
                    <a:pt x="1071359" y="196088"/>
                  </a:lnTo>
                  <a:lnTo>
                    <a:pt x="1115555" y="196088"/>
                  </a:lnTo>
                  <a:lnTo>
                    <a:pt x="1115555" y="177038"/>
                  </a:lnTo>
                  <a:lnTo>
                    <a:pt x="1071359" y="177038"/>
                  </a:lnTo>
                  <a:lnTo>
                    <a:pt x="1071359" y="163068"/>
                  </a:lnTo>
                  <a:lnTo>
                    <a:pt x="1118603" y="163068"/>
                  </a:lnTo>
                  <a:lnTo>
                    <a:pt x="1118603" y="141478"/>
                  </a:lnTo>
                  <a:lnTo>
                    <a:pt x="1046975" y="141478"/>
                  </a:lnTo>
                  <a:lnTo>
                    <a:pt x="1046975" y="163068"/>
                  </a:lnTo>
                  <a:lnTo>
                    <a:pt x="1046975" y="177038"/>
                  </a:lnTo>
                  <a:lnTo>
                    <a:pt x="1046975" y="196088"/>
                  </a:lnTo>
                  <a:lnTo>
                    <a:pt x="1046975" y="210058"/>
                  </a:lnTo>
                  <a:lnTo>
                    <a:pt x="1046975" y="231648"/>
                  </a:lnTo>
                  <a:lnTo>
                    <a:pt x="1120127" y="231648"/>
                  </a:lnTo>
                  <a:lnTo>
                    <a:pt x="1120127" y="210058"/>
                  </a:lnTo>
                  <a:close/>
                </a:path>
                <a:path w="1617345" h="373380">
                  <a:moveTo>
                    <a:pt x="1138428" y="3048"/>
                  </a:moveTo>
                  <a:lnTo>
                    <a:pt x="1114044" y="3048"/>
                  </a:lnTo>
                  <a:lnTo>
                    <a:pt x="1078992" y="53340"/>
                  </a:lnTo>
                  <a:lnTo>
                    <a:pt x="1078992" y="3048"/>
                  </a:lnTo>
                  <a:lnTo>
                    <a:pt x="1054608" y="3048"/>
                  </a:lnTo>
                  <a:lnTo>
                    <a:pt x="1054608" y="92964"/>
                  </a:lnTo>
                  <a:lnTo>
                    <a:pt x="1077468" y="92964"/>
                  </a:lnTo>
                  <a:lnTo>
                    <a:pt x="1112520" y="41148"/>
                  </a:lnTo>
                  <a:lnTo>
                    <a:pt x="1112520" y="92964"/>
                  </a:lnTo>
                  <a:lnTo>
                    <a:pt x="1138428" y="92964"/>
                  </a:lnTo>
                  <a:lnTo>
                    <a:pt x="1138428" y="3048"/>
                  </a:lnTo>
                  <a:close/>
                </a:path>
                <a:path w="1617345" h="373380">
                  <a:moveTo>
                    <a:pt x="1219187" y="141478"/>
                  </a:moveTo>
                  <a:lnTo>
                    <a:pt x="1193279" y="141478"/>
                  </a:lnTo>
                  <a:lnTo>
                    <a:pt x="1193279" y="175768"/>
                  </a:lnTo>
                  <a:lnTo>
                    <a:pt x="1161275" y="175768"/>
                  </a:lnTo>
                  <a:lnTo>
                    <a:pt x="1161275" y="141478"/>
                  </a:lnTo>
                  <a:lnTo>
                    <a:pt x="1135367" y="141478"/>
                  </a:lnTo>
                  <a:lnTo>
                    <a:pt x="1135367" y="175768"/>
                  </a:lnTo>
                  <a:lnTo>
                    <a:pt x="1135367" y="198628"/>
                  </a:lnTo>
                  <a:lnTo>
                    <a:pt x="1135367" y="231648"/>
                  </a:lnTo>
                  <a:lnTo>
                    <a:pt x="1161275" y="231648"/>
                  </a:lnTo>
                  <a:lnTo>
                    <a:pt x="1161275" y="198628"/>
                  </a:lnTo>
                  <a:lnTo>
                    <a:pt x="1193279" y="198628"/>
                  </a:lnTo>
                  <a:lnTo>
                    <a:pt x="1193279" y="231648"/>
                  </a:lnTo>
                  <a:lnTo>
                    <a:pt x="1219187" y="231648"/>
                  </a:lnTo>
                  <a:lnTo>
                    <a:pt x="1219187" y="198628"/>
                  </a:lnTo>
                  <a:lnTo>
                    <a:pt x="1219187" y="175768"/>
                  </a:lnTo>
                  <a:lnTo>
                    <a:pt x="1219187" y="141478"/>
                  </a:lnTo>
                  <a:close/>
                </a:path>
                <a:path w="1617345" h="373380">
                  <a:moveTo>
                    <a:pt x="1228331" y="2794"/>
                  </a:moveTo>
                  <a:lnTo>
                    <a:pt x="1149083" y="2794"/>
                  </a:lnTo>
                  <a:lnTo>
                    <a:pt x="1149083" y="24384"/>
                  </a:lnTo>
                  <a:lnTo>
                    <a:pt x="1176515" y="24384"/>
                  </a:lnTo>
                  <a:lnTo>
                    <a:pt x="1176515" y="92964"/>
                  </a:lnTo>
                  <a:lnTo>
                    <a:pt x="1202423" y="92964"/>
                  </a:lnTo>
                  <a:lnTo>
                    <a:pt x="1202423" y="24384"/>
                  </a:lnTo>
                  <a:lnTo>
                    <a:pt x="1228331" y="24384"/>
                  </a:lnTo>
                  <a:lnTo>
                    <a:pt x="1228331" y="2794"/>
                  </a:lnTo>
                  <a:close/>
                </a:path>
                <a:path w="1617345" h="373380">
                  <a:moveTo>
                    <a:pt x="1319771" y="141478"/>
                  </a:moveTo>
                  <a:lnTo>
                    <a:pt x="1295387" y="141478"/>
                  </a:lnTo>
                  <a:lnTo>
                    <a:pt x="1295387" y="175768"/>
                  </a:lnTo>
                  <a:lnTo>
                    <a:pt x="1261859" y="175768"/>
                  </a:lnTo>
                  <a:lnTo>
                    <a:pt x="1261859" y="141478"/>
                  </a:lnTo>
                  <a:lnTo>
                    <a:pt x="1237475" y="141478"/>
                  </a:lnTo>
                  <a:lnTo>
                    <a:pt x="1237475" y="175768"/>
                  </a:lnTo>
                  <a:lnTo>
                    <a:pt x="1237475" y="198628"/>
                  </a:lnTo>
                  <a:lnTo>
                    <a:pt x="1237475" y="231648"/>
                  </a:lnTo>
                  <a:lnTo>
                    <a:pt x="1261859" y="231648"/>
                  </a:lnTo>
                  <a:lnTo>
                    <a:pt x="1261859" y="198628"/>
                  </a:lnTo>
                  <a:lnTo>
                    <a:pt x="1295387" y="198628"/>
                  </a:lnTo>
                  <a:lnTo>
                    <a:pt x="1295387" y="231648"/>
                  </a:lnTo>
                  <a:lnTo>
                    <a:pt x="1319771" y="231648"/>
                  </a:lnTo>
                  <a:lnTo>
                    <a:pt x="1319771" y="198628"/>
                  </a:lnTo>
                  <a:lnTo>
                    <a:pt x="1319771" y="175768"/>
                  </a:lnTo>
                  <a:lnTo>
                    <a:pt x="1319771" y="141478"/>
                  </a:lnTo>
                  <a:close/>
                </a:path>
                <a:path w="1617345" h="373380">
                  <a:moveTo>
                    <a:pt x="1331963" y="3048"/>
                  </a:moveTo>
                  <a:lnTo>
                    <a:pt x="1304531" y="3048"/>
                  </a:lnTo>
                  <a:lnTo>
                    <a:pt x="1284719" y="44196"/>
                  </a:lnTo>
                  <a:lnTo>
                    <a:pt x="1264907" y="3048"/>
                  </a:lnTo>
                  <a:lnTo>
                    <a:pt x="1237475" y="3048"/>
                  </a:lnTo>
                  <a:lnTo>
                    <a:pt x="1272527" y="68580"/>
                  </a:lnTo>
                  <a:lnTo>
                    <a:pt x="1267955" y="73152"/>
                  </a:lnTo>
                  <a:lnTo>
                    <a:pt x="1260335" y="73152"/>
                  </a:lnTo>
                  <a:lnTo>
                    <a:pt x="1254239" y="70104"/>
                  </a:lnTo>
                  <a:lnTo>
                    <a:pt x="1243571" y="88392"/>
                  </a:lnTo>
                  <a:lnTo>
                    <a:pt x="1258811" y="94488"/>
                  </a:lnTo>
                  <a:lnTo>
                    <a:pt x="1266431" y="94488"/>
                  </a:lnTo>
                  <a:lnTo>
                    <a:pt x="1272527" y="94488"/>
                  </a:lnTo>
                  <a:lnTo>
                    <a:pt x="1278623" y="91440"/>
                  </a:lnTo>
                  <a:lnTo>
                    <a:pt x="1287767" y="85344"/>
                  </a:lnTo>
                  <a:lnTo>
                    <a:pt x="1292339" y="79248"/>
                  </a:lnTo>
                  <a:lnTo>
                    <a:pt x="1296911" y="71628"/>
                  </a:lnTo>
                  <a:lnTo>
                    <a:pt x="1331963" y="3048"/>
                  </a:lnTo>
                  <a:close/>
                </a:path>
                <a:path w="1617345" h="373380">
                  <a:moveTo>
                    <a:pt x="1420355" y="2794"/>
                  </a:moveTo>
                  <a:lnTo>
                    <a:pt x="1339583" y="2794"/>
                  </a:lnTo>
                  <a:lnTo>
                    <a:pt x="1339583" y="24384"/>
                  </a:lnTo>
                  <a:lnTo>
                    <a:pt x="1367015" y="24384"/>
                  </a:lnTo>
                  <a:lnTo>
                    <a:pt x="1367015" y="92964"/>
                  </a:lnTo>
                  <a:lnTo>
                    <a:pt x="1392923" y="92964"/>
                  </a:lnTo>
                  <a:lnTo>
                    <a:pt x="1392923" y="24384"/>
                  </a:lnTo>
                  <a:lnTo>
                    <a:pt x="1420355" y="24384"/>
                  </a:lnTo>
                  <a:lnTo>
                    <a:pt x="1420355" y="2794"/>
                  </a:lnTo>
                  <a:close/>
                </a:path>
                <a:path w="1617345" h="373380">
                  <a:moveTo>
                    <a:pt x="1432547" y="187452"/>
                  </a:moveTo>
                  <a:lnTo>
                    <a:pt x="1410792" y="147929"/>
                  </a:lnTo>
                  <a:lnTo>
                    <a:pt x="1406639" y="145796"/>
                  </a:lnTo>
                  <a:lnTo>
                    <a:pt x="1406639" y="179832"/>
                  </a:lnTo>
                  <a:lnTo>
                    <a:pt x="1406639" y="193548"/>
                  </a:lnTo>
                  <a:lnTo>
                    <a:pt x="1403591" y="199644"/>
                  </a:lnTo>
                  <a:lnTo>
                    <a:pt x="1400543" y="204216"/>
                  </a:lnTo>
                  <a:lnTo>
                    <a:pt x="1395971" y="208788"/>
                  </a:lnTo>
                  <a:lnTo>
                    <a:pt x="1389875" y="211836"/>
                  </a:lnTo>
                  <a:lnTo>
                    <a:pt x="1376159" y="211836"/>
                  </a:lnTo>
                  <a:lnTo>
                    <a:pt x="1371587" y="208788"/>
                  </a:lnTo>
                  <a:lnTo>
                    <a:pt x="1362443" y="199644"/>
                  </a:lnTo>
                  <a:lnTo>
                    <a:pt x="1359395" y="193548"/>
                  </a:lnTo>
                  <a:lnTo>
                    <a:pt x="1359395" y="179832"/>
                  </a:lnTo>
                  <a:lnTo>
                    <a:pt x="1362443" y="173736"/>
                  </a:lnTo>
                  <a:lnTo>
                    <a:pt x="1367015" y="169164"/>
                  </a:lnTo>
                  <a:lnTo>
                    <a:pt x="1370063" y="164592"/>
                  </a:lnTo>
                  <a:lnTo>
                    <a:pt x="1376159" y="163068"/>
                  </a:lnTo>
                  <a:lnTo>
                    <a:pt x="1389875" y="163068"/>
                  </a:lnTo>
                  <a:lnTo>
                    <a:pt x="1395971" y="164592"/>
                  </a:lnTo>
                  <a:lnTo>
                    <a:pt x="1400543" y="169164"/>
                  </a:lnTo>
                  <a:lnTo>
                    <a:pt x="1403591" y="173736"/>
                  </a:lnTo>
                  <a:lnTo>
                    <a:pt x="1406639" y="179832"/>
                  </a:lnTo>
                  <a:lnTo>
                    <a:pt x="1406639" y="145796"/>
                  </a:lnTo>
                  <a:lnTo>
                    <a:pt x="1402448" y="143637"/>
                  </a:lnTo>
                  <a:lnTo>
                    <a:pt x="1393545" y="141071"/>
                  </a:lnTo>
                  <a:lnTo>
                    <a:pt x="1383779" y="140208"/>
                  </a:lnTo>
                  <a:lnTo>
                    <a:pt x="1373809" y="141071"/>
                  </a:lnTo>
                  <a:lnTo>
                    <a:pt x="1338440" y="168973"/>
                  </a:lnTo>
                  <a:lnTo>
                    <a:pt x="1335011" y="187452"/>
                  </a:lnTo>
                  <a:lnTo>
                    <a:pt x="1335874" y="196316"/>
                  </a:lnTo>
                  <a:lnTo>
                    <a:pt x="1363967" y="229743"/>
                  </a:lnTo>
                  <a:lnTo>
                    <a:pt x="1383779" y="233172"/>
                  </a:lnTo>
                  <a:lnTo>
                    <a:pt x="1393520" y="232321"/>
                  </a:lnTo>
                  <a:lnTo>
                    <a:pt x="1424482" y="211836"/>
                  </a:lnTo>
                  <a:lnTo>
                    <a:pt x="1428927" y="204597"/>
                  </a:lnTo>
                  <a:lnTo>
                    <a:pt x="1431671" y="196316"/>
                  </a:lnTo>
                  <a:lnTo>
                    <a:pt x="1432547" y="187452"/>
                  </a:lnTo>
                  <a:close/>
                </a:path>
                <a:path w="1617345" h="373380">
                  <a:moveTo>
                    <a:pt x="1511808" y="141732"/>
                  </a:moveTo>
                  <a:lnTo>
                    <a:pt x="1446276" y="141732"/>
                  </a:lnTo>
                  <a:lnTo>
                    <a:pt x="1446276" y="163322"/>
                  </a:lnTo>
                  <a:lnTo>
                    <a:pt x="1446276" y="231902"/>
                  </a:lnTo>
                  <a:lnTo>
                    <a:pt x="1470647" y="231902"/>
                  </a:lnTo>
                  <a:lnTo>
                    <a:pt x="1470647" y="163322"/>
                  </a:lnTo>
                  <a:lnTo>
                    <a:pt x="1511808" y="163322"/>
                  </a:lnTo>
                  <a:lnTo>
                    <a:pt x="1511808" y="141732"/>
                  </a:lnTo>
                  <a:close/>
                </a:path>
                <a:path w="1617345" h="373380">
                  <a:moveTo>
                    <a:pt x="1616964" y="187452"/>
                  </a:moveTo>
                  <a:lnTo>
                    <a:pt x="1595196" y="147929"/>
                  </a:lnTo>
                  <a:lnTo>
                    <a:pt x="1591056" y="145808"/>
                  </a:lnTo>
                  <a:lnTo>
                    <a:pt x="1591056" y="179832"/>
                  </a:lnTo>
                  <a:lnTo>
                    <a:pt x="1591056" y="193548"/>
                  </a:lnTo>
                  <a:lnTo>
                    <a:pt x="1588008" y="199644"/>
                  </a:lnTo>
                  <a:lnTo>
                    <a:pt x="1584960" y="204216"/>
                  </a:lnTo>
                  <a:lnTo>
                    <a:pt x="1580388" y="208788"/>
                  </a:lnTo>
                  <a:lnTo>
                    <a:pt x="1574292" y="211836"/>
                  </a:lnTo>
                  <a:lnTo>
                    <a:pt x="1560576" y="211836"/>
                  </a:lnTo>
                  <a:lnTo>
                    <a:pt x="1556004" y="208788"/>
                  </a:lnTo>
                  <a:lnTo>
                    <a:pt x="1546860" y="199644"/>
                  </a:lnTo>
                  <a:lnTo>
                    <a:pt x="1543812" y="193548"/>
                  </a:lnTo>
                  <a:lnTo>
                    <a:pt x="1543812" y="179832"/>
                  </a:lnTo>
                  <a:lnTo>
                    <a:pt x="1546860" y="173736"/>
                  </a:lnTo>
                  <a:lnTo>
                    <a:pt x="1551432" y="169164"/>
                  </a:lnTo>
                  <a:lnTo>
                    <a:pt x="1554480" y="164592"/>
                  </a:lnTo>
                  <a:lnTo>
                    <a:pt x="1560576" y="163068"/>
                  </a:lnTo>
                  <a:lnTo>
                    <a:pt x="1574292" y="163068"/>
                  </a:lnTo>
                  <a:lnTo>
                    <a:pt x="1580388" y="164592"/>
                  </a:lnTo>
                  <a:lnTo>
                    <a:pt x="1583436" y="169164"/>
                  </a:lnTo>
                  <a:lnTo>
                    <a:pt x="1588008" y="173736"/>
                  </a:lnTo>
                  <a:lnTo>
                    <a:pt x="1568196" y="140208"/>
                  </a:lnTo>
                  <a:lnTo>
                    <a:pt x="1558213" y="141071"/>
                  </a:lnTo>
                  <a:lnTo>
                    <a:pt x="1522095" y="168973"/>
                  </a:lnTo>
                  <a:lnTo>
                    <a:pt x="1517904" y="187452"/>
                  </a:lnTo>
                  <a:lnTo>
                    <a:pt x="1518996" y="196316"/>
                  </a:lnTo>
                  <a:lnTo>
                    <a:pt x="1548193" y="229743"/>
                  </a:lnTo>
                  <a:lnTo>
                    <a:pt x="1566672" y="233172"/>
                  </a:lnTo>
                  <a:lnTo>
                    <a:pt x="1577289" y="232321"/>
                  </a:lnTo>
                  <a:lnTo>
                    <a:pt x="1608886" y="211836"/>
                  </a:lnTo>
                  <a:lnTo>
                    <a:pt x="1613344" y="204597"/>
                  </a:lnTo>
                  <a:lnTo>
                    <a:pt x="1616075" y="196316"/>
                  </a:lnTo>
                  <a:lnTo>
                    <a:pt x="1616964" y="187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296156" y="1083563"/>
              <a:ext cx="280670" cy="90170"/>
            </a:xfrm>
            <a:custGeom>
              <a:avLst/>
              <a:gdLst/>
              <a:ahLst/>
              <a:cxnLst/>
              <a:rect l="l" t="t" r="r" b="b"/>
              <a:pathLst>
                <a:path w="280670" h="90169">
                  <a:moveTo>
                    <a:pt x="82296" y="35306"/>
                  </a:moveTo>
                  <a:lnTo>
                    <a:pt x="0" y="35306"/>
                  </a:lnTo>
                  <a:lnTo>
                    <a:pt x="0" y="56896"/>
                  </a:lnTo>
                  <a:lnTo>
                    <a:pt x="0" y="89916"/>
                  </a:lnTo>
                  <a:lnTo>
                    <a:pt x="24384" y="89916"/>
                  </a:lnTo>
                  <a:lnTo>
                    <a:pt x="24384" y="56896"/>
                  </a:lnTo>
                  <a:lnTo>
                    <a:pt x="57912" y="56896"/>
                  </a:lnTo>
                  <a:lnTo>
                    <a:pt x="57912" y="89916"/>
                  </a:lnTo>
                  <a:lnTo>
                    <a:pt x="82296" y="89916"/>
                  </a:lnTo>
                  <a:lnTo>
                    <a:pt x="82296" y="56896"/>
                  </a:lnTo>
                  <a:lnTo>
                    <a:pt x="82296" y="35306"/>
                  </a:lnTo>
                  <a:close/>
                </a:path>
                <a:path w="280670" h="90169">
                  <a:moveTo>
                    <a:pt x="184404" y="0"/>
                  </a:moveTo>
                  <a:lnTo>
                    <a:pt x="161544" y="0"/>
                  </a:lnTo>
                  <a:lnTo>
                    <a:pt x="126492" y="51816"/>
                  </a:lnTo>
                  <a:lnTo>
                    <a:pt x="126492" y="0"/>
                  </a:lnTo>
                  <a:lnTo>
                    <a:pt x="100584" y="0"/>
                  </a:lnTo>
                  <a:lnTo>
                    <a:pt x="100584" y="89916"/>
                  </a:lnTo>
                  <a:lnTo>
                    <a:pt x="124968" y="89916"/>
                  </a:lnTo>
                  <a:lnTo>
                    <a:pt x="160020" y="39624"/>
                  </a:lnTo>
                  <a:lnTo>
                    <a:pt x="160020" y="89916"/>
                  </a:lnTo>
                  <a:lnTo>
                    <a:pt x="184404" y="89916"/>
                  </a:lnTo>
                  <a:lnTo>
                    <a:pt x="184404" y="0"/>
                  </a:lnTo>
                  <a:close/>
                </a:path>
                <a:path w="280670" h="90169">
                  <a:moveTo>
                    <a:pt x="280403" y="0"/>
                  </a:moveTo>
                  <a:lnTo>
                    <a:pt x="256019" y="0"/>
                  </a:lnTo>
                  <a:lnTo>
                    <a:pt x="256019" y="21336"/>
                  </a:lnTo>
                  <a:lnTo>
                    <a:pt x="256019" y="44196"/>
                  </a:lnTo>
                  <a:lnTo>
                    <a:pt x="234683" y="44196"/>
                  </a:lnTo>
                  <a:lnTo>
                    <a:pt x="228587" y="41148"/>
                  </a:lnTo>
                  <a:lnTo>
                    <a:pt x="227063" y="39624"/>
                  </a:lnTo>
                  <a:lnTo>
                    <a:pt x="225539" y="36576"/>
                  </a:lnTo>
                  <a:lnTo>
                    <a:pt x="225539" y="28956"/>
                  </a:lnTo>
                  <a:lnTo>
                    <a:pt x="227063" y="27432"/>
                  </a:lnTo>
                  <a:lnTo>
                    <a:pt x="228587" y="24384"/>
                  </a:lnTo>
                  <a:lnTo>
                    <a:pt x="234683" y="21336"/>
                  </a:lnTo>
                  <a:lnTo>
                    <a:pt x="256019" y="21336"/>
                  </a:lnTo>
                  <a:lnTo>
                    <a:pt x="256019" y="0"/>
                  </a:lnTo>
                  <a:lnTo>
                    <a:pt x="237731" y="0"/>
                  </a:lnTo>
                  <a:lnTo>
                    <a:pt x="230022" y="571"/>
                  </a:lnTo>
                  <a:lnTo>
                    <a:pt x="199631" y="21336"/>
                  </a:lnTo>
                  <a:lnTo>
                    <a:pt x="199631" y="32004"/>
                  </a:lnTo>
                  <a:lnTo>
                    <a:pt x="200799" y="40576"/>
                  </a:lnTo>
                  <a:lnTo>
                    <a:pt x="204393" y="48006"/>
                  </a:lnTo>
                  <a:lnTo>
                    <a:pt x="210566" y="54292"/>
                  </a:lnTo>
                  <a:lnTo>
                    <a:pt x="219443" y="59436"/>
                  </a:lnTo>
                  <a:lnTo>
                    <a:pt x="196583" y="89916"/>
                  </a:lnTo>
                  <a:lnTo>
                    <a:pt x="225539" y="89916"/>
                  </a:lnTo>
                  <a:lnTo>
                    <a:pt x="243827" y="64008"/>
                  </a:lnTo>
                  <a:lnTo>
                    <a:pt x="256019" y="64008"/>
                  </a:lnTo>
                  <a:lnTo>
                    <a:pt x="256019" y="89916"/>
                  </a:lnTo>
                  <a:lnTo>
                    <a:pt x="280403" y="89916"/>
                  </a:lnTo>
                  <a:lnTo>
                    <a:pt x="280403" y="64008"/>
                  </a:lnTo>
                  <a:lnTo>
                    <a:pt x="280403" y="44196"/>
                  </a:lnTo>
                  <a:lnTo>
                    <a:pt x="280403" y="21336"/>
                  </a:lnTo>
                  <a:lnTo>
                    <a:pt x="280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6008" y="1080516"/>
              <a:ext cx="202692" cy="97536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318247" y="1830323"/>
              <a:ext cx="7335520" cy="273050"/>
            </a:xfrm>
            <a:custGeom>
              <a:avLst/>
              <a:gdLst/>
              <a:ahLst/>
              <a:cxnLst/>
              <a:rect l="l" t="t" r="r" b="b"/>
              <a:pathLst>
                <a:path w="7335520" h="273050">
                  <a:moveTo>
                    <a:pt x="220980" y="4064"/>
                  </a:moveTo>
                  <a:lnTo>
                    <a:pt x="0" y="4064"/>
                  </a:lnTo>
                  <a:lnTo>
                    <a:pt x="0" y="56134"/>
                  </a:lnTo>
                  <a:lnTo>
                    <a:pt x="0" y="268224"/>
                  </a:lnTo>
                  <a:lnTo>
                    <a:pt x="57912" y="268224"/>
                  </a:lnTo>
                  <a:lnTo>
                    <a:pt x="57912" y="56134"/>
                  </a:lnTo>
                  <a:lnTo>
                    <a:pt x="163068" y="56134"/>
                  </a:lnTo>
                  <a:lnTo>
                    <a:pt x="163068" y="268224"/>
                  </a:lnTo>
                  <a:lnTo>
                    <a:pt x="220980" y="268224"/>
                  </a:lnTo>
                  <a:lnTo>
                    <a:pt x="220980" y="56134"/>
                  </a:lnTo>
                  <a:lnTo>
                    <a:pt x="220980" y="4064"/>
                  </a:lnTo>
                  <a:close/>
                </a:path>
                <a:path w="7335520" h="273050">
                  <a:moveTo>
                    <a:pt x="492252" y="96012"/>
                  </a:moveTo>
                  <a:lnTo>
                    <a:pt x="484073" y="56388"/>
                  </a:lnTo>
                  <a:lnTo>
                    <a:pt x="451472" y="19367"/>
                  </a:lnTo>
                  <a:lnTo>
                    <a:pt x="434340" y="11341"/>
                  </a:lnTo>
                  <a:lnTo>
                    <a:pt x="434340" y="97536"/>
                  </a:lnTo>
                  <a:lnTo>
                    <a:pt x="433514" y="106133"/>
                  </a:lnTo>
                  <a:lnTo>
                    <a:pt x="407098" y="134683"/>
                  </a:lnTo>
                  <a:lnTo>
                    <a:pt x="388620" y="137160"/>
                  </a:lnTo>
                  <a:lnTo>
                    <a:pt x="342900" y="137160"/>
                  </a:lnTo>
                  <a:lnTo>
                    <a:pt x="342900" y="56388"/>
                  </a:lnTo>
                  <a:lnTo>
                    <a:pt x="387096" y="56388"/>
                  </a:lnTo>
                  <a:lnTo>
                    <a:pt x="427278" y="73113"/>
                  </a:lnTo>
                  <a:lnTo>
                    <a:pt x="434340" y="97536"/>
                  </a:lnTo>
                  <a:lnTo>
                    <a:pt x="434340" y="11341"/>
                  </a:lnTo>
                  <a:lnTo>
                    <a:pt x="434149" y="11239"/>
                  </a:lnTo>
                  <a:lnTo>
                    <a:pt x="414274" y="6273"/>
                  </a:lnTo>
                  <a:lnTo>
                    <a:pt x="391668" y="4572"/>
                  </a:lnTo>
                  <a:lnTo>
                    <a:pt x="283464" y="4572"/>
                  </a:lnTo>
                  <a:lnTo>
                    <a:pt x="283464" y="268224"/>
                  </a:lnTo>
                  <a:lnTo>
                    <a:pt x="342900" y="268224"/>
                  </a:lnTo>
                  <a:lnTo>
                    <a:pt x="342900" y="188976"/>
                  </a:lnTo>
                  <a:lnTo>
                    <a:pt x="385572" y="188976"/>
                  </a:lnTo>
                  <a:lnTo>
                    <a:pt x="428434" y="183070"/>
                  </a:lnTo>
                  <a:lnTo>
                    <a:pt x="463296" y="164592"/>
                  </a:lnTo>
                  <a:lnTo>
                    <a:pt x="490524" y="117449"/>
                  </a:lnTo>
                  <a:lnTo>
                    <a:pt x="492252" y="96012"/>
                  </a:lnTo>
                  <a:close/>
                </a:path>
                <a:path w="7335520" h="273050">
                  <a:moveTo>
                    <a:pt x="807720" y="137160"/>
                  </a:moveTo>
                  <a:lnTo>
                    <a:pt x="797623" y="83820"/>
                  </a:lnTo>
                  <a:lnTo>
                    <a:pt x="768096" y="39624"/>
                  </a:lnTo>
                  <a:lnTo>
                    <a:pt x="746760" y="22263"/>
                  </a:lnTo>
                  <a:lnTo>
                    <a:pt x="746760" y="137160"/>
                  </a:lnTo>
                  <a:lnTo>
                    <a:pt x="745363" y="153720"/>
                  </a:lnTo>
                  <a:lnTo>
                    <a:pt x="725424" y="195072"/>
                  </a:lnTo>
                  <a:lnTo>
                    <a:pt x="684707" y="218008"/>
                  </a:lnTo>
                  <a:lnTo>
                    <a:pt x="667512" y="219456"/>
                  </a:lnTo>
                  <a:lnTo>
                    <a:pt x="651205" y="218008"/>
                  </a:lnTo>
                  <a:lnTo>
                    <a:pt x="611124" y="195072"/>
                  </a:lnTo>
                  <a:lnTo>
                    <a:pt x="589699" y="153720"/>
                  </a:lnTo>
                  <a:lnTo>
                    <a:pt x="588264" y="137160"/>
                  </a:lnTo>
                  <a:lnTo>
                    <a:pt x="589699" y="119735"/>
                  </a:lnTo>
                  <a:lnTo>
                    <a:pt x="611124" y="77724"/>
                  </a:lnTo>
                  <a:lnTo>
                    <a:pt x="650989" y="54800"/>
                  </a:lnTo>
                  <a:lnTo>
                    <a:pt x="667512" y="53340"/>
                  </a:lnTo>
                  <a:lnTo>
                    <a:pt x="684072" y="54800"/>
                  </a:lnTo>
                  <a:lnTo>
                    <a:pt x="725424" y="77724"/>
                  </a:lnTo>
                  <a:lnTo>
                    <a:pt x="745363" y="119951"/>
                  </a:lnTo>
                  <a:lnTo>
                    <a:pt x="746760" y="137160"/>
                  </a:lnTo>
                  <a:lnTo>
                    <a:pt x="746760" y="22263"/>
                  </a:lnTo>
                  <a:lnTo>
                    <a:pt x="723519" y="10096"/>
                  </a:lnTo>
                  <a:lnTo>
                    <a:pt x="696950" y="2552"/>
                  </a:lnTo>
                  <a:lnTo>
                    <a:pt x="667512" y="0"/>
                  </a:lnTo>
                  <a:lnTo>
                    <a:pt x="638962" y="2552"/>
                  </a:lnTo>
                  <a:lnTo>
                    <a:pt x="589292" y="22504"/>
                  </a:lnTo>
                  <a:lnTo>
                    <a:pt x="550456" y="61087"/>
                  </a:lnTo>
                  <a:lnTo>
                    <a:pt x="529882" y="109715"/>
                  </a:lnTo>
                  <a:lnTo>
                    <a:pt x="527304" y="137160"/>
                  </a:lnTo>
                  <a:lnTo>
                    <a:pt x="529856" y="164592"/>
                  </a:lnTo>
                  <a:lnTo>
                    <a:pt x="549808" y="212598"/>
                  </a:lnTo>
                  <a:lnTo>
                    <a:pt x="588645" y="250304"/>
                  </a:lnTo>
                  <a:lnTo>
                    <a:pt x="638937" y="270256"/>
                  </a:lnTo>
                  <a:lnTo>
                    <a:pt x="667512" y="272796"/>
                  </a:lnTo>
                  <a:lnTo>
                    <a:pt x="696087" y="270256"/>
                  </a:lnTo>
                  <a:lnTo>
                    <a:pt x="722376" y="262699"/>
                  </a:lnTo>
                  <a:lnTo>
                    <a:pt x="746379" y="250304"/>
                  </a:lnTo>
                  <a:lnTo>
                    <a:pt x="768096" y="233172"/>
                  </a:lnTo>
                  <a:lnTo>
                    <a:pt x="779399" y="219456"/>
                  </a:lnTo>
                  <a:lnTo>
                    <a:pt x="785228" y="212394"/>
                  </a:lnTo>
                  <a:lnTo>
                    <a:pt x="797623" y="189166"/>
                  </a:lnTo>
                  <a:lnTo>
                    <a:pt x="805180" y="163957"/>
                  </a:lnTo>
                  <a:lnTo>
                    <a:pt x="807720" y="137160"/>
                  </a:lnTo>
                  <a:close/>
                </a:path>
                <a:path w="7335520" h="273050">
                  <a:moveTo>
                    <a:pt x="1057668" y="216154"/>
                  </a:moveTo>
                  <a:lnTo>
                    <a:pt x="914412" y="216154"/>
                  </a:lnTo>
                  <a:lnTo>
                    <a:pt x="914412" y="161544"/>
                  </a:lnTo>
                  <a:lnTo>
                    <a:pt x="1039380" y="161544"/>
                  </a:lnTo>
                  <a:lnTo>
                    <a:pt x="1039380" y="109474"/>
                  </a:lnTo>
                  <a:lnTo>
                    <a:pt x="914412" y="109474"/>
                  </a:lnTo>
                  <a:lnTo>
                    <a:pt x="914412" y="56134"/>
                  </a:lnTo>
                  <a:lnTo>
                    <a:pt x="1056144" y="56134"/>
                  </a:lnTo>
                  <a:lnTo>
                    <a:pt x="1056144" y="4064"/>
                  </a:lnTo>
                  <a:lnTo>
                    <a:pt x="858024" y="4064"/>
                  </a:lnTo>
                  <a:lnTo>
                    <a:pt x="858024" y="56134"/>
                  </a:lnTo>
                  <a:lnTo>
                    <a:pt x="858024" y="109474"/>
                  </a:lnTo>
                  <a:lnTo>
                    <a:pt x="858024" y="161544"/>
                  </a:lnTo>
                  <a:lnTo>
                    <a:pt x="858024" y="216154"/>
                  </a:lnTo>
                  <a:lnTo>
                    <a:pt x="858024" y="268224"/>
                  </a:lnTo>
                  <a:lnTo>
                    <a:pt x="1057668" y="268224"/>
                  </a:lnTo>
                  <a:lnTo>
                    <a:pt x="1057668" y="216154"/>
                  </a:lnTo>
                  <a:close/>
                </a:path>
                <a:path w="7335520" h="273050">
                  <a:moveTo>
                    <a:pt x="1351800" y="268224"/>
                  </a:moveTo>
                  <a:lnTo>
                    <a:pt x="1239012" y="115824"/>
                  </a:lnTo>
                  <a:lnTo>
                    <a:pt x="1347216" y="4572"/>
                  </a:lnTo>
                  <a:lnTo>
                    <a:pt x="1277112" y="4572"/>
                  </a:lnTo>
                  <a:lnTo>
                    <a:pt x="1170432" y="120396"/>
                  </a:lnTo>
                  <a:lnTo>
                    <a:pt x="1170432" y="4572"/>
                  </a:lnTo>
                  <a:lnTo>
                    <a:pt x="1110996" y="4572"/>
                  </a:lnTo>
                  <a:lnTo>
                    <a:pt x="1110996" y="268224"/>
                  </a:lnTo>
                  <a:lnTo>
                    <a:pt x="1170432" y="268224"/>
                  </a:lnTo>
                  <a:lnTo>
                    <a:pt x="1170432" y="187452"/>
                  </a:lnTo>
                  <a:lnTo>
                    <a:pt x="1200912" y="155448"/>
                  </a:lnTo>
                  <a:lnTo>
                    <a:pt x="1281684" y="268224"/>
                  </a:lnTo>
                  <a:lnTo>
                    <a:pt x="1351800" y="268224"/>
                  </a:lnTo>
                  <a:close/>
                </a:path>
                <a:path w="7335520" h="273050">
                  <a:moveTo>
                    <a:pt x="1595640" y="4064"/>
                  </a:moveTo>
                  <a:lnTo>
                    <a:pt x="1377708" y="4064"/>
                  </a:lnTo>
                  <a:lnTo>
                    <a:pt x="1377708" y="57404"/>
                  </a:lnTo>
                  <a:lnTo>
                    <a:pt x="1458480" y="57404"/>
                  </a:lnTo>
                  <a:lnTo>
                    <a:pt x="1458480" y="268224"/>
                  </a:lnTo>
                  <a:lnTo>
                    <a:pt x="1516392" y="268224"/>
                  </a:lnTo>
                  <a:lnTo>
                    <a:pt x="1516392" y="57404"/>
                  </a:lnTo>
                  <a:lnTo>
                    <a:pt x="1595640" y="57404"/>
                  </a:lnTo>
                  <a:lnTo>
                    <a:pt x="1595640" y="4064"/>
                  </a:lnTo>
                  <a:close/>
                </a:path>
                <a:path w="7335520" h="273050">
                  <a:moveTo>
                    <a:pt x="1973592" y="4064"/>
                  </a:moveTo>
                  <a:lnTo>
                    <a:pt x="1754136" y="4064"/>
                  </a:lnTo>
                  <a:lnTo>
                    <a:pt x="1754136" y="56134"/>
                  </a:lnTo>
                  <a:lnTo>
                    <a:pt x="1754136" y="268224"/>
                  </a:lnTo>
                  <a:lnTo>
                    <a:pt x="1812048" y="268224"/>
                  </a:lnTo>
                  <a:lnTo>
                    <a:pt x="1812048" y="56134"/>
                  </a:lnTo>
                  <a:lnTo>
                    <a:pt x="1915680" y="56134"/>
                  </a:lnTo>
                  <a:lnTo>
                    <a:pt x="1915680" y="268224"/>
                  </a:lnTo>
                  <a:lnTo>
                    <a:pt x="1973592" y="268224"/>
                  </a:lnTo>
                  <a:lnTo>
                    <a:pt x="1973592" y="56134"/>
                  </a:lnTo>
                  <a:lnTo>
                    <a:pt x="1973592" y="4064"/>
                  </a:lnTo>
                  <a:close/>
                </a:path>
                <a:path w="7335520" h="273050">
                  <a:moveTo>
                    <a:pt x="2263152" y="4572"/>
                  </a:moveTo>
                  <a:lnTo>
                    <a:pt x="2074176" y="4572"/>
                  </a:lnTo>
                  <a:lnTo>
                    <a:pt x="2074176" y="59436"/>
                  </a:lnTo>
                  <a:lnTo>
                    <a:pt x="2073910" y="84353"/>
                  </a:lnTo>
                  <a:lnTo>
                    <a:pt x="2072246" y="126733"/>
                  </a:lnTo>
                  <a:lnTo>
                    <a:pt x="2067699" y="173164"/>
                  </a:lnTo>
                  <a:lnTo>
                    <a:pt x="2050402" y="212407"/>
                  </a:lnTo>
                  <a:lnTo>
                    <a:pt x="2034552" y="220980"/>
                  </a:lnTo>
                  <a:lnTo>
                    <a:pt x="2016264" y="220980"/>
                  </a:lnTo>
                  <a:lnTo>
                    <a:pt x="2013216" y="268224"/>
                  </a:lnTo>
                  <a:lnTo>
                    <a:pt x="2019477" y="269354"/>
                  </a:lnTo>
                  <a:lnTo>
                    <a:pt x="2026742" y="270319"/>
                  </a:lnTo>
                  <a:lnTo>
                    <a:pt x="2034857" y="271018"/>
                  </a:lnTo>
                  <a:lnTo>
                    <a:pt x="2043696" y="271272"/>
                  </a:lnTo>
                  <a:lnTo>
                    <a:pt x="2057958" y="270395"/>
                  </a:lnTo>
                  <a:lnTo>
                    <a:pt x="2101037" y="246316"/>
                  </a:lnTo>
                  <a:lnTo>
                    <a:pt x="2119896" y="196596"/>
                  </a:lnTo>
                  <a:lnTo>
                    <a:pt x="2126754" y="145161"/>
                  </a:lnTo>
                  <a:lnTo>
                    <a:pt x="2129040" y="77724"/>
                  </a:lnTo>
                  <a:lnTo>
                    <a:pt x="2129040" y="56388"/>
                  </a:lnTo>
                  <a:lnTo>
                    <a:pt x="2205240" y="56388"/>
                  </a:lnTo>
                  <a:lnTo>
                    <a:pt x="2205240" y="268224"/>
                  </a:lnTo>
                  <a:lnTo>
                    <a:pt x="2263152" y="268224"/>
                  </a:lnTo>
                  <a:lnTo>
                    <a:pt x="2263152" y="4572"/>
                  </a:lnTo>
                  <a:close/>
                </a:path>
                <a:path w="7335520" h="273050">
                  <a:moveTo>
                    <a:pt x="2583180" y="268224"/>
                  </a:moveTo>
                  <a:lnTo>
                    <a:pt x="2557564" y="208788"/>
                  </a:lnTo>
                  <a:lnTo>
                    <a:pt x="2535885" y="158496"/>
                  </a:lnTo>
                  <a:lnTo>
                    <a:pt x="2499106" y="73152"/>
                  </a:lnTo>
                  <a:lnTo>
                    <a:pt x="2476500" y="20726"/>
                  </a:lnTo>
                  <a:lnTo>
                    <a:pt x="2476500" y="158496"/>
                  </a:lnTo>
                  <a:lnTo>
                    <a:pt x="2406396" y="158496"/>
                  </a:lnTo>
                  <a:lnTo>
                    <a:pt x="2441448" y="73152"/>
                  </a:lnTo>
                  <a:lnTo>
                    <a:pt x="2476500" y="158496"/>
                  </a:lnTo>
                  <a:lnTo>
                    <a:pt x="2476500" y="20726"/>
                  </a:lnTo>
                  <a:lnTo>
                    <a:pt x="2468880" y="3048"/>
                  </a:lnTo>
                  <a:lnTo>
                    <a:pt x="2415540" y="3048"/>
                  </a:lnTo>
                  <a:lnTo>
                    <a:pt x="2302764" y="268224"/>
                  </a:lnTo>
                  <a:lnTo>
                    <a:pt x="2362200" y="268224"/>
                  </a:lnTo>
                  <a:lnTo>
                    <a:pt x="2386584" y="208788"/>
                  </a:lnTo>
                  <a:lnTo>
                    <a:pt x="2497836" y="208788"/>
                  </a:lnTo>
                  <a:lnTo>
                    <a:pt x="2522220" y="268224"/>
                  </a:lnTo>
                  <a:lnTo>
                    <a:pt x="2583180" y="268224"/>
                  </a:lnTo>
                  <a:close/>
                </a:path>
                <a:path w="7335520" h="273050">
                  <a:moveTo>
                    <a:pt x="2845308" y="4064"/>
                  </a:moveTo>
                  <a:lnTo>
                    <a:pt x="2787396" y="4064"/>
                  </a:lnTo>
                  <a:lnTo>
                    <a:pt x="2787396" y="109474"/>
                  </a:lnTo>
                  <a:lnTo>
                    <a:pt x="2680716" y="109474"/>
                  </a:lnTo>
                  <a:lnTo>
                    <a:pt x="2680716" y="4064"/>
                  </a:lnTo>
                  <a:lnTo>
                    <a:pt x="2622804" y="4064"/>
                  </a:lnTo>
                  <a:lnTo>
                    <a:pt x="2622804" y="109474"/>
                  </a:lnTo>
                  <a:lnTo>
                    <a:pt x="2622804" y="162814"/>
                  </a:lnTo>
                  <a:lnTo>
                    <a:pt x="2622804" y="268224"/>
                  </a:lnTo>
                  <a:lnTo>
                    <a:pt x="2680716" y="268224"/>
                  </a:lnTo>
                  <a:lnTo>
                    <a:pt x="2680716" y="162814"/>
                  </a:lnTo>
                  <a:lnTo>
                    <a:pt x="2787396" y="162814"/>
                  </a:lnTo>
                  <a:lnTo>
                    <a:pt x="2787396" y="268224"/>
                  </a:lnTo>
                  <a:lnTo>
                    <a:pt x="2845308" y="268224"/>
                  </a:lnTo>
                  <a:lnTo>
                    <a:pt x="2845308" y="162814"/>
                  </a:lnTo>
                  <a:lnTo>
                    <a:pt x="2845308" y="109474"/>
                  </a:lnTo>
                  <a:lnTo>
                    <a:pt x="2845308" y="4064"/>
                  </a:lnTo>
                  <a:close/>
                </a:path>
                <a:path w="7335520" h="273050">
                  <a:moveTo>
                    <a:pt x="3136392" y="4572"/>
                  </a:moveTo>
                  <a:lnTo>
                    <a:pt x="3083052" y="4572"/>
                  </a:lnTo>
                  <a:lnTo>
                    <a:pt x="2967228" y="176784"/>
                  </a:lnTo>
                  <a:lnTo>
                    <a:pt x="2967228" y="4572"/>
                  </a:lnTo>
                  <a:lnTo>
                    <a:pt x="2909316" y="4572"/>
                  </a:lnTo>
                  <a:lnTo>
                    <a:pt x="2909316" y="268224"/>
                  </a:lnTo>
                  <a:lnTo>
                    <a:pt x="2964180" y="268224"/>
                  </a:lnTo>
                  <a:lnTo>
                    <a:pt x="3080004" y="96012"/>
                  </a:lnTo>
                  <a:lnTo>
                    <a:pt x="3080004" y="268224"/>
                  </a:lnTo>
                  <a:lnTo>
                    <a:pt x="3136392" y="268224"/>
                  </a:lnTo>
                  <a:lnTo>
                    <a:pt x="3136392" y="4572"/>
                  </a:lnTo>
                  <a:close/>
                </a:path>
                <a:path w="7335520" h="273050">
                  <a:moveTo>
                    <a:pt x="3409200" y="96012"/>
                  </a:moveTo>
                  <a:lnTo>
                    <a:pt x="3400742" y="56388"/>
                  </a:lnTo>
                  <a:lnTo>
                    <a:pt x="3366909" y="19367"/>
                  </a:lnTo>
                  <a:lnTo>
                    <a:pt x="3349764" y="11239"/>
                  </a:lnTo>
                  <a:lnTo>
                    <a:pt x="3349764" y="97536"/>
                  </a:lnTo>
                  <a:lnTo>
                    <a:pt x="3349142" y="106133"/>
                  </a:lnTo>
                  <a:lnTo>
                    <a:pt x="3323666" y="134683"/>
                  </a:lnTo>
                  <a:lnTo>
                    <a:pt x="3304044" y="137160"/>
                  </a:lnTo>
                  <a:lnTo>
                    <a:pt x="3258324" y="137160"/>
                  </a:lnTo>
                  <a:lnTo>
                    <a:pt x="3258324" y="56388"/>
                  </a:lnTo>
                  <a:lnTo>
                    <a:pt x="3302520" y="56388"/>
                  </a:lnTo>
                  <a:lnTo>
                    <a:pt x="3343325" y="73113"/>
                  </a:lnTo>
                  <a:lnTo>
                    <a:pt x="3349764" y="97536"/>
                  </a:lnTo>
                  <a:lnTo>
                    <a:pt x="3349764" y="11239"/>
                  </a:lnTo>
                  <a:lnTo>
                    <a:pt x="3330333" y="6273"/>
                  </a:lnTo>
                  <a:lnTo>
                    <a:pt x="3308616" y="4572"/>
                  </a:lnTo>
                  <a:lnTo>
                    <a:pt x="3200412" y="4572"/>
                  </a:lnTo>
                  <a:lnTo>
                    <a:pt x="3200412" y="268224"/>
                  </a:lnTo>
                  <a:lnTo>
                    <a:pt x="3258324" y="268224"/>
                  </a:lnTo>
                  <a:lnTo>
                    <a:pt x="3258324" y="188976"/>
                  </a:lnTo>
                  <a:lnTo>
                    <a:pt x="3302520" y="188976"/>
                  </a:lnTo>
                  <a:lnTo>
                    <a:pt x="3344621" y="183070"/>
                  </a:lnTo>
                  <a:lnTo>
                    <a:pt x="3378720" y="164592"/>
                  </a:lnTo>
                  <a:lnTo>
                    <a:pt x="3400691" y="137160"/>
                  </a:lnTo>
                  <a:lnTo>
                    <a:pt x="3401390" y="136017"/>
                  </a:lnTo>
                  <a:lnTo>
                    <a:pt x="3407219" y="117449"/>
                  </a:lnTo>
                  <a:lnTo>
                    <a:pt x="3409200" y="96012"/>
                  </a:lnTo>
                  <a:close/>
                </a:path>
                <a:path w="7335520" h="273050">
                  <a:moveTo>
                    <a:pt x="3724668" y="137160"/>
                  </a:moveTo>
                  <a:lnTo>
                    <a:pt x="3722116" y="109499"/>
                  </a:lnTo>
                  <a:lnTo>
                    <a:pt x="3714572" y="83820"/>
                  </a:lnTo>
                  <a:lnTo>
                    <a:pt x="3702164" y="60439"/>
                  </a:lnTo>
                  <a:lnTo>
                    <a:pt x="3696322" y="53340"/>
                  </a:lnTo>
                  <a:lnTo>
                    <a:pt x="3685044" y="39624"/>
                  </a:lnTo>
                  <a:lnTo>
                    <a:pt x="3663708" y="22809"/>
                  </a:lnTo>
                  <a:lnTo>
                    <a:pt x="3663708" y="137160"/>
                  </a:lnTo>
                  <a:lnTo>
                    <a:pt x="3662273" y="153720"/>
                  </a:lnTo>
                  <a:lnTo>
                    <a:pt x="3640848" y="195072"/>
                  </a:lnTo>
                  <a:lnTo>
                    <a:pt x="3600983" y="218008"/>
                  </a:lnTo>
                  <a:lnTo>
                    <a:pt x="3584460" y="219456"/>
                  </a:lnTo>
                  <a:lnTo>
                    <a:pt x="3567900" y="218008"/>
                  </a:lnTo>
                  <a:lnTo>
                    <a:pt x="3526548" y="195072"/>
                  </a:lnTo>
                  <a:lnTo>
                    <a:pt x="3506609" y="153720"/>
                  </a:lnTo>
                  <a:lnTo>
                    <a:pt x="3505212" y="137160"/>
                  </a:lnTo>
                  <a:lnTo>
                    <a:pt x="3506393" y="119735"/>
                  </a:lnTo>
                  <a:lnTo>
                    <a:pt x="3526548" y="77724"/>
                  </a:lnTo>
                  <a:lnTo>
                    <a:pt x="3566617" y="54800"/>
                  </a:lnTo>
                  <a:lnTo>
                    <a:pt x="3582936" y="53340"/>
                  </a:lnTo>
                  <a:lnTo>
                    <a:pt x="3600119" y="54800"/>
                  </a:lnTo>
                  <a:lnTo>
                    <a:pt x="3640848" y="77724"/>
                  </a:lnTo>
                  <a:lnTo>
                    <a:pt x="3662273" y="119951"/>
                  </a:lnTo>
                  <a:lnTo>
                    <a:pt x="3663708" y="137160"/>
                  </a:lnTo>
                  <a:lnTo>
                    <a:pt x="3663708" y="22809"/>
                  </a:lnTo>
                  <a:lnTo>
                    <a:pt x="3663327" y="22504"/>
                  </a:lnTo>
                  <a:lnTo>
                    <a:pt x="3639324" y="10096"/>
                  </a:lnTo>
                  <a:lnTo>
                    <a:pt x="3613035" y="2552"/>
                  </a:lnTo>
                  <a:lnTo>
                    <a:pt x="3584460" y="0"/>
                  </a:lnTo>
                  <a:lnTo>
                    <a:pt x="3555885" y="2552"/>
                  </a:lnTo>
                  <a:lnTo>
                    <a:pt x="3505593" y="22504"/>
                  </a:lnTo>
                  <a:lnTo>
                    <a:pt x="3466744" y="61087"/>
                  </a:lnTo>
                  <a:lnTo>
                    <a:pt x="3446792" y="109715"/>
                  </a:lnTo>
                  <a:lnTo>
                    <a:pt x="3444252" y="137160"/>
                  </a:lnTo>
                  <a:lnTo>
                    <a:pt x="3446576" y="164592"/>
                  </a:lnTo>
                  <a:lnTo>
                    <a:pt x="3466109" y="212598"/>
                  </a:lnTo>
                  <a:lnTo>
                    <a:pt x="3504704" y="250304"/>
                  </a:lnTo>
                  <a:lnTo>
                    <a:pt x="3554374" y="270256"/>
                  </a:lnTo>
                  <a:lnTo>
                    <a:pt x="3582936" y="272796"/>
                  </a:lnTo>
                  <a:lnTo>
                    <a:pt x="3612362" y="270256"/>
                  </a:lnTo>
                  <a:lnTo>
                    <a:pt x="3638943" y="262699"/>
                  </a:lnTo>
                  <a:lnTo>
                    <a:pt x="3662654" y="250304"/>
                  </a:lnTo>
                  <a:lnTo>
                    <a:pt x="3683520" y="233172"/>
                  </a:lnTo>
                  <a:lnTo>
                    <a:pt x="3695395" y="219456"/>
                  </a:lnTo>
                  <a:lnTo>
                    <a:pt x="3701516" y="212394"/>
                  </a:lnTo>
                  <a:lnTo>
                    <a:pt x="3714381" y="189166"/>
                  </a:lnTo>
                  <a:lnTo>
                    <a:pt x="3722090" y="163957"/>
                  </a:lnTo>
                  <a:lnTo>
                    <a:pt x="3724668" y="137160"/>
                  </a:lnTo>
                  <a:close/>
                </a:path>
                <a:path w="7335520" h="273050">
                  <a:moveTo>
                    <a:pt x="3997452" y="196596"/>
                  </a:moveTo>
                  <a:lnTo>
                    <a:pt x="3996626" y="183743"/>
                  </a:lnTo>
                  <a:lnTo>
                    <a:pt x="3994213" y="172593"/>
                  </a:lnTo>
                  <a:lnTo>
                    <a:pt x="3990390" y="163169"/>
                  </a:lnTo>
                  <a:lnTo>
                    <a:pt x="3988295" y="160020"/>
                  </a:lnTo>
                  <a:lnTo>
                    <a:pt x="3985260" y="155448"/>
                  </a:lnTo>
                  <a:lnTo>
                    <a:pt x="3977830" y="148005"/>
                  </a:lnTo>
                  <a:lnTo>
                    <a:pt x="3969258" y="141541"/>
                  </a:lnTo>
                  <a:lnTo>
                    <a:pt x="3959542" y="135953"/>
                  </a:lnTo>
                  <a:lnTo>
                    <a:pt x="3948684" y="131064"/>
                  </a:lnTo>
                  <a:lnTo>
                    <a:pt x="3963568" y="119875"/>
                  </a:lnTo>
                  <a:lnTo>
                    <a:pt x="3970401" y="111252"/>
                  </a:lnTo>
                  <a:lnTo>
                    <a:pt x="3974020" y="106680"/>
                  </a:lnTo>
                  <a:lnTo>
                    <a:pt x="3980192" y="91211"/>
                  </a:lnTo>
                  <a:lnTo>
                    <a:pt x="3982212" y="73152"/>
                  </a:lnTo>
                  <a:lnTo>
                    <a:pt x="3981094" y="60007"/>
                  </a:lnTo>
                  <a:lnTo>
                    <a:pt x="3951719" y="17437"/>
                  </a:lnTo>
                  <a:lnTo>
                    <a:pt x="3939540" y="12065"/>
                  </a:lnTo>
                  <a:lnTo>
                    <a:pt x="3939540" y="187452"/>
                  </a:lnTo>
                  <a:lnTo>
                    <a:pt x="3936974" y="200583"/>
                  </a:lnTo>
                  <a:lnTo>
                    <a:pt x="3929253" y="210121"/>
                  </a:lnTo>
                  <a:lnTo>
                    <a:pt x="3916400" y="215963"/>
                  </a:lnTo>
                  <a:lnTo>
                    <a:pt x="3898392" y="217932"/>
                  </a:lnTo>
                  <a:lnTo>
                    <a:pt x="3829812" y="217932"/>
                  </a:lnTo>
                  <a:lnTo>
                    <a:pt x="3829812" y="160020"/>
                  </a:lnTo>
                  <a:lnTo>
                    <a:pt x="3896868" y="160020"/>
                  </a:lnTo>
                  <a:lnTo>
                    <a:pt x="3915753" y="161734"/>
                  </a:lnTo>
                  <a:lnTo>
                    <a:pt x="3929062" y="166878"/>
                  </a:lnTo>
                  <a:lnTo>
                    <a:pt x="3936949" y="175450"/>
                  </a:lnTo>
                  <a:lnTo>
                    <a:pt x="3939540" y="187452"/>
                  </a:lnTo>
                  <a:lnTo>
                    <a:pt x="3939540" y="12065"/>
                  </a:lnTo>
                  <a:lnTo>
                    <a:pt x="3935539" y="10287"/>
                  </a:lnTo>
                  <a:lnTo>
                    <a:pt x="3925824" y="8077"/>
                  </a:lnTo>
                  <a:lnTo>
                    <a:pt x="3925824" y="73152"/>
                  </a:lnTo>
                  <a:lnTo>
                    <a:pt x="3925824" y="82296"/>
                  </a:lnTo>
                  <a:lnTo>
                    <a:pt x="3923017" y="95186"/>
                  </a:lnTo>
                  <a:lnTo>
                    <a:pt x="3914775" y="104203"/>
                  </a:lnTo>
                  <a:lnTo>
                    <a:pt x="3901402" y="109524"/>
                  </a:lnTo>
                  <a:lnTo>
                    <a:pt x="3883152" y="111252"/>
                  </a:lnTo>
                  <a:lnTo>
                    <a:pt x="3829812" y="111252"/>
                  </a:lnTo>
                  <a:lnTo>
                    <a:pt x="3829812" y="54864"/>
                  </a:lnTo>
                  <a:lnTo>
                    <a:pt x="3887724" y="54864"/>
                  </a:lnTo>
                  <a:lnTo>
                    <a:pt x="3925824" y="73152"/>
                  </a:lnTo>
                  <a:lnTo>
                    <a:pt x="3925824" y="8077"/>
                  </a:lnTo>
                  <a:lnTo>
                    <a:pt x="3916807" y="6007"/>
                  </a:lnTo>
                  <a:lnTo>
                    <a:pt x="3895344" y="4572"/>
                  </a:lnTo>
                  <a:lnTo>
                    <a:pt x="3773424" y="4572"/>
                  </a:lnTo>
                  <a:lnTo>
                    <a:pt x="3773424" y="268224"/>
                  </a:lnTo>
                  <a:lnTo>
                    <a:pt x="3898392" y="268224"/>
                  </a:lnTo>
                  <a:lnTo>
                    <a:pt x="3939540" y="263652"/>
                  </a:lnTo>
                  <a:lnTo>
                    <a:pt x="3982669" y="239674"/>
                  </a:lnTo>
                  <a:lnTo>
                    <a:pt x="3994010" y="217932"/>
                  </a:lnTo>
                  <a:lnTo>
                    <a:pt x="3995763" y="212864"/>
                  </a:lnTo>
                  <a:lnTo>
                    <a:pt x="3997452" y="196596"/>
                  </a:lnTo>
                  <a:close/>
                </a:path>
                <a:path w="7335520" h="273050">
                  <a:moveTo>
                    <a:pt x="4287024" y="268224"/>
                  </a:moveTo>
                  <a:lnTo>
                    <a:pt x="4174248" y="115824"/>
                  </a:lnTo>
                  <a:lnTo>
                    <a:pt x="4280928" y="4572"/>
                  </a:lnTo>
                  <a:lnTo>
                    <a:pt x="4210824" y="4572"/>
                  </a:lnTo>
                  <a:lnTo>
                    <a:pt x="4104144" y="120396"/>
                  </a:lnTo>
                  <a:lnTo>
                    <a:pt x="4104144" y="4572"/>
                  </a:lnTo>
                  <a:lnTo>
                    <a:pt x="4046232" y="4572"/>
                  </a:lnTo>
                  <a:lnTo>
                    <a:pt x="4046232" y="268224"/>
                  </a:lnTo>
                  <a:lnTo>
                    <a:pt x="4104144" y="268224"/>
                  </a:lnTo>
                  <a:lnTo>
                    <a:pt x="4104144" y="187452"/>
                  </a:lnTo>
                  <a:lnTo>
                    <a:pt x="4134624" y="155448"/>
                  </a:lnTo>
                  <a:lnTo>
                    <a:pt x="4216920" y="268224"/>
                  </a:lnTo>
                  <a:lnTo>
                    <a:pt x="4287024" y="268224"/>
                  </a:lnTo>
                  <a:close/>
                </a:path>
                <a:path w="7335520" h="273050">
                  <a:moveTo>
                    <a:pt x="4550664" y="4572"/>
                  </a:moveTo>
                  <a:lnTo>
                    <a:pt x="4497324" y="4572"/>
                  </a:lnTo>
                  <a:lnTo>
                    <a:pt x="4381500" y="176784"/>
                  </a:lnTo>
                  <a:lnTo>
                    <a:pt x="4381500" y="4572"/>
                  </a:lnTo>
                  <a:lnTo>
                    <a:pt x="4323588" y="4572"/>
                  </a:lnTo>
                  <a:lnTo>
                    <a:pt x="4323588" y="268224"/>
                  </a:lnTo>
                  <a:lnTo>
                    <a:pt x="4378452" y="268224"/>
                  </a:lnTo>
                  <a:lnTo>
                    <a:pt x="4494276" y="96012"/>
                  </a:lnTo>
                  <a:lnTo>
                    <a:pt x="4494276" y="268224"/>
                  </a:lnTo>
                  <a:lnTo>
                    <a:pt x="4550664" y="268224"/>
                  </a:lnTo>
                  <a:lnTo>
                    <a:pt x="4550664" y="4572"/>
                  </a:lnTo>
                  <a:close/>
                </a:path>
                <a:path w="7335520" h="273050">
                  <a:moveTo>
                    <a:pt x="4927092" y="4064"/>
                  </a:moveTo>
                  <a:lnTo>
                    <a:pt x="4709160" y="4064"/>
                  </a:lnTo>
                  <a:lnTo>
                    <a:pt x="4709160" y="57404"/>
                  </a:lnTo>
                  <a:lnTo>
                    <a:pt x="4789932" y="57404"/>
                  </a:lnTo>
                  <a:lnTo>
                    <a:pt x="4789932" y="268224"/>
                  </a:lnTo>
                  <a:lnTo>
                    <a:pt x="4847844" y="268224"/>
                  </a:lnTo>
                  <a:lnTo>
                    <a:pt x="4847844" y="57404"/>
                  </a:lnTo>
                  <a:lnTo>
                    <a:pt x="4927092" y="57404"/>
                  </a:lnTo>
                  <a:lnTo>
                    <a:pt x="4927092" y="4064"/>
                  </a:lnTo>
                  <a:close/>
                </a:path>
                <a:path w="7335520" h="273050">
                  <a:moveTo>
                    <a:pt x="5170944" y="216154"/>
                  </a:moveTo>
                  <a:lnTo>
                    <a:pt x="5027688" y="216154"/>
                  </a:lnTo>
                  <a:lnTo>
                    <a:pt x="5027688" y="161544"/>
                  </a:lnTo>
                  <a:lnTo>
                    <a:pt x="5151132" y="161544"/>
                  </a:lnTo>
                  <a:lnTo>
                    <a:pt x="5151132" y="109474"/>
                  </a:lnTo>
                  <a:lnTo>
                    <a:pt x="5027688" y="109474"/>
                  </a:lnTo>
                  <a:lnTo>
                    <a:pt x="5027688" y="56134"/>
                  </a:lnTo>
                  <a:lnTo>
                    <a:pt x="5167896" y="56134"/>
                  </a:lnTo>
                  <a:lnTo>
                    <a:pt x="5167896" y="4064"/>
                  </a:lnTo>
                  <a:lnTo>
                    <a:pt x="4969776" y="4064"/>
                  </a:lnTo>
                  <a:lnTo>
                    <a:pt x="4969776" y="56134"/>
                  </a:lnTo>
                  <a:lnTo>
                    <a:pt x="4969776" y="109474"/>
                  </a:lnTo>
                  <a:lnTo>
                    <a:pt x="4969776" y="161544"/>
                  </a:lnTo>
                  <a:lnTo>
                    <a:pt x="4969776" y="216154"/>
                  </a:lnTo>
                  <a:lnTo>
                    <a:pt x="4969776" y="268224"/>
                  </a:lnTo>
                  <a:lnTo>
                    <a:pt x="5170944" y="268224"/>
                  </a:lnTo>
                  <a:lnTo>
                    <a:pt x="5170944" y="216154"/>
                  </a:lnTo>
                  <a:close/>
                </a:path>
                <a:path w="7335520" h="273050">
                  <a:moveTo>
                    <a:pt x="5433072" y="96012"/>
                  </a:moveTo>
                  <a:lnTo>
                    <a:pt x="5424614" y="56388"/>
                  </a:lnTo>
                  <a:lnTo>
                    <a:pt x="5390756" y="19367"/>
                  </a:lnTo>
                  <a:lnTo>
                    <a:pt x="5373636" y="11341"/>
                  </a:lnTo>
                  <a:lnTo>
                    <a:pt x="5373636" y="97536"/>
                  </a:lnTo>
                  <a:lnTo>
                    <a:pt x="5372798" y="106133"/>
                  </a:lnTo>
                  <a:lnTo>
                    <a:pt x="5346966" y="134683"/>
                  </a:lnTo>
                  <a:lnTo>
                    <a:pt x="5327916" y="137160"/>
                  </a:lnTo>
                  <a:lnTo>
                    <a:pt x="5282196" y="137160"/>
                  </a:lnTo>
                  <a:lnTo>
                    <a:pt x="5282196" y="56388"/>
                  </a:lnTo>
                  <a:lnTo>
                    <a:pt x="5326392" y="56388"/>
                  </a:lnTo>
                  <a:lnTo>
                    <a:pt x="5366563" y="73113"/>
                  </a:lnTo>
                  <a:lnTo>
                    <a:pt x="5373636" y="97536"/>
                  </a:lnTo>
                  <a:lnTo>
                    <a:pt x="5373636" y="11341"/>
                  </a:lnTo>
                  <a:lnTo>
                    <a:pt x="5373446" y="11239"/>
                  </a:lnTo>
                  <a:lnTo>
                    <a:pt x="5353558" y="6273"/>
                  </a:lnTo>
                  <a:lnTo>
                    <a:pt x="5330964" y="4572"/>
                  </a:lnTo>
                  <a:lnTo>
                    <a:pt x="5224284" y="4572"/>
                  </a:lnTo>
                  <a:lnTo>
                    <a:pt x="5224284" y="268224"/>
                  </a:lnTo>
                  <a:lnTo>
                    <a:pt x="5282196" y="268224"/>
                  </a:lnTo>
                  <a:lnTo>
                    <a:pt x="5282196" y="188976"/>
                  </a:lnTo>
                  <a:lnTo>
                    <a:pt x="5326392" y="188976"/>
                  </a:lnTo>
                  <a:lnTo>
                    <a:pt x="5368493" y="183070"/>
                  </a:lnTo>
                  <a:lnTo>
                    <a:pt x="5402592" y="164592"/>
                  </a:lnTo>
                  <a:lnTo>
                    <a:pt x="5424563" y="137160"/>
                  </a:lnTo>
                  <a:lnTo>
                    <a:pt x="5425262" y="136017"/>
                  </a:lnTo>
                  <a:lnTo>
                    <a:pt x="5431091" y="117449"/>
                  </a:lnTo>
                  <a:lnTo>
                    <a:pt x="5433072" y="96012"/>
                  </a:lnTo>
                  <a:close/>
                </a:path>
                <a:path w="7335520" h="273050">
                  <a:moveTo>
                    <a:pt x="5683008" y="96012"/>
                  </a:moveTo>
                  <a:lnTo>
                    <a:pt x="5674550" y="56388"/>
                  </a:lnTo>
                  <a:lnTo>
                    <a:pt x="5640692" y="19367"/>
                  </a:lnTo>
                  <a:lnTo>
                    <a:pt x="5623572" y="11341"/>
                  </a:lnTo>
                  <a:lnTo>
                    <a:pt x="5623572" y="97536"/>
                  </a:lnTo>
                  <a:lnTo>
                    <a:pt x="5622734" y="106133"/>
                  </a:lnTo>
                  <a:lnTo>
                    <a:pt x="5596902" y="134683"/>
                  </a:lnTo>
                  <a:lnTo>
                    <a:pt x="5577852" y="137160"/>
                  </a:lnTo>
                  <a:lnTo>
                    <a:pt x="5532132" y="137160"/>
                  </a:lnTo>
                  <a:lnTo>
                    <a:pt x="5532132" y="56388"/>
                  </a:lnTo>
                  <a:lnTo>
                    <a:pt x="5576328" y="56388"/>
                  </a:lnTo>
                  <a:lnTo>
                    <a:pt x="5616499" y="73113"/>
                  </a:lnTo>
                  <a:lnTo>
                    <a:pt x="5623572" y="97536"/>
                  </a:lnTo>
                  <a:lnTo>
                    <a:pt x="5623572" y="11341"/>
                  </a:lnTo>
                  <a:lnTo>
                    <a:pt x="5623382" y="11239"/>
                  </a:lnTo>
                  <a:lnTo>
                    <a:pt x="5603494" y="6273"/>
                  </a:lnTo>
                  <a:lnTo>
                    <a:pt x="5580900" y="4572"/>
                  </a:lnTo>
                  <a:lnTo>
                    <a:pt x="5474220" y="4572"/>
                  </a:lnTo>
                  <a:lnTo>
                    <a:pt x="5474220" y="268224"/>
                  </a:lnTo>
                  <a:lnTo>
                    <a:pt x="5532132" y="268224"/>
                  </a:lnTo>
                  <a:lnTo>
                    <a:pt x="5532132" y="188976"/>
                  </a:lnTo>
                  <a:lnTo>
                    <a:pt x="5576328" y="188976"/>
                  </a:lnTo>
                  <a:lnTo>
                    <a:pt x="5618429" y="183070"/>
                  </a:lnTo>
                  <a:lnTo>
                    <a:pt x="5652528" y="164592"/>
                  </a:lnTo>
                  <a:lnTo>
                    <a:pt x="5674499" y="137160"/>
                  </a:lnTo>
                  <a:lnTo>
                    <a:pt x="5675198" y="136017"/>
                  </a:lnTo>
                  <a:lnTo>
                    <a:pt x="5681027" y="117449"/>
                  </a:lnTo>
                  <a:lnTo>
                    <a:pt x="5683008" y="96012"/>
                  </a:lnTo>
                  <a:close/>
                </a:path>
                <a:path w="7335520" h="273050">
                  <a:moveTo>
                    <a:pt x="5951232" y="4572"/>
                  </a:moveTo>
                  <a:lnTo>
                    <a:pt x="5896368" y="4572"/>
                  </a:lnTo>
                  <a:lnTo>
                    <a:pt x="5780544" y="176784"/>
                  </a:lnTo>
                  <a:lnTo>
                    <a:pt x="5780544" y="4572"/>
                  </a:lnTo>
                  <a:lnTo>
                    <a:pt x="5724156" y="4572"/>
                  </a:lnTo>
                  <a:lnTo>
                    <a:pt x="5724156" y="268224"/>
                  </a:lnTo>
                  <a:lnTo>
                    <a:pt x="5779020" y="268224"/>
                  </a:lnTo>
                  <a:lnTo>
                    <a:pt x="5893320" y="96012"/>
                  </a:lnTo>
                  <a:lnTo>
                    <a:pt x="5893320" y="268224"/>
                  </a:lnTo>
                  <a:lnTo>
                    <a:pt x="5951232" y="268224"/>
                  </a:lnTo>
                  <a:lnTo>
                    <a:pt x="5951232" y="4572"/>
                  </a:lnTo>
                  <a:close/>
                </a:path>
                <a:path w="7335520" h="273050">
                  <a:moveTo>
                    <a:pt x="6211836" y="4064"/>
                  </a:moveTo>
                  <a:lnTo>
                    <a:pt x="5993904" y="4064"/>
                  </a:lnTo>
                  <a:lnTo>
                    <a:pt x="5993904" y="57404"/>
                  </a:lnTo>
                  <a:lnTo>
                    <a:pt x="6073152" y="57404"/>
                  </a:lnTo>
                  <a:lnTo>
                    <a:pt x="6073152" y="268224"/>
                  </a:lnTo>
                  <a:lnTo>
                    <a:pt x="6131064" y="268224"/>
                  </a:lnTo>
                  <a:lnTo>
                    <a:pt x="6131064" y="57404"/>
                  </a:lnTo>
                  <a:lnTo>
                    <a:pt x="6211836" y="57404"/>
                  </a:lnTo>
                  <a:lnTo>
                    <a:pt x="6211836" y="4064"/>
                  </a:lnTo>
                  <a:close/>
                </a:path>
                <a:path w="7335520" h="273050">
                  <a:moveTo>
                    <a:pt x="6518148" y="137160"/>
                  </a:moveTo>
                  <a:lnTo>
                    <a:pt x="6508051" y="83820"/>
                  </a:lnTo>
                  <a:lnTo>
                    <a:pt x="6478524" y="39624"/>
                  </a:lnTo>
                  <a:lnTo>
                    <a:pt x="6457188" y="22644"/>
                  </a:lnTo>
                  <a:lnTo>
                    <a:pt x="6457188" y="137160"/>
                  </a:lnTo>
                  <a:lnTo>
                    <a:pt x="6455791" y="153720"/>
                  </a:lnTo>
                  <a:lnTo>
                    <a:pt x="6435852" y="195072"/>
                  </a:lnTo>
                  <a:lnTo>
                    <a:pt x="6394501" y="218008"/>
                  </a:lnTo>
                  <a:lnTo>
                    <a:pt x="6377940" y="219456"/>
                  </a:lnTo>
                  <a:lnTo>
                    <a:pt x="6361633" y="218008"/>
                  </a:lnTo>
                  <a:lnTo>
                    <a:pt x="6321552" y="195072"/>
                  </a:lnTo>
                  <a:lnTo>
                    <a:pt x="6300127" y="153720"/>
                  </a:lnTo>
                  <a:lnTo>
                    <a:pt x="6298692" y="137160"/>
                  </a:lnTo>
                  <a:lnTo>
                    <a:pt x="6300101" y="119735"/>
                  </a:lnTo>
                  <a:lnTo>
                    <a:pt x="6320028" y="77724"/>
                  </a:lnTo>
                  <a:lnTo>
                    <a:pt x="6361392" y="54800"/>
                  </a:lnTo>
                  <a:lnTo>
                    <a:pt x="6377940" y="53340"/>
                  </a:lnTo>
                  <a:lnTo>
                    <a:pt x="6394259" y="54800"/>
                  </a:lnTo>
                  <a:lnTo>
                    <a:pt x="6434328" y="77724"/>
                  </a:lnTo>
                  <a:lnTo>
                    <a:pt x="6455765" y="119951"/>
                  </a:lnTo>
                  <a:lnTo>
                    <a:pt x="6457188" y="137160"/>
                  </a:lnTo>
                  <a:lnTo>
                    <a:pt x="6457188" y="22644"/>
                  </a:lnTo>
                  <a:lnTo>
                    <a:pt x="6457023" y="22504"/>
                  </a:lnTo>
                  <a:lnTo>
                    <a:pt x="6433375" y="10096"/>
                  </a:lnTo>
                  <a:lnTo>
                    <a:pt x="6407163" y="2552"/>
                  </a:lnTo>
                  <a:lnTo>
                    <a:pt x="6377940" y="0"/>
                  </a:lnTo>
                  <a:lnTo>
                    <a:pt x="6349365" y="2552"/>
                  </a:lnTo>
                  <a:lnTo>
                    <a:pt x="6299073" y="22504"/>
                  </a:lnTo>
                  <a:lnTo>
                    <a:pt x="6260236" y="61087"/>
                  </a:lnTo>
                  <a:lnTo>
                    <a:pt x="6240284" y="109715"/>
                  </a:lnTo>
                  <a:lnTo>
                    <a:pt x="6237732" y="137160"/>
                  </a:lnTo>
                  <a:lnTo>
                    <a:pt x="6240284" y="164592"/>
                  </a:lnTo>
                  <a:lnTo>
                    <a:pt x="6260236" y="212598"/>
                  </a:lnTo>
                  <a:lnTo>
                    <a:pt x="6298870" y="250304"/>
                  </a:lnTo>
                  <a:lnTo>
                    <a:pt x="6348730" y="270256"/>
                  </a:lnTo>
                  <a:lnTo>
                    <a:pt x="6377940" y="272796"/>
                  </a:lnTo>
                  <a:lnTo>
                    <a:pt x="6406515" y="270256"/>
                  </a:lnTo>
                  <a:lnTo>
                    <a:pt x="6432804" y="262699"/>
                  </a:lnTo>
                  <a:lnTo>
                    <a:pt x="6456807" y="250304"/>
                  </a:lnTo>
                  <a:lnTo>
                    <a:pt x="6478524" y="233172"/>
                  </a:lnTo>
                  <a:lnTo>
                    <a:pt x="6489827" y="219456"/>
                  </a:lnTo>
                  <a:lnTo>
                    <a:pt x="6495656" y="212394"/>
                  </a:lnTo>
                  <a:lnTo>
                    <a:pt x="6508051" y="189166"/>
                  </a:lnTo>
                  <a:lnTo>
                    <a:pt x="6515608" y="163957"/>
                  </a:lnTo>
                  <a:lnTo>
                    <a:pt x="6518148" y="137160"/>
                  </a:lnTo>
                  <a:close/>
                </a:path>
                <a:path w="7335520" h="273050">
                  <a:moveTo>
                    <a:pt x="6775704" y="96012"/>
                  </a:moveTo>
                  <a:lnTo>
                    <a:pt x="6767258" y="56388"/>
                  </a:lnTo>
                  <a:lnTo>
                    <a:pt x="6734061" y="19367"/>
                  </a:lnTo>
                  <a:lnTo>
                    <a:pt x="6717792" y="11696"/>
                  </a:lnTo>
                  <a:lnTo>
                    <a:pt x="6717792" y="97536"/>
                  </a:lnTo>
                  <a:lnTo>
                    <a:pt x="6716966" y="106133"/>
                  </a:lnTo>
                  <a:lnTo>
                    <a:pt x="6690550" y="134683"/>
                  </a:lnTo>
                  <a:lnTo>
                    <a:pt x="6672072" y="137160"/>
                  </a:lnTo>
                  <a:lnTo>
                    <a:pt x="6624828" y="137160"/>
                  </a:lnTo>
                  <a:lnTo>
                    <a:pt x="6624828" y="56388"/>
                  </a:lnTo>
                  <a:lnTo>
                    <a:pt x="6670548" y="56388"/>
                  </a:lnTo>
                  <a:lnTo>
                    <a:pt x="6710083" y="73113"/>
                  </a:lnTo>
                  <a:lnTo>
                    <a:pt x="6717792" y="97536"/>
                  </a:lnTo>
                  <a:lnTo>
                    <a:pt x="6717792" y="11696"/>
                  </a:lnTo>
                  <a:lnTo>
                    <a:pt x="6716839" y="11239"/>
                  </a:lnTo>
                  <a:lnTo>
                    <a:pt x="6697053" y="6273"/>
                  </a:lnTo>
                  <a:lnTo>
                    <a:pt x="6675120" y="4572"/>
                  </a:lnTo>
                  <a:lnTo>
                    <a:pt x="6566916" y="4572"/>
                  </a:lnTo>
                  <a:lnTo>
                    <a:pt x="6566916" y="268224"/>
                  </a:lnTo>
                  <a:lnTo>
                    <a:pt x="6624828" y="268224"/>
                  </a:lnTo>
                  <a:lnTo>
                    <a:pt x="6624828" y="188976"/>
                  </a:lnTo>
                  <a:lnTo>
                    <a:pt x="6669024" y="188976"/>
                  </a:lnTo>
                  <a:lnTo>
                    <a:pt x="6711696" y="183070"/>
                  </a:lnTo>
                  <a:lnTo>
                    <a:pt x="6745224" y="164592"/>
                  </a:lnTo>
                  <a:lnTo>
                    <a:pt x="6773951" y="117449"/>
                  </a:lnTo>
                  <a:lnTo>
                    <a:pt x="6775704" y="96012"/>
                  </a:lnTo>
                  <a:close/>
                </a:path>
                <a:path w="7335520" h="273050">
                  <a:moveTo>
                    <a:pt x="7043941" y="4572"/>
                  </a:moveTo>
                  <a:lnTo>
                    <a:pt x="6990601" y="4572"/>
                  </a:lnTo>
                  <a:lnTo>
                    <a:pt x="6874777" y="176784"/>
                  </a:lnTo>
                  <a:lnTo>
                    <a:pt x="6874777" y="4572"/>
                  </a:lnTo>
                  <a:lnTo>
                    <a:pt x="6816865" y="4572"/>
                  </a:lnTo>
                  <a:lnTo>
                    <a:pt x="6816865" y="268224"/>
                  </a:lnTo>
                  <a:lnTo>
                    <a:pt x="6871729" y="268224"/>
                  </a:lnTo>
                  <a:lnTo>
                    <a:pt x="6987553" y="96012"/>
                  </a:lnTo>
                  <a:lnTo>
                    <a:pt x="6987553" y="268224"/>
                  </a:lnTo>
                  <a:lnTo>
                    <a:pt x="7043941" y="268224"/>
                  </a:lnTo>
                  <a:lnTo>
                    <a:pt x="7043941" y="4572"/>
                  </a:lnTo>
                  <a:close/>
                </a:path>
                <a:path w="7335520" h="273050">
                  <a:moveTo>
                    <a:pt x="7335025" y="4572"/>
                  </a:moveTo>
                  <a:lnTo>
                    <a:pt x="7281685" y="4572"/>
                  </a:lnTo>
                  <a:lnTo>
                    <a:pt x="7165861" y="176784"/>
                  </a:lnTo>
                  <a:lnTo>
                    <a:pt x="7165861" y="4572"/>
                  </a:lnTo>
                  <a:lnTo>
                    <a:pt x="7107949" y="4572"/>
                  </a:lnTo>
                  <a:lnTo>
                    <a:pt x="7107949" y="268224"/>
                  </a:lnTo>
                  <a:lnTo>
                    <a:pt x="7162813" y="268224"/>
                  </a:lnTo>
                  <a:lnTo>
                    <a:pt x="7277113" y="96012"/>
                  </a:lnTo>
                  <a:lnTo>
                    <a:pt x="7277113" y="268224"/>
                  </a:lnTo>
                  <a:lnTo>
                    <a:pt x="7335025" y="268224"/>
                  </a:lnTo>
                  <a:lnTo>
                    <a:pt x="7335025" y="4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94419" y="2037588"/>
              <a:ext cx="74675" cy="12191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1318247" y="2205227"/>
              <a:ext cx="7999730" cy="803275"/>
            </a:xfrm>
            <a:custGeom>
              <a:avLst/>
              <a:gdLst/>
              <a:ahLst/>
              <a:cxnLst/>
              <a:rect l="l" t="t" r="r" b="b"/>
              <a:pathLst>
                <a:path w="7999730" h="803275">
                  <a:moveTo>
                    <a:pt x="220980" y="81788"/>
                  </a:moveTo>
                  <a:lnTo>
                    <a:pt x="0" y="81788"/>
                  </a:lnTo>
                  <a:lnTo>
                    <a:pt x="0" y="133858"/>
                  </a:lnTo>
                  <a:lnTo>
                    <a:pt x="0" y="345948"/>
                  </a:lnTo>
                  <a:lnTo>
                    <a:pt x="57912" y="345948"/>
                  </a:lnTo>
                  <a:lnTo>
                    <a:pt x="57912" y="133858"/>
                  </a:lnTo>
                  <a:lnTo>
                    <a:pt x="163068" y="133858"/>
                  </a:lnTo>
                  <a:lnTo>
                    <a:pt x="163068" y="345948"/>
                  </a:lnTo>
                  <a:lnTo>
                    <a:pt x="220980" y="345948"/>
                  </a:lnTo>
                  <a:lnTo>
                    <a:pt x="220980" y="133858"/>
                  </a:lnTo>
                  <a:lnTo>
                    <a:pt x="220980" y="81788"/>
                  </a:lnTo>
                  <a:close/>
                </a:path>
                <a:path w="7999730" h="803275">
                  <a:moveTo>
                    <a:pt x="227076" y="534924"/>
                  </a:moveTo>
                  <a:lnTo>
                    <a:pt x="173736" y="534924"/>
                  </a:lnTo>
                  <a:lnTo>
                    <a:pt x="57912" y="707136"/>
                  </a:lnTo>
                  <a:lnTo>
                    <a:pt x="57912" y="534924"/>
                  </a:lnTo>
                  <a:lnTo>
                    <a:pt x="0" y="534924"/>
                  </a:lnTo>
                  <a:lnTo>
                    <a:pt x="0" y="798576"/>
                  </a:lnTo>
                  <a:lnTo>
                    <a:pt x="54864" y="798576"/>
                  </a:lnTo>
                  <a:lnTo>
                    <a:pt x="170688" y="626364"/>
                  </a:lnTo>
                  <a:lnTo>
                    <a:pt x="170688" y="798576"/>
                  </a:lnTo>
                  <a:lnTo>
                    <a:pt x="227076" y="798576"/>
                  </a:lnTo>
                  <a:lnTo>
                    <a:pt x="227076" y="534924"/>
                  </a:lnTo>
                  <a:close/>
                </a:path>
                <a:path w="7999730" h="803275">
                  <a:moveTo>
                    <a:pt x="492252" y="173736"/>
                  </a:moveTo>
                  <a:lnTo>
                    <a:pt x="484073" y="134112"/>
                  </a:lnTo>
                  <a:lnTo>
                    <a:pt x="451472" y="97091"/>
                  </a:lnTo>
                  <a:lnTo>
                    <a:pt x="434340" y="89065"/>
                  </a:lnTo>
                  <a:lnTo>
                    <a:pt x="434340" y="175260"/>
                  </a:lnTo>
                  <a:lnTo>
                    <a:pt x="433514" y="183857"/>
                  </a:lnTo>
                  <a:lnTo>
                    <a:pt x="407098" y="212407"/>
                  </a:lnTo>
                  <a:lnTo>
                    <a:pt x="388620" y="214884"/>
                  </a:lnTo>
                  <a:lnTo>
                    <a:pt x="342900" y="214884"/>
                  </a:lnTo>
                  <a:lnTo>
                    <a:pt x="342900" y="134112"/>
                  </a:lnTo>
                  <a:lnTo>
                    <a:pt x="387096" y="134112"/>
                  </a:lnTo>
                  <a:lnTo>
                    <a:pt x="427278" y="150837"/>
                  </a:lnTo>
                  <a:lnTo>
                    <a:pt x="434340" y="175260"/>
                  </a:lnTo>
                  <a:lnTo>
                    <a:pt x="434340" y="89065"/>
                  </a:lnTo>
                  <a:lnTo>
                    <a:pt x="434149" y="88963"/>
                  </a:lnTo>
                  <a:lnTo>
                    <a:pt x="414274" y="83997"/>
                  </a:lnTo>
                  <a:lnTo>
                    <a:pt x="391668" y="82296"/>
                  </a:lnTo>
                  <a:lnTo>
                    <a:pt x="283464" y="82296"/>
                  </a:lnTo>
                  <a:lnTo>
                    <a:pt x="283464" y="345948"/>
                  </a:lnTo>
                  <a:lnTo>
                    <a:pt x="342900" y="345948"/>
                  </a:lnTo>
                  <a:lnTo>
                    <a:pt x="342900" y="266700"/>
                  </a:lnTo>
                  <a:lnTo>
                    <a:pt x="385572" y="266700"/>
                  </a:lnTo>
                  <a:lnTo>
                    <a:pt x="428434" y="260794"/>
                  </a:lnTo>
                  <a:lnTo>
                    <a:pt x="463296" y="242316"/>
                  </a:lnTo>
                  <a:lnTo>
                    <a:pt x="490524" y="195173"/>
                  </a:lnTo>
                  <a:lnTo>
                    <a:pt x="492252" y="173736"/>
                  </a:lnTo>
                  <a:close/>
                </a:path>
                <a:path w="7999730" h="803275">
                  <a:moveTo>
                    <a:pt x="603516" y="534416"/>
                  </a:moveTo>
                  <a:lnTo>
                    <a:pt x="385584" y="534416"/>
                  </a:lnTo>
                  <a:lnTo>
                    <a:pt x="385584" y="587756"/>
                  </a:lnTo>
                  <a:lnTo>
                    <a:pt x="466356" y="587756"/>
                  </a:lnTo>
                  <a:lnTo>
                    <a:pt x="466356" y="798576"/>
                  </a:lnTo>
                  <a:lnTo>
                    <a:pt x="524268" y="798576"/>
                  </a:lnTo>
                  <a:lnTo>
                    <a:pt x="524268" y="587756"/>
                  </a:lnTo>
                  <a:lnTo>
                    <a:pt x="603516" y="587756"/>
                  </a:lnTo>
                  <a:lnTo>
                    <a:pt x="603516" y="534416"/>
                  </a:lnTo>
                  <a:close/>
                </a:path>
                <a:path w="7999730" h="803275">
                  <a:moveTo>
                    <a:pt x="760476" y="82296"/>
                  </a:moveTo>
                  <a:lnTo>
                    <a:pt x="707136" y="82296"/>
                  </a:lnTo>
                  <a:lnTo>
                    <a:pt x="591312" y="254508"/>
                  </a:lnTo>
                  <a:lnTo>
                    <a:pt x="591312" y="82296"/>
                  </a:lnTo>
                  <a:lnTo>
                    <a:pt x="533400" y="82296"/>
                  </a:lnTo>
                  <a:lnTo>
                    <a:pt x="533400" y="345948"/>
                  </a:lnTo>
                  <a:lnTo>
                    <a:pt x="588264" y="345948"/>
                  </a:lnTo>
                  <a:lnTo>
                    <a:pt x="704088" y="173736"/>
                  </a:lnTo>
                  <a:lnTo>
                    <a:pt x="704088" y="345948"/>
                  </a:lnTo>
                  <a:lnTo>
                    <a:pt x="760476" y="345948"/>
                  </a:lnTo>
                  <a:lnTo>
                    <a:pt x="760476" y="82296"/>
                  </a:lnTo>
                  <a:close/>
                </a:path>
                <a:path w="7999730" h="803275">
                  <a:moveTo>
                    <a:pt x="854976" y="626364"/>
                  </a:moveTo>
                  <a:lnTo>
                    <a:pt x="846518" y="586740"/>
                  </a:lnTo>
                  <a:lnTo>
                    <a:pt x="812685" y="549719"/>
                  </a:lnTo>
                  <a:lnTo>
                    <a:pt x="795540" y="541591"/>
                  </a:lnTo>
                  <a:lnTo>
                    <a:pt x="795540" y="627888"/>
                  </a:lnTo>
                  <a:lnTo>
                    <a:pt x="794918" y="635850"/>
                  </a:lnTo>
                  <a:lnTo>
                    <a:pt x="769442" y="665035"/>
                  </a:lnTo>
                  <a:lnTo>
                    <a:pt x="749820" y="667512"/>
                  </a:lnTo>
                  <a:lnTo>
                    <a:pt x="704100" y="667512"/>
                  </a:lnTo>
                  <a:lnTo>
                    <a:pt x="704100" y="586740"/>
                  </a:lnTo>
                  <a:lnTo>
                    <a:pt x="748296" y="586740"/>
                  </a:lnTo>
                  <a:lnTo>
                    <a:pt x="789101" y="603465"/>
                  </a:lnTo>
                  <a:lnTo>
                    <a:pt x="795540" y="627888"/>
                  </a:lnTo>
                  <a:lnTo>
                    <a:pt x="795540" y="541591"/>
                  </a:lnTo>
                  <a:lnTo>
                    <a:pt x="776109" y="536625"/>
                  </a:lnTo>
                  <a:lnTo>
                    <a:pt x="754392" y="534924"/>
                  </a:lnTo>
                  <a:lnTo>
                    <a:pt x="646188" y="534924"/>
                  </a:lnTo>
                  <a:lnTo>
                    <a:pt x="646188" y="798576"/>
                  </a:lnTo>
                  <a:lnTo>
                    <a:pt x="704100" y="798576"/>
                  </a:lnTo>
                  <a:lnTo>
                    <a:pt x="704100" y="719328"/>
                  </a:lnTo>
                  <a:lnTo>
                    <a:pt x="748296" y="719328"/>
                  </a:lnTo>
                  <a:lnTo>
                    <a:pt x="790397" y="713422"/>
                  </a:lnTo>
                  <a:lnTo>
                    <a:pt x="824496" y="694944"/>
                  </a:lnTo>
                  <a:lnTo>
                    <a:pt x="846467" y="667512"/>
                  </a:lnTo>
                  <a:lnTo>
                    <a:pt x="847166" y="666369"/>
                  </a:lnTo>
                  <a:lnTo>
                    <a:pt x="852995" y="647801"/>
                  </a:lnTo>
                  <a:lnTo>
                    <a:pt x="854976" y="626364"/>
                  </a:lnTo>
                  <a:close/>
                </a:path>
                <a:path w="7999730" h="803275">
                  <a:moveTo>
                    <a:pt x="1050048" y="82296"/>
                  </a:moveTo>
                  <a:lnTo>
                    <a:pt x="861072" y="82296"/>
                  </a:lnTo>
                  <a:lnTo>
                    <a:pt x="861072" y="137160"/>
                  </a:lnTo>
                  <a:lnTo>
                    <a:pt x="861021" y="162077"/>
                  </a:lnTo>
                  <a:lnTo>
                    <a:pt x="859777" y="204457"/>
                  </a:lnTo>
                  <a:lnTo>
                    <a:pt x="854595" y="250888"/>
                  </a:lnTo>
                  <a:lnTo>
                    <a:pt x="837298" y="290131"/>
                  </a:lnTo>
                  <a:lnTo>
                    <a:pt x="821448" y="298704"/>
                  </a:lnTo>
                  <a:lnTo>
                    <a:pt x="803160" y="298704"/>
                  </a:lnTo>
                  <a:lnTo>
                    <a:pt x="800112" y="345948"/>
                  </a:lnTo>
                  <a:lnTo>
                    <a:pt x="806373" y="347078"/>
                  </a:lnTo>
                  <a:lnTo>
                    <a:pt x="813638" y="348043"/>
                  </a:lnTo>
                  <a:lnTo>
                    <a:pt x="821753" y="348742"/>
                  </a:lnTo>
                  <a:lnTo>
                    <a:pt x="830592" y="348996"/>
                  </a:lnTo>
                  <a:lnTo>
                    <a:pt x="845489" y="348119"/>
                  </a:lnTo>
                  <a:lnTo>
                    <a:pt x="887933" y="324040"/>
                  </a:lnTo>
                  <a:lnTo>
                    <a:pt x="906792" y="274320"/>
                  </a:lnTo>
                  <a:lnTo>
                    <a:pt x="913650" y="222885"/>
                  </a:lnTo>
                  <a:lnTo>
                    <a:pt x="915936" y="155448"/>
                  </a:lnTo>
                  <a:lnTo>
                    <a:pt x="915936" y="134112"/>
                  </a:lnTo>
                  <a:lnTo>
                    <a:pt x="992136" y="134112"/>
                  </a:lnTo>
                  <a:lnTo>
                    <a:pt x="992136" y="345948"/>
                  </a:lnTo>
                  <a:lnTo>
                    <a:pt x="1050048" y="345948"/>
                  </a:lnTo>
                  <a:lnTo>
                    <a:pt x="1050048" y="82296"/>
                  </a:lnTo>
                  <a:close/>
                </a:path>
                <a:path w="7999730" h="803275">
                  <a:moveTo>
                    <a:pt x="1133868" y="798576"/>
                  </a:moveTo>
                  <a:lnTo>
                    <a:pt x="1108240" y="739140"/>
                  </a:lnTo>
                  <a:lnTo>
                    <a:pt x="1086561" y="688848"/>
                  </a:lnTo>
                  <a:lnTo>
                    <a:pt x="1049782" y="603504"/>
                  </a:lnTo>
                  <a:lnTo>
                    <a:pt x="1027188" y="551091"/>
                  </a:lnTo>
                  <a:lnTo>
                    <a:pt x="1027188" y="688848"/>
                  </a:lnTo>
                  <a:lnTo>
                    <a:pt x="957084" y="688848"/>
                  </a:lnTo>
                  <a:lnTo>
                    <a:pt x="992136" y="603504"/>
                  </a:lnTo>
                  <a:lnTo>
                    <a:pt x="1027188" y="688848"/>
                  </a:lnTo>
                  <a:lnTo>
                    <a:pt x="1027188" y="551091"/>
                  </a:lnTo>
                  <a:lnTo>
                    <a:pt x="1019568" y="533400"/>
                  </a:lnTo>
                  <a:lnTo>
                    <a:pt x="966228" y="533400"/>
                  </a:lnTo>
                  <a:lnTo>
                    <a:pt x="853452" y="798576"/>
                  </a:lnTo>
                  <a:lnTo>
                    <a:pt x="912888" y="798576"/>
                  </a:lnTo>
                  <a:lnTo>
                    <a:pt x="937272" y="739140"/>
                  </a:lnTo>
                  <a:lnTo>
                    <a:pt x="1048524" y="739140"/>
                  </a:lnTo>
                  <a:lnTo>
                    <a:pt x="1072908" y="798576"/>
                  </a:lnTo>
                  <a:lnTo>
                    <a:pt x="1133868" y="798576"/>
                  </a:lnTo>
                  <a:close/>
                </a:path>
                <a:path w="7999730" h="803275">
                  <a:moveTo>
                    <a:pt x="1313700" y="293878"/>
                  </a:moveTo>
                  <a:lnTo>
                    <a:pt x="1170444" y="293878"/>
                  </a:lnTo>
                  <a:lnTo>
                    <a:pt x="1170444" y="239268"/>
                  </a:lnTo>
                  <a:lnTo>
                    <a:pt x="1295412" y="239268"/>
                  </a:lnTo>
                  <a:lnTo>
                    <a:pt x="1295412" y="187198"/>
                  </a:lnTo>
                  <a:lnTo>
                    <a:pt x="1170444" y="187198"/>
                  </a:lnTo>
                  <a:lnTo>
                    <a:pt x="1170444" y="133858"/>
                  </a:lnTo>
                  <a:lnTo>
                    <a:pt x="1312176" y="133858"/>
                  </a:lnTo>
                  <a:lnTo>
                    <a:pt x="1312176" y="81788"/>
                  </a:lnTo>
                  <a:lnTo>
                    <a:pt x="1114056" y="81788"/>
                  </a:lnTo>
                  <a:lnTo>
                    <a:pt x="1114056" y="133858"/>
                  </a:lnTo>
                  <a:lnTo>
                    <a:pt x="1114056" y="187198"/>
                  </a:lnTo>
                  <a:lnTo>
                    <a:pt x="1114056" y="239268"/>
                  </a:lnTo>
                  <a:lnTo>
                    <a:pt x="1114056" y="293878"/>
                  </a:lnTo>
                  <a:lnTo>
                    <a:pt x="1114056" y="345948"/>
                  </a:lnTo>
                  <a:lnTo>
                    <a:pt x="1313700" y="345948"/>
                  </a:lnTo>
                  <a:lnTo>
                    <a:pt x="1313700" y="293878"/>
                  </a:lnTo>
                  <a:close/>
                </a:path>
                <a:path w="7999730" h="803275">
                  <a:moveTo>
                    <a:pt x="1389888" y="758952"/>
                  </a:moveTo>
                  <a:lnTo>
                    <a:pt x="1353312" y="719328"/>
                  </a:lnTo>
                  <a:lnTo>
                    <a:pt x="1345107" y="726757"/>
                  </a:lnTo>
                  <a:lnTo>
                    <a:pt x="1336738" y="733044"/>
                  </a:lnTo>
                  <a:lnTo>
                    <a:pt x="1294739" y="749261"/>
                  </a:lnTo>
                  <a:lnTo>
                    <a:pt x="1284732" y="749808"/>
                  </a:lnTo>
                  <a:lnTo>
                    <a:pt x="1268450" y="748360"/>
                  </a:lnTo>
                  <a:lnTo>
                    <a:pt x="1229868" y="725424"/>
                  </a:lnTo>
                  <a:lnTo>
                    <a:pt x="1209725" y="684072"/>
                  </a:lnTo>
                  <a:lnTo>
                    <a:pt x="1208532" y="667512"/>
                  </a:lnTo>
                  <a:lnTo>
                    <a:pt x="1209725" y="650087"/>
                  </a:lnTo>
                  <a:lnTo>
                    <a:pt x="1229868" y="608076"/>
                  </a:lnTo>
                  <a:lnTo>
                    <a:pt x="1268450" y="585152"/>
                  </a:lnTo>
                  <a:lnTo>
                    <a:pt x="1284732" y="583692"/>
                  </a:lnTo>
                  <a:lnTo>
                    <a:pt x="1294714" y="584250"/>
                  </a:lnTo>
                  <a:lnTo>
                    <a:pt x="1335786" y="600265"/>
                  </a:lnTo>
                  <a:lnTo>
                    <a:pt x="1351788" y="612648"/>
                  </a:lnTo>
                  <a:lnTo>
                    <a:pt x="1386840" y="573024"/>
                  </a:lnTo>
                  <a:lnTo>
                    <a:pt x="1354061" y="547306"/>
                  </a:lnTo>
                  <a:lnTo>
                    <a:pt x="1316545" y="533400"/>
                  </a:lnTo>
                  <a:lnTo>
                    <a:pt x="1284732" y="530352"/>
                  </a:lnTo>
                  <a:lnTo>
                    <a:pt x="1256182" y="532904"/>
                  </a:lnTo>
                  <a:lnTo>
                    <a:pt x="1206512" y="552856"/>
                  </a:lnTo>
                  <a:lnTo>
                    <a:pt x="1168793" y="590575"/>
                  </a:lnTo>
                  <a:lnTo>
                    <a:pt x="1149883" y="639203"/>
                  </a:lnTo>
                  <a:lnTo>
                    <a:pt x="1147572" y="667512"/>
                  </a:lnTo>
                  <a:lnTo>
                    <a:pt x="1149883" y="694944"/>
                  </a:lnTo>
                  <a:lnTo>
                    <a:pt x="1168793" y="742950"/>
                  </a:lnTo>
                  <a:lnTo>
                    <a:pt x="1206246" y="780656"/>
                  </a:lnTo>
                  <a:lnTo>
                    <a:pt x="1254252" y="800608"/>
                  </a:lnTo>
                  <a:lnTo>
                    <a:pt x="1281684" y="803148"/>
                  </a:lnTo>
                  <a:lnTo>
                    <a:pt x="1299387" y="802563"/>
                  </a:lnTo>
                  <a:lnTo>
                    <a:pt x="1344168" y="792480"/>
                  </a:lnTo>
                  <a:lnTo>
                    <a:pt x="1379321" y="769556"/>
                  </a:lnTo>
                  <a:lnTo>
                    <a:pt x="1389888" y="758952"/>
                  </a:lnTo>
                  <a:close/>
                </a:path>
                <a:path w="7999730" h="803275">
                  <a:moveTo>
                    <a:pt x="1551432" y="82042"/>
                  </a:moveTo>
                  <a:lnTo>
                    <a:pt x="1367040" y="82042"/>
                  </a:lnTo>
                  <a:lnTo>
                    <a:pt x="1367040" y="134112"/>
                  </a:lnTo>
                  <a:lnTo>
                    <a:pt x="1367040" y="346202"/>
                  </a:lnTo>
                  <a:lnTo>
                    <a:pt x="1424952" y="346202"/>
                  </a:lnTo>
                  <a:lnTo>
                    <a:pt x="1424952" y="134112"/>
                  </a:lnTo>
                  <a:lnTo>
                    <a:pt x="1551432" y="134112"/>
                  </a:lnTo>
                  <a:lnTo>
                    <a:pt x="1551432" y="82042"/>
                  </a:lnTo>
                  <a:close/>
                </a:path>
                <a:path w="7999730" h="803275">
                  <a:moveTo>
                    <a:pt x="1656588" y="758952"/>
                  </a:moveTo>
                  <a:lnTo>
                    <a:pt x="1620012" y="719328"/>
                  </a:lnTo>
                  <a:lnTo>
                    <a:pt x="1611160" y="726757"/>
                  </a:lnTo>
                  <a:lnTo>
                    <a:pt x="1602867" y="733044"/>
                  </a:lnTo>
                  <a:lnTo>
                    <a:pt x="1561439" y="749261"/>
                  </a:lnTo>
                  <a:lnTo>
                    <a:pt x="1551432" y="749808"/>
                  </a:lnTo>
                  <a:lnTo>
                    <a:pt x="1535150" y="748360"/>
                  </a:lnTo>
                  <a:lnTo>
                    <a:pt x="1496568" y="725424"/>
                  </a:lnTo>
                  <a:lnTo>
                    <a:pt x="1475143" y="684072"/>
                  </a:lnTo>
                  <a:lnTo>
                    <a:pt x="1473708" y="667512"/>
                  </a:lnTo>
                  <a:lnTo>
                    <a:pt x="1475143" y="650087"/>
                  </a:lnTo>
                  <a:lnTo>
                    <a:pt x="1496568" y="608076"/>
                  </a:lnTo>
                  <a:lnTo>
                    <a:pt x="1535150" y="585152"/>
                  </a:lnTo>
                  <a:lnTo>
                    <a:pt x="1551432" y="583692"/>
                  </a:lnTo>
                  <a:lnTo>
                    <a:pt x="1561414" y="584250"/>
                  </a:lnTo>
                  <a:lnTo>
                    <a:pt x="1602486" y="600265"/>
                  </a:lnTo>
                  <a:lnTo>
                    <a:pt x="1618488" y="612648"/>
                  </a:lnTo>
                  <a:lnTo>
                    <a:pt x="1653540" y="573024"/>
                  </a:lnTo>
                  <a:lnTo>
                    <a:pt x="1620761" y="547306"/>
                  </a:lnTo>
                  <a:lnTo>
                    <a:pt x="1582674" y="533400"/>
                  </a:lnTo>
                  <a:lnTo>
                    <a:pt x="1551432" y="530352"/>
                  </a:lnTo>
                  <a:lnTo>
                    <a:pt x="1522882" y="532904"/>
                  </a:lnTo>
                  <a:lnTo>
                    <a:pt x="1473212" y="552856"/>
                  </a:lnTo>
                  <a:lnTo>
                    <a:pt x="1435493" y="590575"/>
                  </a:lnTo>
                  <a:lnTo>
                    <a:pt x="1416583" y="639203"/>
                  </a:lnTo>
                  <a:lnTo>
                    <a:pt x="1414272" y="667512"/>
                  </a:lnTo>
                  <a:lnTo>
                    <a:pt x="1416583" y="694944"/>
                  </a:lnTo>
                  <a:lnTo>
                    <a:pt x="1435493" y="742950"/>
                  </a:lnTo>
                  <a:lnTo>
                    <a:pt x="1472946" y="780656"/>
                  </a:lnTo>
                  <a:lnTo>
                    <a:pt x="1520952" y="800608"/>
                  </a:lnTo>
                  <a:lnTo>
                    <a:pt x="1548384" y="803148"/>
                  </a:lnTo>
                  <a:lnTo>
                    <a:pt x="1566087" y="802563"/>
                  </a:lnTo>
                  <a:lnTo>
                    <a:pt x="1610868" y="792480"/>
                  </a:lnTo>
                  <a:lnTo>
                    <a:pt x="1646021" y="769556"/>
                  </a:lnTo>
                  <a:lnTo>
                    <a:pt x="1656588" y="758952"/>
                  </a:lnTo>
                  <a:close/>
                </a:path>
                <a:path w="7999730" h="803275">
                  <a:moveTo>
                    <a:pt x="1815096" y="345948"/>
                  </a:moveTo>
                  <a:lnTo>
                    <a:pt x="1789811" y="286512"/>
                  </a:lnTo>
                  <a:lnTo>
                    <a:pt x="1768424" y="236220"/>
                  </a:lnTo>
                  <a:lnTo>
                    <a:pt x="1732127" y="150876"/>
                  </a:lnTo>
                  <a:lnTo>
                    <a:pt x="1709940" y="98704"/>
                  </a:lnTo>
                  <a:lnTo>
                    <a:pt x="1709940" y="236220"/>
                  </a:lnTo>
                  <a:lnTo>
                    <a:pt x="1639836" y="236220"/>
                  </a:lnTo>
                  <a:lnTo>
                    <a:pt x="1674888" y="150876"/>
                  </a:lnTo>
                  <a:lnTo>
                    <a:pt x="1709940" y="236220"/>
                  </a:lnTo>
                  <a:lnTo>
                    <a:pt x="1709940" y="98704"/>
                  </a:lnTo>
                  <a:lnTo>
                    <a:pt x="1702320" y="80772"/>
                  </a:lnTo>
                  <a:lnTo>
                    <a:pt x="1648980" y="80772"/>
                  </a:lnTo>
                  <a:lnTo>
                    <a:pt x="1534680" y="345948"/>
                  </a:lnTo>
                  <a:lnTo>
                    <a:pt x="1594116" y="345948"/>
                  </a:lnTo>
                  <a:lnTo>
                    <a:pt x="1618500" y="286512"/>
                  </a:lnTo>
                  <a:lnTo>
                    <a:pt x="1729752" y="286512"/>
                  </a:lnTo>
                  <a:lnTo>
                    <a:pt x="1754136" y="345948"/>
                  </a:lnTo>
                  <a:lnTo>
                    <a:pt x="1815096" y="345948"/>
                  </a:lnTo>
                  <a:close/>
                </a:path>
                <a:path w="7999730" h="803275">
                  <a:moveTo>
                    <a:pt x="1898916" y="534416"/>
                  </a:moveTo>
                  <a:lnTo>
                    <a:pt x="1700796" y="534416"/>
                  </a:lnTo>
                  <a:lnTo>
                    <a:pt x="1700796" y="586486"/>
                  </a:lnTo>
                  <a:lnTo>
                    <a:pt x="1898916" y="586486"/>
                  </a:lnTo>
                  <a:lnTo>
                    <a:pt x="1898916" y="534416"/>
                  </a:lnTo>
                  <a:close/>
                </a:path>
                <a:path w="7999730" h="803275">
                  <a:moveTo>
                    <a:pt x="2205228" y="214884"/>
                  </a:moveTo>
                  <a:lnTo>
                    <a:pt x="2196084" y="160972"/>
                  </a:lnTo>
                  <a:lnTo>
                    <a:pt x="2168652" y="117348"/>
                  </a:lnTo>
                  <a:lnTo>
                    <a:pt x="2144268" y="97409"/>
                  </a:lnTo>
                  <a:lnTo>
                    <a:pt x="2144268" y="214884"/>
                  </a:lnTo>
                  <a:lnTo>
                    <a:pt x="2143125" y="231457"/>
                  </a:lnTo>
                  <a:lnTo>
                    <a:pt x="2125980" y="274320"/>
                  </a:lnTo>
                  <a:lnTo>
                    <a:pt x="2091270" y="295757"/>
                  </a:lnTo>
                  <a:lnTo>
                    <a:pt x="2077212" y="297180"/>
                  </a:lnTo>
                  <a:lnTo>
                    <a:pt x="2062073" y="295757"/>
                  </a:lnTo>
                  <a:lnTo>
                    <a:pt x="2026920" y="274320"/>
                  </a:lnTo>
                  <a:lnTo>
                    <a:pt x="2010498" y="239268"/>
                  </a:lnTo>
                  <a:lnTo>
                    <a:pt x="2008492" y="231457"/>
                  </a:lnTo>
                  <a:lnTo>
                    <a:pt x="2007108" y="214884"/>
                  </a:lnTo>
                  <a:lnTo>
                    <a:pt x="2008492" y="197459"/>
                  </a:lnTo>
                  <a:lnTo>
                    <a:pt x="2010981" y="187452"/>
                  </a:lnTo>
                  <a:lnTo>
                    <a:pt x="2012442" y="181546"/>
                  </a:lnTo>
                  <a:lnTo>
                    <a:pt x="2036902" y="143929"/>
                  </a:lnTo>
                  <a:lnTo>
                    <a:pt x="2075688" y="131064"/>
                  </a:lnTo>
                  <a:lnTo>
                    <a:pt x="2089975" y="132524"/>
                  </a:lnTo>
                  <a:lnTo>
                    <a:pt x="2125980" y="155448"/>
                  </a:lnTo>
                  <a:lnTo>
                    <a:pt x="2143125" y="197434"/>
                  </a:lnTo>
                  <a:lnTo>
                    <a:pt x="2144268" y="214884"/>
                  </a:lnTo>
                  <a:lnTo>
                    <a:pt x="2144268" y="97409"/>
                  </a:lnTo>
                  <a:lnTo>
                    <a:pt x="2127504" y="87820"/>
                  </a:lnTo>
                  <a:lnTo>
                    <a:pt x="2103501" y="80276"/>
                  </a:lnTo>
                  <a:lnTo>
                    <a:pt x="2077212" y="77724"/>
                  </a:lnTo>
                  <a:lnTo>
                    <a:pt x="2053196" y="79705"/>
                  </a:lnTo>
                  <a:lnTo>
                    <a:pt x="2011426" y="95084"/>
                  </a:lnTo>
                  <a:lnTo>
                    <a:pt x="1977059" y="125095"/>
                  </a:lnTo>
                  <a:lnTo>
                    <a:pt x="1955253" y="164579"/>
                  </a:lnTo>
                  <a:lnTo>
                    <a:pt x="1949196" y="187452"/>
                  </a:lnTo>
                  <a:lnTo>
                    <a:pt x="1912620" y="187452"/>
                  </a:lnTo>
                  <a:lnTo>
                    <a:pt x="1912620" y="82296"/>
                  </a:lnTo>
                  <a:lnTo>
                    <a:pt x="1854708" y="82296"/>
                  </a:lnTo>
                  <a:lnTo>
                    <a:pt x="1854708" y="345948"/>
                  </a:lnTo>
                  <a:lnTo>
                    <a:pt x="1912620" y="345948"/>
                  </a:lnTo>
                  <a:lnTo>
                    <a:pt x="1912620" y="239268"/>
                  </a:lnTo>
                  <a:lnTo>
                    <a:pt x="1949196" y="239268"/>
                  </a:lnTo>
                  <a:lnTo>
                    <a:pt x="1964245" y="283654"/>
                  </a:lnTo>
                  <a:lnTo>
                    <a:pt x="1991868" y="320040"/>
                  </a:lnTo>
                  <a:lnTo>
                    <a:pt x="2029777" y="342709"/>
                  </a:lnTo>
                  <a:lnTo>
                    <a:pt x="2075688" y="350520"/>
                  </a:lnTo>
                  <a:lnTo>
                    <a:pt x="2102866" y="347980"/>
                  </a:lnTo>
                  <a:lnTo>
                    <a:pt x="2127313" y="340423"/>
                  </a:lnTo>
                  <a:lnTo>
                    <a:pt x="2149208" y="328028"/>
                  </a:lnTo>
                  <a:lnTo>
                    <a:pt x="2168652" y="310896"/>
                  </a:lnTo>
                  <a:lnTo>
                    <a:pt x="2179320" y="297180"/>
                  </a:lnTo>
                  <a:lnTo>
                    <a:pt x="2184654" y="290322"/>
                  </a:lnTo>
                  <a:lnTo>
                    <a:pt x="2196084" y="267462"/>
                  </a:lnTo>
                  <a:lnTo>
                    <a:pt x="2202942" y="242316"/>
                  </a:lnTo>
                  <a:lnTo>
                    <a:pt x="2205228" y="214884"/>
                  </a:lnTo>
                  <a:close/>
                </a:path>
                <a:path w="7999730" h="803275">
                  <a:moveTo>
                    <a:pt x="2645333" y="294132"/>
                  </a:moveTo>
                  <a:lnTo>
                    <a:pt x="2616708" y="294132"/>
                  </a:lnTo>
                  <a:lnTo>
                    <a:pt x="2616708" y="82042"/>
                  </a:lnTo>
                  <a:lnTo>
                    <a:pt x="2557272" y="82042"/>
                  </a:lnTo>
                  <a:lnTo>
                    <a:pt x="2557272" y="294132"/>
                  </a:lnTo>
                  <a:lnTo>
                    <a:pt x="2464308" y="294132"/>
                  </a:lnTo>
                  <a:lnTo>
                    <a:pt x="2464308" y="82042"/>
                  </a:lnTo>
                  <a:lnTo>
                    <a:pt x="2406396" y="82042"/>
                  </a:lnTo>
                  <a:lnTo>
                    <a:pt x="2406396" y="294132"/>
                  </a:lnTo>
                  <a:lnTo>
                    <a:pt x="2311908" y="294132"/>
                  </a:lnTo>
                  <a:lnTo>
                    <a:pt x="2311908" y="82042"/>
                  </a:lnTo>
                  <a:lnTo>
                    <a:pt x="2253996" y="82042"/>
                  </a:lnTo>
                  <a:lnTo>
                    <a:pt x="2253996" y="294132"/>
                  </a:lnTo>
                  <a:lnTo>
                    <a:pt x="2253996" y="346202"/>
                  </a:lnTo>
                  <a:lnTo>
                    <a:pt x="2590800" y="346202"/>
                  </a:lnTo>
                  <a:lnTo>
                    <a:pt x="2590800" y="400812"/>
                  </a:lnTo>
                  <a:lnTo>
                    <a:pt x="2641523" y="400812"/>
                  </a:lnTo>
                  <a:lnTo>
                    <a:pt x="2641523" y="346202"/>
                  </a:lnTo>
                  <a:lnTo>
                    <a:pt x="2645333" y="346202"/>
                  </a:lnTo>
                  <a:lnTo>
                    <a:pt x="2645333" y="294132"/>
                  </a:lnTo>
                  <a:close/>
                </a:path>
                <a:path w="7999730" h="803275">
                  <a:moveTo>
                    <a:pt x="2891040" y="293878"/>
                  </a:moveTo>
                  <a:lnTo>
                    <a:pt x="2747784" y="293878"/>
                  </a:lnTo>
                  <a:lnTo>
                    <a:pt x="2747784" y="239268"/>
                  </a:lnTo>
                  <a:lnTo>
                    <a:pt x="2872752" y="239268"/>
                  </a:lnTo>
                  <a:lnTo>
                    <a:pt x="2872752" y="187198"/>
                  </a:lnTo>
                  <a:lnTo>
                    <a:pt x="2747784" y="187198"/>
                  </a:lnTo>
                  <a:lnTo>
                    <a:pt x="2747784" y="133858"/>
                  </a:lnTo>
                  <a:lnTo>
                    <a:pt x="2889516" y="133858"/>
                  </a:lnTo>
                  <a:lnTo>
                    <a:pt x="2889516" y="81788"/>
                  </a:lnTo>
                  <a:lnTo>
                    <a:pt x="2691396" y="81788"/>
                  </a:lnTo>
                  <a:lnTo>
                    <a:pt x="2691396" y="133858"/>
                  </a:lnTo>
                  <a:lnTo>
                    <a:pt x="2691396" y="187198"/>
                  </a:lnTo>
                  <a:lnTo>
                    <a:pt x="2691396" y="239268"/>
                  </a:lnTo>
                  <a:lnTo>
                    <a:pt x="2691396" y="293878"/>
                  </a:lnTo>
                  <a:lnTo>
                    <a:pt x="2691396" y="345948"/>
                  </a:lnTo>
                  <a:lnTo>
                    <a:pt x="2891040" y="345948"/>
                  </a:lnTo>
                  <a:lnTo>
                    <a:pt x="2891040" y="293878"/>
                  </a:lnTo>
                  <a:close/>
                </a:path>
                <a:path w="7999730" h="803275">
                  <a:moveTo>
                    <a:pt x="3122688" y="4572"/>
                  </a:moveTo>
                  <a:lnTo>
                    <a:pt x="3089160" y="0"/>
                  </a:lnTo>
                  <a:lnTo>
                    <a:pt x="3084626" y="10883"/>
                  </a:lnTo>
                  <a:lnTo>
                    <a:pt x="3078111" y="18478"/>
                  </a:lnTo>
                  <a:lnTo>
                    <a:pt x="3069869" y="22936"/>
                  </a:lnTo>
                  <a:lnTo>
                    <a:pt x="3060204" y="24384"/>
                  </a:lnTo>
                  <a:lnTo>
                    <a:pt x="3049651" y="22936"/>
                  </a:lnTo>
                  <a:lnTo>
                    <a:pt x="3040964" y="18478"/>
                  </a:lnTo>
                  <a:lnTo>
                    <a:pt x="3034271" y="10883"/>
                  </a:lnTo>
                  <a:lnTo>
                    <a:pt x="3029724" y="0"/>
                  </a:lnTo>
                  <a:lnTo>
                    <a:pt x="2996196" y="4572"/>
                  </a:lnTo>
                  <a:lnTo>
                    <a:pt x="3016008" y="47244"/>
                  </a:lnTo>
                  <a:lnTo>
                    <a:pt x="3060204" y="62484"/>
                  </a:lnTo>
                  <a:lnTo>
                    <a:pt x="3072219" y="61607"/>
                  </a:lnTo>
                  <a:lnTo>
                    <a:pt x="3110039" y="39293"/>
                  </a:lnTo>
                  <a:lnTo>
                    <a:pt x="3117405" y="24384"/>
                  </a:lnTo>
                  <a:lnTo>
                    <a:pt x="3119805" y="17678"/>
                  </a:lnTo>
                  <a:lnTo>
                    <a:pt x="3122688" y="4572"/>
                  </a:lnTo>
                  <a:close/>
                </a:path>
                <a:path w="7999730" h="803275">
                  <a:moveTo>
                    <a:pt x="3171456" y="82296"/>
                  </a:moveTo>
                  <a:lnTo>
                    <a:pt x="3118116" y="82296"/>
                  </a:lnTo>
                  <a:lnTo>
                    <a:pt x="3002292" y="254508"/>
                  </a:lnTo>
                  <a:lnTo>
                    <a:pt x="3002292" y="82296"/>
                  </a:lnTo>
                  <a:lnTo>
                    <a:pt x="2944380" y="82296"/>
                  </a:lnTo>
                  <a:lnTo>
                    <a:pt x="2944380" y="345948"/>
                  </a:lnTo>
                  <a:lnTo>
                    <a:pt x="2999244" y="345948"/>
                  </a:lnTo>
                  <a:lnTo>
                    <a:pt x="3060738" y="254508"/>
                  </a:lnTo>
                  <a:lnTo>
                    <a:pt x="3115068" y="173736"/>
                  </a:lnTo>
                  <a:lnTo>
                    <a:pt x="3115068" y="345948"/>
                  </a:lnTo>
                  <a:lnTo>
                    <a:pt x="3171456" y="345948"/>
                  </a:lnTo>
                  <a:lnTo>
                    <a:pt x="3171456" y="173736"/>
                  </a:lnTo>
                  <a:lnTo>
                    <a:pt x="3171456" y="82296"/>
                  </a:lnTo>
                  <a:close/>
                </a:path>
                <a:path w="7999730" h="803275">
                  <a:moveTo>
                    <a:pt x="3589032" y="345948"/>
                  </a:moveTo>
                  <a:lnTo>
                    <a:pt x="3476256" y="193548"/>
                  </a:lnTo>
                  <a:lnTo>
                    <a:pt x="3584460" y="82296"/>
                  </a:lnTo>
                  <a:lnTo>
                    <a:pt x="3514356" y="82296"/>
                  </a:lnTo>
                  <a:lnTo>
                    <a:pt x="3407676" y="198120"/>
                  </a:lnTo>
                  <a:lnTo>
                    <a:pt x="3407676" y="82296"/>
                  </a:lnTo>
                  <a:lnTo>
                    <a:pt x="3348240" y="82296"/>
                  </a:lnTo>
                  <a:lnTo>
                    <a:pt x="3348240" y="345948"/>
                  </a:lnTo>
                  <a:lnTo>
                    <a:pt x="3407676" y="345948"/>
                  </a:lnTo>
                  <a:lnTo>
                    <a:pt x="3407676" y="265176"/>
                  </a:lnTo>
                  <a:lnTo>
                    <a:pt x="3438156" y="233172"/>
                  </a:lnTo>
                  <a:lnTo>
                    <a:pt x="3518928" y="345948"/>
                  </a:lnTo>
                  <a:lnTo>
                    <a:pt x="3589032" y="345948"/>
                  </a:lnTo>
                  <a:close/>
                </a:path>
                <a:path w="7999730" h="803275">
                  <a:moveTo>
                    <a:pt x="3957828" y="81788"/>
                  </a:moveTo>
                  <a:lnTo>
                    <a:pt x="3736848" y="81788"/>
                  </a:lnTo>
                  <a:lnTo>
                    <a:pt x="3736848" y="133858"/>
                  </a:lnTo>
                  <a:lnTo>
                    <a:pt x="3736848" y="345948"/>
                  </a:lnTo>
                  <a:lnTo>
                    <a:pt x="3794760" y="345948"/>
                  </a:lnTo>
                  <a:lnTo>
                    <a:pt x="3794760" y="133858"/>
                  </a:lnTo>
                  <a:lnTo>
                    <a:pt x="3899916" y="133858"/>
                  </a:lnTo>
                  <a:lnTo>
                    <a:pt x="3899916" y="345948"/>
                  </a:lnTo>
                  <a:lnTo>
                    <a:pt x="3957828" y="345948"/>
                  </a:lnTo>
                  <a:lnTo>
                    <a:pt x="3957828" y="133858"/>
                  </a:lnTo>
                  <a:lnTo>
                    <a:pt x="3957828" y="81788"/>
                  </a:lnTo>
                  <a:close/>
                </a:path>
                <a:path w="7999730" h="803275">
                  <a:moveTo>
                    <a:pt x="4229100" y="173736"/>
                  </a:moveTo>
                  <a:lnTo>
                    <a:pt x="4220654" y="134112"/>
                  </a:lnTo>
                  <a:lnTo>
                    <a:pt x="4187456" y="97091"/>
                  </a:lnTo>
                  <a:lnTo>
                    <a:pt x="4171188" y="89420"/>
                  </a:lnTo>
                  <a:lnTo>
                    <a:pt x="4171188" y="175260"/>
                  </a:lnTo>
                  <a:lnTo>
                    <a:pt x="4170362" y="183857"/>
                  </a:lnTo>
                  <a:lnTo>
                    <a:pt x="4143946" y="212407"/>
                  </a:lnTo>
                  <a:lnTo>
                    <a:pt x="4125468" y="214884"/>
                  </a:lnTo>
                  <a:lnTo>
                    <a:pt x="4078224" y="214884"/>
                  </a:lnTo>
                  <a:lnTo>
                    <a:pt x="4078224" y="134112"/>
                  </a:lnTo>
                  <a:lnTo>
                    <a:pt x="4123944" y="134112"/>
                  </a:lnTo>
                  <a:lnTo>
                    <a:pt x="4164126" y="150837"/>
                  </a:lnTo>
                  <a:lnTo>
                    <a:pt x="4171188" y="175260"/>
                  </a:lnTo>
                  <a:lnTo>
                    <a:pt x="4171188" y="89420"/>
                  </a:lnTo>
                  <a:lnTo>
                    <a:pt x="4170235" y="88963"/>
                  </a:lnTo>
                  <a:lnTo>
                    <a:pt x="4150449" y="83997"/>
                  </a:lnTo>
                  <a:lnTo>
                    <a:pt x="4128516" y="82296"/>
                  </a:lnTo>
                  <a:lnTo>
                    <a:pt x="4020312" y="82296"/>
                  </a:lnTo>
                  <a:lnTo>
                    <a:pt x="4020312" y="345948"/>
                  </a:lnTo>
                  <a:lnTo>
                    <a:pt x="4078224" y="345948"/>
                  </a:lnTo>
                  <a:lnTo>
                    <a:pt x="4078224" y="266700"/>
                  </a:lnTo>
                  <a:lnTo>
                    <a:pt x="4122420" y="266700"/>
                  </a:lnTo>
                  <a:lnTo>
                    <a:pt x="4165282" y="260794"/>
                  </a:lnTo>
                  <a:lnTo>
                    <a:pt x="4200144" y="242316"/>
                  </a:lnTo>
                  <a:lnTo>
                    <a:pt x="4227373" y="195173"/>
                  </a:lnTo>
                  <a:lnTo>
                    <a:pt x="4229100" y="173736"/>
                  </a:lnTo>
                  <a:close/>
                </a:path>
                <a:path w="7999730" h="803275">
                  <a:moveTo>
                    <a:pt x="4544580" y="214884"/>
                  </a:moveTo>
                  <a:lnTo>
                    <a:pt x="4542028" y="187223"/>
                  </a:lnTo>
                  <a:lnTo>
                    <a:pt x="4534484" y="161544"/>
                  </a:lnTo>
                  <a:lnTo>
                    <a:pt x="4522076" y="138163"/>
                  </a:lnTo>
                  <a:lnTo>
                    <a:pt x="4516234" y="131064"/>
                  </a:lnTo>
                  <a:lnTo>
                    <a:pt x="4504956" y="117348"/>
                  </a:lnTo>
                  <a:lnTo>
                    <a:pt x="4484090" y="100228"/>
                  </a:lnTo>
                  <a:lnTo>
                    <a:pt x="4483620" y="99987"/>
                  </a:lnTo>
                  <a:lnTo>
                    <a:pt x="4483620" y="214884"/>
                  </a:lnTo>
                  <a:lnTo>
                    <a:pt x="4482211" y="231444"/>
                  </a:lnTo>
                  <a:lnTo>
                    <a:pt x="4462284" y="272796"/>
                  </a:lnTo>
                  <a:lnTo>
                    <a:pt x="4421556" y="295732"/>
                  </a:lnTo>
                  <a:lnTo>
                    <a:pt x="4404372" y="297180"/>
                  </a:lnTo>
                  <a:lnTo>
                    <a:pt x="4388053" y="295732"/>
                  </a:lnTo>
                  <a:lnTo>
                    <a:pt x="4347984" y="272796"/>
                  </a:lnTo>
                  <a:lnTo>
                    <a:pt x="4326547" y="231444"/>
                  </a:lnTo>
                  <a:lnTo>
                    <a:pt x="4325124" y="214884"/>
                  </a:lnTo>
                  <a:lnTo>
                    <a:pt x="4326547" y="197459"/>
                  </a:lnTo>
                  <a:lnTo>
                    <a:pt x="4347984" y="155448"/>
                  </a:lnTo>
                  <a:lnTo>
                    <a:pt x="4387837" y="132524"/>
                  </a:lnTo>
                  <a:lnTo>
                    <a:pt x="4404372" y="131064"/>
                  </a:lnTo>
                  <a:lnTo>
                    <a:pt x="4420895" y="132524"/>
                  </a:lnTo>
                  <a:lnTo>
                    <a:pt x="4460760" y="155448"/>
                  </a:lnTo>
                  <a:lnTo>
                    <a:pt x="4482185" y="197675"/>
                  </a:lnTo>
                  <a:lnTo>
                    <a:pt x="4483620" y="214884"/>
                  </a:lnTo>
                  <a:lnTo>
                    <a:pt x="4483620" y="99987"/>
                  </a:lnTo>
                  <a:lnTo>
                    <a:pt x="4460379" y="87820"/>
                  </a:lnTo>
                  <a:lnTo>
                    <a:pt x="4433798" y="80276"/>
                  </a:lnTo>
                  <a:lnTo>
                    <a:pt x="4404372" y="77724"/>
                  </a:lnTo>
                  <a:lnTo>
                    <a:pt x="4375810" y="80276"/>
                  </a:lnTo>
                  <a:lnTo>
                    <a:pt x="4326140" y="100228"/>
                  </a:lnTo>
                  <a:lnTo>
                    <a:pt x="4287304" y="138811"/>
                  </a:lnTo>
                  <a:lnTo>
                    <a:pt x="4266730" y="187439"/>
                  </a:lnTo>
                  <a:lnTo>
                    <a:pt x="4264164" y="214884"/>
                  </a:lnTo>
                  <a:lnTo>
                    <a:pt x="4266704" y="242316"/>
                  </a:lnTo>
                  <a:lnTo>
                    <a:pt x="4286656" y="290322"/>
                  </a:lnTo>
                  <a:lnTo>
                    <a:pt x="4325505" y="328028"/>
                  </a:lnTo>
                  <a:lnTo>
                    <a:pt x="4375797" y="347980"/>
                  </a:lnTo>
                  <a:lnTo>
                    <a:pt x="4404372" y="350520"/>
                  </a:lnTo>
                  <a:lnTo>
                    <a:pt x="4432947" y="347980"/>
                  </a:lnTo>
                  <a:lnTo>
                    <a:pt x="4459236" y="340423"/>
                  </a:lnTo>
                  <a:lnTo>
                    <a:pt x="4483239" y="328028"/>
                  </a:lnTo>
                  <a:lnTo>
                    <a:pt x="4504956" y="310896"/>
                  </a:lnTo>
                  <a:lnTo>
                    <a:pt x="4516247" y="297180"/>
                  </a:lnTo>
                  <a:lnTo>
                    <a:pt x="4522076" y="290118"/>
                  </a:lnTo>
                  <a:lnTo>
                    <a:pt x="4534484" y="266890"/>
                  </a:lnTo>
                  <a:lnTo>
                    <a:pt x="4542028" y="241681"/>
                  </a:lnTo>
                  <a:lnTo>
                    <a:pt x="4544580" y="214884"/>
                  </a:lnTo>
                  <a:close/>
                </a:path>
                <a:path w="7999730" h="803275">
                  <a:moveTo>
                    <a:pt x="4828032" y="306336"/>
                  </a:moveTo>
                  <a:lnTo>
                    <a:pt x="4791456" y="266712"/>
                  </a:lnTo>
                  <a:lnTo>
                    <a:pt x="4782578" y="274142"/>
                  </a:lnTo>
                  <a:lnTo>
                    <a:pt x="4774120" y="280428"/>
                  </a:lnTo>
                  <a:lnTo>
                    <a:pt x="4732210" y="296633"/>
                  </a:lnTo>
                  <a:lnTo>
                    <a:pt x="4721352" y="297192"/>
                  </a:lnTo>
                  <a:lnTo>
                    <a:pt x="4705947" y="295732"/>
                  </a:lnTo>
                  <a:lnTo>
                    <a:pt x="4668012" y="272808"/>
                  </a:lnTo>
                  <a:lnTo>
                    <a:pt x="4646587" y="231444"/>
                  </a:lnTo>
                  <a:lnTo>
                    <a:pt x="4645152" y="214896"/>
                  </a:lnTo>
                  <a:lnTo>
                    <a:pt x="4646587" y="197459"/>
                  </a:lnTo>
                  <a:lnTo>
                    <a:pt x="4668012" y="155460"/>
                  </a:lnTo>
                  <a:lnTo>
                    <a:pt x="4705947" y="132524"/>
                  </a:lnTo>
                  <a:lnTo>
                    <a:pt x="4721352" y="131076"/>
                  </a:lnTo>
                  <a:lnTo>
                    <a:pt x="4732210" y="131622"/>
                  </a:lnTo>
                  <a:lnTo>
                    <a:pt x="4773930" y="147650"/>
                  </a:lnTo>
                  <a:lnTo>
                    <a:pt x="4789932" y="160032"/>
                  </a:lnTo>
                  <a:lnTo>
                    <a:pt x="4824984" y="120408"/>
                  </a:lnTo>
                  <a:lnTo>
                    <a:pt x="4791341" y="94691"/>
                  </a:lnTo>
                  <a:lnTo>
                    <a:pt x="4753927" y="80784"/>
                  </a:lnTo>
                  <a:lnTo>
                    <a:pt x="4722876" y="77736"/>
                  </a:lnTo>
                  <a:lnTo>
                    <a:pt x="4694326" y="80276"/>
                  </a:lnTo>
                  <a:lnTo>
                    <a:pt x="4644656" y="100228"/>
                  </a:lnTo>
                  <a:lnTo>
                    <a:pt x="4606937" y="138163"/>
                  </a:lnTo>
                  <a:lnTo>
                    <a:pt x="4588027" y="187223"/>
                  </a:lnTo>
                  <a:lnTo>
                    <a:pt x="4585716" y="214896"/>
                  </a:lnTo>
                  <a:lnTo>
                    <a:pt x="4588027" y="242328"/>
                  </a:lnTo>
                  <a:lnTo>
                    <a:pt x="4606937" y="290334"/>
                  </a:lnTo>
                  <a:lnTo>
                    <a:pt x="4644390" y="328028"/>
                  </a:lnTo>
                  <a:lnTo>
                    <a:pt x="4692396" y="347980"/>
                  </a:lnTo>
                  <a:lnTo>
                    <a:pt x="4719828" y="350532"/>
                  </a:lnTo>
                  <a:lnTo>
                    <a:pt x="4737532" y="349935"/>
                  </a:lnTo>
                  <a:lnTo>
                    <a:pt x="4782312" y="339864"/>
                  </a:lnTo>
                  <a:lnTo>
                    <a:pt x="4817465" y="316928"/>
                  </a:lnTo>
                  <a:lnTo>
                    <a:pt x="4828032" y="306336"/>
                  </a:lnTo>
                  <a:close/>
                </a:path>
                <a:path w="7999730" h="803275">
                  <a:moveTo>
                    <a:pt x="5091684" y="81788"/>
                  </a:moveTo>
                  <a:lnTo>
                    <a:pt x="4872240" y="81788"/>
                  </a:lnTo>
                  <a:lnTo>
                    <a:pt x="4872240" y="133858"/>
                  </a:lnTo>
                  <a:lnTo>
                    <a:pt x="4872240" y="345948"/>
                  </a:lnTo>
                  <a:lnTo>
                    <a:pt x="4930152" y="345948"/>
                  </a:lnTo>
                  <a:lnTo>
                    <a:pt x="4930152" y="133858"/>
                  </a:lnTo>
                  <a:lnTo>
                    <a:pt x="5033784" y="133858"/>
                  </a:lnTo>
                  <a:lnTo>
                    <a:pt x="5033784" y="345948"/>
                  </a:lnTo>
                  <a:lnTo>
                    <a:pt x="5091684" y="345948"/>
                  </a:lnTo>
                  <a:lnTo>
                    <a:pt x="5091684" y="133858"/>
                  </a:lnTo>
                  <a:lnTo>
                    <a:pt x="5091684" y="81788"/>
                  </a:lnTo>
                  <a:close/>
                </a:path>
                <a:path w="7999730" h="803275">
                  <a:moveTo>
                    <a:pt x="5355348" y="293878"/>
                  </a:moveTo>
                  <a:lnTo>
                    <a:pt x="5212092" y="293878"/>
                  </a:lnTo>
                  <a:lnTo>
                    <a:pt x="5212092" y="239268"/>
                  </a:lnTo>
                  <a:lnTo>
                    <a:pt x="5337060" y="239268"/>
                  </a:lnTo>
                  <a:lnTo>
                    <a:pt x="5337060" y="187198"/>
                  </a:lnTo>
                  <a:lnTo>
                    <a:pt x="5212092" y="187198"/>
                  </a:lnTo>
                  <a:lnTo>
                    <a:pt x="5212092" y="133858"/>
                  </a:lnTo>
                  <a:lnTo>
                    <a:pt x="5353824" y="133858"/>
                  </a:lnTo>
                  <a:lnTo>
                    <a:pt x="5353824" y="81788"/>
                  </a:lnTo>
                  <a:lnTo>
                    <a:pt x="5155704" y="81788"/>
                  </a:lnTo>
                  <a:lnTo>
                    <a:pt x="5155704" y="133858"/>
                  </a:lnTo>
                  <a:lnTo>
                    <a:pt x="5155704" y="187198"/>
                  </a:lnTo>
                  <a:lnTo>
                    <a:pt x="5155704" y="239268"/>
                  </a:lnTo>
                  <a:lnTo>
                    <a:pt x="5155704" y="293878"/>
                  </a:lnTo>
                  <a:lnTo>
                    <a:pt x="5155704" y="345948"/>
                  </a:lnTo>
                  <a:lnTo>
                    <a:pt x="5355348" y="345948"/>
                  </a:lnTo>
                  <a:lnTo>
                    <a:pt x="5355348" y="293878"/>
                  </a:lnTo>
                  <a:close/>
                </a:path>
                <a:path w="7999730" h="803275">
                  <a:moveTo>
                    <a:pt x="5649480" y="345948"/>
                  </a:moveTo>
                  <a:lnTo>
                    <a:pt x="5536704" y="193548"/>
                  </a:lnTo>
                  <a:lnTo>
                    <a:pt x="5644908" y="82296"/>
                  </a:lnTo>
                  <a:lnTo>
                    <a:pt x="5574804" y="82296"/>
                  </a:lnTo>
                  <a:lnTo>
                    <a:pt x="5466600" y="198120"/>
                  </a:lnTo>
                  <a:lnTo>
                    <a:pt x="5466600" y="82296"/>
                  </a:lnTo>
                  <a:lnTo>
                    <a:pt x="5408688" y="82296"/>
                  </a:lnTo>
                  <a:lnTo>
                    <a:pt x="5408688" y="345948"/>
                  </a:lnTo>
                  <a:lnTo>
                    <a:pt x="5466600" y="345948"/>
                  </a:lnTo>
                  <a:lnTo>
                    <a:pt x="5466600" y="265176"/>
                  </a:lnTo>
                  <a:lnTo>
                    <a:pt x="5497080" y="233172"/>
                  </a:lnTo>
                  <a:lnTo>
                    <a:pt x="5579376" y="345948"/>
                  </a:lnTo>
                  <a:lnTo>
                    <a:pt x="5649480" y="345948"/>
                  </a:lnTo>
                  <a:close/>
                </a:path>
                <a:path w="7999730" h="803275">
                  <a:moveTo>
                    <a:pt x="5893308" y="81788"/>
                  </a:moveTo>
                  <a:lnTo>
                    <a:pt x="5675376" y="81788"/>
                  </a:lnTo>
                  <a:lnTo>
                    <a:pt x="5675376" y="135128"/>
                  </a:lnTo>
                  <a:lnTo>
                    <a:pt x="5756148" y="135128"/>
                  </a:lnTo>
                  <a:lnTo>
                    <a:pt x="5756148" y="345948"/>
                  </a:lnTo>
                  <a:lnTo>
                    <a:pt x="5814060" y="345948"/>
                  </a:lnTo>
                  <a:lnTo>
                    <a:pt x="5814060" y="135128"/>
                  </a:lnTo>
                  <a:lnTo>
                    <a:pt x="5893308" y="135128"/>
                  </a:lnTo>
                  <a:lnTo>
                    <a:pt x="5893308" y="81788"/>
                  </a:lnTo>
                  <a:close/>
                </a:path>
                <a:path w="7999730" h="803275">
                  <a:moveTo>
                    <a:pt x="6187452" y="82296"/>
                  </a:moveTo>
                  <a:lnTo>
                    <a:pt x="6123444" y="82296"/>
                  </a:lnTo>
                  <a:lnTo>
                    <a:pt x="6060960" y="220980"/>
                  </a:lnTo>
                  <a:lnTo>
                    <a:pt x="5989332" y="82296"/>
                  </a:lnTo>
                  <a:lnTo>
                    <a:pt x="5923800" y="82296"/>
                  </a:lnTo>
                  <a:lnTo>
                    <a:pt x="6028956" y="280416"/>
                  </a:lnTo>
                  <a:lnTo>
                    <a:pt x="6021806" y="289306"/>
                  </a:lnTo>
                  <a:lnTo>
                    <a:pt x="6014097" y="295465"/>
                  </a:lnTo>
                  <a:lnTo>
                    <a:pt x="6005804" y="299072"/>
                  </a:lnTo>
                  <a:lnTo>
                    <a:pt x="5996952" y="300228"/>
                  </a:lnTo>
                  <a:lnTo>
                    <a:pt x="5988088" y="299681"/>
                  </a:lnTo>
                  <a:lnTo>
                    <a:pt x="5979807" y="298132"/>
                  </a:lnTo>
                  <a:lnTo>
                    <a:pt x="5972086" y="295732"/>
                  </a:lnTo>
                  <a:lnTo>
                    <a:pt x="5964948" y="292608"/>
                  </a:lnTo>
                  <a:lnTo>
                    <a:pt x="5942088" y="335280"/>
                  </a:lnTo>
                  <a:lnTo>
                    <a:pt x="5956058" y="341528"/>
                  </a:lnTo>
                  <a:lnTo>
                    <a:pt x="5970473" y="346329"/>
                  </a:lnTo>
                  <a:lnTo>
                    <a:pt x="5985154" y="349427"/>
                  </a:lnTo>
                  <a:lnTo>
                    <a:pt x="6000000" y="350520"/>
                  </a:lnTo>
                  <a:lnTo>
                    <a:pt x="6013399" y="349427"/>
                  </a:lnTo>
                  <a:lnTo>
                    <a:pt x="6058116" y="326377"/>
                  </a:lnTo>
                  <a:lnTo>
                    <a:pt x="6085344" y="286512"/>
                  </a:lnTo>
                  <a:lnTo>
                    <a:pt x="6187452" y="82296"/>
                  </a:lnTo>
                  <a:close/>
                </a:path>
                <a:path w="7999730" h="803275">
                  <a:moveTo>
                    <a:pt x="6562357" y="82296"/>
                  </a:moveTo>
                  <a:lnTo>
                    <a:pt x="6373381" y="82296"/>
                  </a:lnTo>
                  <a:lnTo>
                    <a:pt x="6373381" y="137160"/>
                  </a:lnTo>
                  <a:lnTo>
                    <a:pt x="6373330" y="162077"/>
                  </a:lnTo>
                  <a:lnTo>
                    <a:pt x="6372085" y="204457"/>
                  </a:lnTo>
                  <a:lnTo>
                    <a:pt x="6366904" y="250888"/>
                  </a:lnTo>
                  <a:lnTo>
                    <a:pt x="6349606" y="290131"/>
                  </a:lnTo>
                  <a:lnTo>
                    <a:pt x="6333757" y="298704"/>
                  </a:lnTo>
                  <a:lnTo>
                    <a:pt x="6315468" y="298704"/>
                  </a:lnTo>
                  <a:lnTo>
                    <a:pt x="6312420" y="345948"/>
                  </a:lnTo>
                  <a:lnTo>
                    <a:pt x="6318682" y="347078"/>
                  </a:lnTo>
                  <a:lnTo>
                    <a:pt x="6325946" y="348043"/>
                  </a:lnTo>
                  <a:lnTo>
                    <a:pt x="6334061" y="348742"/>
                  </a:lnTo>
                  <a:lnTo>
                    <a:pt x="6342901" y="348996"/>
                  </a:lnTo>
                  <a:lnTo>
                    <a:pt x="6357798" y="348119"/>
                  </a:lnTo>
                  <a:lnTo>
                    <a:pt x="6400241" y="324040"/>
                  </a:lnTo>
                  <a:lnTo>
                    <a:pt x="6419101" y="274320"/>
                  </a:lnTo>
                  <a:lnTo>
                    <a:pt x="6425959" y="222885"/>
                  </a:lnTo>
                  <a:lnTo>
                    <a:pt x="6428245" y="155448"/>
                  </a:lnTo>
                  <a:lnTo>
                    <a:pt x="6428245" y="134112"/>
                  </a:lnTo>
                  <a:lnTo>
                    <a:pt x="6504445" y="134112"/>
                  </a:lnTo>
                  <a:lnTo>
                    <a:pt x="6504445" y="345948"/>
                  </a:lnTo>
                  <a:lnTo>
                    <a:pt x="6562357" y="345948"/>
                  </a:lnTo>
                  <a:lnTo>
                    <a:pt x="6562357" y="82296"/>
                  </a:lnTo>
                  <a:close/>
                </a:path>
                <a:path w="7999730" h="803275">
                  <a:moveTo>
                    <a:pt x="6825996" y="293878"/>
                  </a:moveTo>
                  <a:lnTo>
                    <a:pt x="6682740" y="293878"/>
                  </a:lnTo>
                  <a:lnTo>
                    <a:pt x="6682740" y="239268"/>
                  </a:lnTo>
                  <a:lnTo>
                    <a:pt x="6807708" y="239268"/>
                  </a:lnTo>
                  <a:lnTo>
                    <a:pt x="6807708" y="187198"/>
                  </a:lnTo>
                  <a:lnTo>
                    <a:pt x="6682740" y="187198"/>
                  </a:lnTo>
                  <a:lnTo>
                    <a:pt x="6682740" y="133858"/>
                  </a:lnTo>
                  <a:lnTo>
                    <a:pt x="6824472" y="133858"/>
                  </a:lnTo>
                  <a:lnTo>
                    <a:pt x="6824472" y="81788"/>
                  </a:lnTo>
                  <a:lnTo>
                    <a:pt x="6626352" y="81788"/>
                  </a:lnTo>
                  <a:lnTo>
                    <a:pt x="6626352" y="133858"/>
                  </a:lnTo>
                  <a:lnTo>
                    <a:pt x="6626352" y="187198"/>
                  </a:lnTo>
                  <a:lnTo>
                    <a:pt x="6626352" y="239268"/>
                  </a:lnTo>
                  <a:lnTo>
                    <a:pt x="6626352" y="293878"/>
                  </a:lnTo>
                  <a:lnTo>
                    <a:pt x="6626352" y="345948"/>
                  </a:lnTo>
                  <a:lnTo>
                    <a:pt x="6825996" y="345948"/>
                  </a:lnTo>
                  <a:lnTo>
                    <a:pt x="6825996" y="293878"/>
                  </a:lnTo>
                  <a:close/>
                </a:path>
                <a:path w="7999730" h="803275">
                  <a:moveTo>
                    <a:pt x="7103364" y="81788"/>
                  </a:moveTo>
                  <a:lnTo>
                    <a:pt x="7045452" y="81788"/>
                  </a:lnTo>
                  <a:lnTo>
                    <a:pt x="7045452" y="187198"/>
                  </a:lnTo>
                  <a:lnTo>
                    <a:pt x="6937248" y="187198"/>
                  </a:lnTo>
                  <a:lnTo>
                    <a:pt x="6937248" y="81788"/>
                  </a:lnTo>
                  <a:lnTo>
                    <a:pt x="6879336" y="81788"/>
                  </a:lnTo>
                  <a:lnTo>
                    <a:pt x="6879336" y="187198"/>
                  </a:lnTo>
                  <a:lnTo>
                    <a:pt x="6879336" y="240538"/>
                  </a:lnTo>
                  <a:lnTo>
                    <a:pt x="6879336" y="345948"/>
                  </a:lnTo>
                  <a:lnTo>
                    <a:pt x="6937248" y="345948"/>
                  </a:lnTo>
                  <a:lnTo>
                    <a:pt x="6937248" y="240538"/>
                  </a:lnTo>
                  <a:lnTo>
                    <a:pt x="7045452" y="240538"/>
                  </a:lnTo>
                  <a:lnTo>
                    <a:pt x="7045452" y="345948"/>
                  </a:lnTo>
                  <a:lnTo>
                    <a:pt x="7103364" y="345948"/>
                  </a:lnTo>
                  <a:lnTo>
                    <a:pt x="7103364" y="240538"/>
                  </a:lnTo>
                  <a:lnTo>
                    <a:pt x="7103364" y="187198"/>
                  </a:lnTo>
                  <a:lnTo>
                    <a:pt x="7103364" y="81788"/>
                  </a:lnTo>
                  <a:close/>
                </a:path>
                <a:path w="7999730" h="803275">
                  <a:moveTo>
                    <a:pt x="7392937" y="82296"/>
                  </a:moveTo>
                  <a:lnTo>
                    <a:pt x="7339597" y="82296"/>
                  </a:lnTo>
                  <a:lnTo>
                    <a:pt x="7223773" y="254508"/>
                  </a:lnTo>
                  <a:lnTo>
                    <a:pt x="7223773" y="82296"/>
                  </a:lnTo>
                  <a:lnTo>
                    <a:pt x="7165861" y="82296"/>
                  </a:lnTo>
                  <a:lnTo>
                    <a:pt x="7165861" y="345948"/>
                  </a:lnTo>
                  <a:lnTo>
                    <a:pt x="7220725" y="345948"/>
                  </a:lnTo>
                  <a:lnTo>
                    <a:pt x="7336549" y="173736"/>
                  </a:lnTo>
                  <a:lnTo>
                    <a:pt x="7336549" y="345948"/>
                  </a:lnTo>
                  <a:lnTo>
                    <a:pt x="7392937" y="345948"/>
                  </a:lnTo>
                  <a:lnTo>
                    <a:pt x="7392937" y="82296"/>
                  </a:lnTo>
                  <a:close/>
                </a:path>
                <a:path w="7999730" h="803275">
                  <a:moveTo>
                    <a:pt x="7679436" y="81788"/>
                  </a:moveTo>
                  <a:lnTo>
                    <a:pt x="7621524" y="81788"/>
                  </a:lnTo>
                  <a:lnTo>
                    <a:pt x="7621524" y="187198"/>
                  </a:lnTo>
                  <a:lnTo>
                    <a:pt x="7514844" y="187198"/>
                  </a:lnTo>
                  <a:lnTo>
                    <a:pt x="7514844" y="81788"/>
                  </a:lnTo>
                  <a:lnTo>
                    <a:pt x="7456932" y="81788"/>
                  </a:lnTo>
                  <a:lnTo>
                    <a:pt x="7456932" y="187198"/>
                  </a:lnTo>
                  <a:lnTo>
                    <a:pt x="7456932" y="240538"/>
                  </a:lnTo>
                  <a:lnTo>
                    <a:pt x="7456932" y="345948"/>
                  </a:lnTo>
                  <a:lnTo>
                    <a:pt x="7514844" y="345948"/>
                  </a:lnTo>
                  <a:lnTo>
                    <a:pt x="7514844" y="240538"/>
                  </a:lnTo>
                  <a:lnTo>
                    <a:pt x="7621524" y="240538"/>
                  </a:lnTo>
                  <a:lnTo>
                    <a:pt x="7621524" y="345948"/>
                  </a:lnTo>
                  <a:lnTo>
                    <a:pt x="7679436" y="345948"/>
                  </a:lnTo>
                  <a:lnTo>
                    <a:pt x="7679436" y="240538"/>
                  </a:lnTo>
                  <a:lnTo>
                    <a:pt x="7679436" y="187198"/>
                  </a:lnTo>
                  <a:lnTo>
                    <a:pt x="7679436" y="81788"/>
                  </a:lnTo>
                  <a:close/>
                </a:path>
                <a:path w="7999730" h="803275">
                  <a:moveTo>
                    <a:pt x="7999489" y="345948"/>
                  </a:moveTo>
                  <a:lnTo>
                    <a:pt x="7974203" y="286512"/>
                  </a:lnTo>
                  <a:lnTo>
                    <a:pt x="7952816" y="236220"/>
                  </a:lnTo>
                  <a:lnTo>
                    <a:pt x="7916519" y="150876"/>
                  </a:lnTo>
                  <a:lnTo>
                    <a:pt x="7894333" y="98704"/>
                  </a:lnTo>
                  <a:lnTo>
                    <a:pt x="7894333" y="236220"/>
                  </a:lnTo>
                  <a:lnTo>
                    <a:pt x="7824229" y="236220"/>
                  </a:lnTo>
                  <a:lnTo>
                    <a:pt x="7859281" y="150876"/>
                  </a:lnTo>
                  <a:lnTo>
                    <a:pt x="7894333" y="236220"/>
                  </a:lnTo>
                  <a:lnTo>
                    <a:pt x="7894333" y="98704"/>
                  </a:lnTo>
                  <a:lnTo>
                    <a:pt x="7886713" y="80772"/>
                  </a:lnTo>
                  <a:lnTo>
                    <a:pt x="7833373" y="80772"/>
                  </a:lnTo>
                  <a:lnTo>
                    <a:pt x="7720597" y="345948"/>
                  </a:lnTo>
                  <a:lnTo>
                    <a:pt x="7780033" y="345948"/>
                  </a:lnTo>
                  <a:lnTo>
                    <a:pt x="7804417" y="286512"/>
                  </a:lnTo>
                  <a:lnTo>
                    <a:pt x="7915669" y="286512"/>
                  </a:lnTo>
                  <a:lnTo>
                    <a:pt x="7940053" y="345948"/>
                  </a:lnTo>
                  <a:lnTo>
                    <a:pt x="7999489" y="345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019044" y="2656331"/>
              <a:ext cx="6355080" cy="352425"/>
            </a:xfrm>
            <a:custGeom>
              <a:avLst/>
              <a:gdLst/>
              <a:ahLst/>
              <a:cxnLst/>
              <a:rect l="l" t="t" r="r" b="b"/>
              <a:pathLst>
                <a:path w="6355080" h="352425">
                  <a:moveTo>
                    <a:pt x="199644" y="295402"/>
                  </a:moveTo>
                  <a:lnTo>
                    <a:pt x="56388" y="295402"/>
                  </a:lnTo>
                  <a:lnTo>
                    <a:pt x="56388" y="240792"/>
                  </a:lnTo>
                  <a:lnTo>
                    <a:pt x="181356" y="240792"/>
                  </a:lnTo>
                  <a:lnTo>
                    <a:pt x="181356" y="188722"/>
                  </a:lnTo>
                  <a:lnTo>
                    <a:pt x="56388" y="188722"/>
                  </a:lnTo>
                  <a:lnTo>
                    <a:pt x="56388" y="135382"/>
                  </a:lnTo>
                  <a:lnTo>
                    <a:pt x="198120" y="135382"/>
                  </a:lnTo>
                  <a:lnTo>
                    <a:pt x="198120" y="83312"/>
                  </a:lnTo>
                  <a:lnTo>
                    <a:pt x="0" y="83312"/>
                  </a:lnTo>
                  <a:lnTo>
                    <a:pt x="0" y="135382"/>
                  </a:lnTo>
                  <a:lnTo>
                    <a:pt x="0" y="188722"/>
                  </a:lnTo>
                  <a:lnTo>
                    <a:pt x="0" y="240792"/>
                  </a:lnTo>
                  <a:lnTo>
                    <a:pt x="0" y="295402"/>
                  </a:lnTo>
                  <a:lnTo>
                    <a:pt x="0" y="347472"/>
                  </a:lnTo>
                  <a:lnTo>
                    <a:pt x="199644" y="347472"/>
                  </a:lnTo>
                  <a:lnTo>
                    <a:pt x="199644" y="295402"/>
                  </a:lnTo>
                  <a:close/>
                </a:path>
                <a:path w="6355080" h="352425">
                  <a:moveTo>
                    <a:pt x="585216" y="83312"/>
                  </a:moveTo>
                  <a:lnTo>
                    <a:pt x="365760" y="83312"/>
                  </a:lnTo>
                  <a:lnTo>
                    <a:pt x="365760" y="135382"/>
                  </a:lnTo>
                  <a:lnTo>
                    <a:pt x="365760" y="347472"/>
                  </a:lnTo>
                  <a:lnTo>
                    <a:pt x="423672" y="347472"/>
                  </a:lnTo>
                  <a:lnTo>
                    <a:pt x="423672" y="135382"/>
                  </a:lnTo>
                  <a:lnTo>
                    <a:pt x="527304" y="135382"/>
                  </a:lnTo>
                  <a:lnTo>
                    <a:pt x="527304" y="347472"/>
                  </a:lnTo>
                  <a:lnTo>
                    <a:pt x="585216" y="347472"/>
                  </a:lnTo>
                  <a:lnTo>
                    <a:pt x="585216" y="135382"/>
                  </a:lnTo>
                  <a:lnTo>
                    <a:pt x="585216" y="83312"/>
                  </a:lnTo>
                  <a:close/>
                </a:path>
                <a:path w="6355080" h="352425">
                  <a:moveTo>
                    <a:pt x="873239" y="83820"/>
                  </a:moveTo>
                  <a:lnTo>
                    <a:pt x="685787" y="83820"/>
                  </a:lnTo>
                  <a:lnTo>
                    <a:pt x="685787" y="138684"/>
                  </a:lnTo>
                  <a:lnTo>
                    <a:pt x="685533" y="163601"/>
                  </a:lnTo>
                  <a:lnTo>
                    <a:pt x="683869" y="205981"/>
                  </a:lnTo>
                  <a:lnTo>
                    <a:pt x="677976" y="252412"/>
                  </a:lnTo>
                  <a:lnTo>
                    <a:pt x="661149" y="291655"/>
                  </a:lnTo>
                  <a:lnTo>
                    <a:pt x="644639" y="300228"/>
                  </a:lnTo>
                  <a:lnTo>
                    <a:pt x="627875" y="300228"/>
                  </a:lnTo>
                  <a:lnTo>
                    <a:pt x="623303" y="347472"/>
                  </a:lnTo>
                  <a:lnTo>
                    <a:pt x="630428" y="348602"/>
                  </a:lnTo>
                  <a:lnTo>
                    <a:pt x="637971" y="349567"/>
                  </a:lnTo>
                  <a:lnTo>
                    <a:pt x="645807" y="350266"/>
                  </a:lnTo>
                  <a:lnTo>
                    <a:pt x="653783" y="350520"/>
                  </a:lnTo>
                  <a:lnTo>
                    <a:pt x="668934" y="349643"/>
                  </a:lnTo>
                  <a:lnTo>
                    <a:pt x="711771" y="325564"/>
                  </a:lnTo>
                  <a:lnTo>
                    <a:pt x="729983" y="275844"/>
                  </a:lnTo>
                  <a:lnTo>
                    <a:pt x="736841" y="224409"/>
                  </a:lnTo>
                  <a:lnTo>
                    <a:pt x="739127" y="156972"/>
                  </a:lnTo>
                  <a:lnTo>
                    <a:pt x="739127" y="135636"/>
                  </a:lnTo>
                  <a:lnTo>
                    <a:pt x="815327" y="135636"/>
                  </a:lnTo>
                  <a:lnTo>
                    <a:pt x="815327" y="347472"/>
                  </a:lnTo>
                  <a:lnTo>
                    <a:pt x="873239" y="347472"/>
                  </a:lnTo>
                  <a:lnTo>
                    <a:pt x="873239" y="83820"/>
                  </a:lnTo>
                  <a:close/>
                </a:path>
                <a:path w="6355080" h="352425">
                  <a:moveTo>
                    <a:pt x="1193292" y="347472"/>
                  </a:moveTo>
                  <a:lnTo>
                    <a:pt x="1168006" y="288036"/>
                  </a:lnTo>
                  <a:lnTo>
                    <a:pt x="1146619" y="237744"/>
                  </a:lnTo>
                  <a:lnTo>
                    <a:pt x="1110322" y="152400"/>
                  </a:lnTo>
                  <a:lnTo>
                    <a:pt x="1088136" y="100228"/>
                  </a:lnTo>
                  <a:lnTo>
                    <a:pt x="1088136" y="237744"/>
                  </a:lnTo>
                  <a:lnTo>
                    <a:pt x="1018032" y="237744"/>
                  </a:lnTo>
                  <a:lnTo>
                    <a:pt x="1053084" y="152400"/>
                  </a:lnTo>
                  <a:lnTo>
                    <a:pt x="1088136" y="237744"/>
                  </a:lnTo>
                  <a:lnTo>
                    <a:pt x="1088136" y="100228"/>
                  </a:lnTo>
                  <a:lnTo>
                    <a:pt x="1080516" y="82296"/>
                  </a:lnTo>
                  <a:lnTo>
                    <a:pt x="1027176" y="82296"/>
                  </a:lnTo>
                  <a:lnTo>
                    <a:pt x="914400" y="347472"/>
                  </a:lnTo>
                  <a:lnTo>
                    <a:pt x="973836" y="347472"/>
                  </a:lnTo>
                  <a:lnTo>
                    <a:pt x="998220" y="288036"/>
                  </a:lnTo>
                  <a:lnTo>
                    <a:pt x="1109472" y="288036"/>
                  </a:lnTo>
                  <a:lnTo>
                    <a:pt x="1132332" y="347472"/>
                  </a:lnTo>
                  <a:lnTo>
                    <a:pt x="1193292" y="347472"/>
                  </a:lnTo>
                  <a:close/>
                </a:path>
                <a:path w="6355080" h="352425">
                  <a:moveTo>
                    <a:pt x="1456944" y="83312"/>
                  </a:moveTo>
                  <a:lnTo>
                    <a:pt x="1399032" y="83312"/>
                  </a:lnTo>
                  <a:lnTo>
                    <a:pt x="1399032" y="187452"/>
                  </a:lnTo>
                  <a:lnTo>
                    <a:pt x="1292352" y="187452"/>
                  </a:lnTo>
                  <a:lnTo>
                    <a:pt x="1292352" y="83312"/>
                  </a:lnTo>
                  <a:lnTo>
                    <a:pt x="1234440" y="83312"/>
                  </a:lnTo>
                  <a:lnTo>
                    <a:pt x="1234440" y="187452"/>
                  </a:lnTo>
                  <a:lnTo>
                    <a:pt x="1234440" y="242062"/>
                  </a:lnTo>
                  <a:lnTo>
                    <a:pt x="1234440" y="347472"/>
                  </a:lnTo>
                  <a:lnTo>
                    <a:pt x="1292352" y="347472"/>
                  </a:lnTo>
                  <a:lnTo>
                    <a:pt x="1292352" y="242062"/>
                  </a:lnTo>
                  <a:lnTo>
                    <a:pt x="1399032" y="242062"/>
                  </a:lnTo>
                  <a:lnTo>
                    <a:pt x="1399032" y="347472"/>
                  </a:lnTo>
                  <a:lnTo>
                    <a:pt x="1456944" y="347472"/>
                  </a:lnTo>
                  <a:lnTo>
                    <a:pt x="1456944" y="242062"/>
                  </a:lnTo>
                  <a:lnTo>
                    <a:pt x="1456944" y="187452"/>
                  </a:lnTo>
                  <a:lnTo>
                    <a:pt x="1456944" y="83312"/>
                  </a:lnTo>
                  <a:close/>
                </a:path>
                <a:path w="6355080" h="352425">
                  <a:moveTo>
                    <a:pt x="1748028" y="83820"/>
                  </a:moveTo>
                  <a:lnTo>
                    <a:pt x="1694688" y="83820"/>
                  </a:lnTo>
                  <a:lnTo>
                    <a:pt x="1577340" y="256032"/>
                  </a:lnTo>
                  <a:lnTo>
                    <a:pt x="1577340" y="83820"/>
                  </a:lnTo>
                  <a:lnTo>
                    <a:pt x="1520952" y="83820"/>
                  </a:lnTo>
                  <a:lnTo>
                    <a:pt x="1520952" y="347472"/>
                  </a:lnTo>
                  <a:lnTo>
                    <a:pt x="1575816" y="347472"/>
                  </a:lnTo>
                  <a:lnTo>
                    <a:pt x="1690116" y="175260"/>
                  </a:lnTo>
                  <a:lnTo>
                    <a:pt x="1690116" y="347472"/>
                  </a:lnTo>
                  <a:lnTo>
                    <a:pt x="1748028" y="347472"/>
                  </a:lnTo>
                  <a:lnTo>
                    <a:pt x="1748028" y="83820"/>
                  </a:lnTo>
                  <a:close/>
                </a:path>
                <a:path w="6355080" h="352425">
                  <a:moveTo>
                    <a:pt x="2019300" y="175260"/>
                  </a:moveTo>
                  <a:lnTo>
                    <a:pt x="2017814" y="155816"/>
                  </a:lnTo>
                  <a:lnTo>
                    <a:pt x="2013204" y="138493"/>
                  </a:lnTo>
                  <a:lnTo>
                    <a:pt x="2011692" y="135636"/>
                  </a:lnTo>
                  <a:lnTo>
                    <a:pt x="2005152" y="123190"/>
                  </a:lnTo>
                  <a:lnTo>
                    <a:pt x="1993392" y="109728"/>
                  </a:lnTo>
                  <a:lnTo>
                    <a:pt x="1978507" y="98615"/>
                  </a:lnTo>
                  <a:lnTo>
                    <a:pt x="1961388" y="90589"/>
                  </a:lnTo>
                  <a:lnTo>
                    <a:pt x="1961388" y="176784"/>
                  </a:lnTo>
                  <a:lnTo>
                    <a:pt x="1960549" y="184746"/>
                  </a:lnTo>
                  <a:lnTo>
                    <a:pt x="1934718" y="213931"/>
                  </a:lnTo>
                  <a:lnTo>
                    <a:pt x="1915668" y="216408"/>
                  </a:lnTo>
                  <a:lnTo>
                    <a:pt x="1869948" y="216408"/>
                  </a:lnTo>
                  <a:lnTo>
                    <a:pt x="1869948" y="135636"/>
                  </a:lnTo>
                  <a:lnTo>
                    <a:pt x="1914144" y="135636"/>
                  </a:lnTo>
                  <a:lnTo>
                    <a:pt x="1954314" y="152361"/>
                  </a:lnTo>
                  <a:lnTo>
                    <a:pt x="1961388" y="176784"/>
                  </a:lnTo>
                  <a:lnTo>
                    <a:pt x="1961388" y="90589"/>
                  </a:lnTo>
                  <a:lnTo>
                    <a:pt x="1961197" y="90487"/>
                  </a:lnTo>
                  <a:lnTo>
                    <a:pt x="1941309" y="85521"/>
                  </a:lnTo>
                  <a:lnTo>
                    <a:pt x="1918716" y="83820"/>
                  </a:lnTo>
                  <a:lnTo>
                    <a:pt x="1812036" y="83820"/>
                  </a:lnTo>
                  <a:lnTo>
                    <a:pt x="1812036" y="347472"/>
                  </a:lnTo>
                  <a:lnTo>
                    <a:pt x="1869948" y="347472"/>
                  </a:lnTo>
                  <a:lnTo>
                    <a:pt x="1869948" y="268224"/>
                  </a:lnTo>
                  <a:lnTo>
                    <a:pt x="1914144" y="268224"/>
                  </a:lnTo>
                  <a:lnTo>
                    <a:pt x="1956244" y="262318"/>
                  </a:lnTo>
                  <a:lnTo>
                    <a:pt x="1990344" y="243840"/>
                  </a:lnTo>
                  <a:lnTo>
                    <a:pt x="2011591" y="216408"/>
                  </a:lnTo>
                  <a:lnTo>
                    <a:pt x="2012251" y="215265"/>
                  </a:lnTo>
                  <a:lnTo>
                    <a:pt x="2017560" y="196697"/>
                  </a:lnTo>
                  <a:lnTo>
                    <a:pt x="2019300" y="175260"/>
                  </a:lnTo>
                  <a:close/>
                </a:path>
                <a:path w="6355080" h="352425">
                  <a:moveTo>
                    <a:pt x="2296668" y="83820"/>
                  </a:moveTo>
                  <a:lnTo>
                    <a:pt x="2232660" y="83820"/>
                  </a:lnTo>
                  <a:lnTo>
                    <a:pt x="2170176" y="222504"/>
                  </a:lnTo>
                  <a:lnTo>
                    <a:pt x="2098548" y="83820"/>
                  </a:lnTo>
                  <a:lnTo>
                    <a:pt x="2033016" y="83820"/>
                  </a:lnTo>
                  <a:lnTo>
                    <a:pt x="2138172" y="281940"/>
                  </a:lnTo>
                  <a:lnTo>
                    <a:pt x="2131669" y="290830"/>
                  </a:lnTo>
                  <a:lnTo>
                    <a:pt x="2123884" y="296989"/>
                  </a:lnTo>
                  <a:lnTo>
                    <a:pt x="2115235" y="300596"/>
                  </a:lnTo>
                  <a:lnTo>
                    <a:pt x="2106168" y="301752"/>
                  </a:lnTo>
                  <a:lnTo>
                    <a:pt x="2097303" y="301205"/>
                  </a:lnTo>
                  <a:lnTo>
                    <a:pt x="2089023" y="299656"/>
                  </a:lnTo>
                  <a:lnTo>
                    <a:pt x="2081301" y="297256"/>
                  </a:lnTo>
                  <a:lnTo>
                    <a:pt x="2074164" y="294132"/>
                  </a:lnTo>
                  <a:lnTo>
                    <a:pt x="2051304" y="336804"/>
                  </a:lnTo>
                  <a:lnTo>
                    <a:pt x="2065274" y="343052"/>
                  </a:lnTo>
                  <a:lnTo>
                    <a:pt x="2079688" y="347853"/>
                  </a:lnTo>
                  <a:lnTo>
                    <a:pt x="2094369" y="350951"/>
                  </a:lnTo>
                  <a:lnTo>
                    <a:pt x="2109216" y="352044"/>
                  </a:lnTo>
                  <a:lnTo>
                    <a:pt x="2122614" y="350951"/>
                  </a:lnTo>
                  <a:lnTo>
                    <a:pt x="2167979" y="327901"/>
                  </a:lnTo>
                  <a:lnTo>
                    <a:pt x="2194560" y="288036"/>
                  </a:lnTo>
                  <a:lnTo>
                    <a:pt x="2296668" y="83820"/>
                  </a:lnTo>
                  <a:close/>
                </a:path>
                <a:path w="6355080" h="352425">
                  <a:moveTo>
                    <a:pt x="2535936" y="295402"/>
                  </a:moveTo>
                  <a:lnTo>
                    <a:pt x="2392680" y="295402"/>
                  </a:lnTo>
                  <a:lnTo>
                    <a:pt x="2392680" y="240792"/>
                  </a:lnTo>
                  <a:lnTo>
                    <a:pt x="2517648" y="240792"/>
                  </a:lnTo>
                  <a:lnTo>
                    <a:pt x="2517648" y="188722"/>
                  </a:lnTo>
                  <a:lnTo>
                    <a:pt x="2392680" y="188722"/>
                  </a:lnTo>
                  <a:lnTo>
                    <a:pt x="2392680" y="135382"/>
                  </a:lnTo>
                  <a:lnTo>
                    <a:pt x="2534412" y="135382"/>
                  </a:lnTo>
                  <a:lnTo>
                    <a:pt x="2534412" y="83312"/>
                  </a:lnTo>
                  <a:lnTo>
                    <a:pt x="2334768" y="83312"/>
                  </a:lnTo>
                  <a:lnTo>
                    <a:pt x="2334768" y="135382"/>
                  </a:lnTo>
                  <a:lnTo>
                    <a:pt x="2334768" y="188722"/>
                  </a:lnTo>
                  <a:lnTo>
                    <a:pt x="2334768" y="240792"/>
                  </a:lnTo>
                  <a:lnTo>
                    <a:pt x="2334768" y="295402"/>
                  </a:lnTo>
                  <a:lnTo>
                    <a:pt x="2334768" y="347472"/>
                  </a:lnTo>
                  <a:lnTo>
                    <a:pt x="2535936" y="347472"/>
                  </a:lnTo>
                  <a:lnTo>
                    <a:pt x="2535936" y="295402"/>
                  </a:lnTo>
                  <a:close/>
                </a:path>
                <a:path w="6355080" h="352425">
                  <a:moveTo>
                    <a:pt x="2852928" y="83820"/>
                  </a:moveTo>
                  <a:lnTo>
                    <a:pt x="2790444" y="83820"/>
                  </a:lnTo>
                  <a:lnTo>
                    <a:pt x="2721864" y="195072"/>
                  </a:lnTo>
                  <a:lnTo>
                    <a:pt x="2651760" y="83820"/>
                  </a:lnTo>
                  <a:lnTo>
                    <a:pt x="2589276" y="83820"/>
                  </a:lnTo>
                  <a:lnTo>
                    <a:pt x="2589276" y="347472"/>
                  </a:lnTo>
                  <a:lnTo>
                    <a:pt x="2647188" y="347472"/>
                  </a:lnTo>
                  <a:lnTo>
                    <a:pt x="2647188" y="176784"/>
                  </a:lnTo>
                  <a:lnTo>
                    <a:pt x="2720340" y="288036"/>
                  </a:lnTo>
                  <a:lnTo>
                    <a:pt x="2721864" y="288036"/>
                  </a:lnTo>
                  <a:lnTo>
                    <a:pt x="2795016" y="175260"/>
                  </a:lnTo>
                  <a:lnTo>
                    <a:pt x="2795016" y="347472"/>
                  </a:lnTo>
                  <a:lnTo>
                    <a:pt x="2852928" y="347472"/>
                  </a:lnTo>
                  <a:lnTo>
                    <a:pt x="2852928" y="83820"/>
                  </a:lnTo>
                  <a:close/>
                </a:path>
                <a:path w="6355080" h="352425">
                  <a:moveTo>
                    <a:pt x="3183636" y="216408"/>
                  </a:moveTo>
                  <a:lnTo>
                    <a:pt x="3181083" y="188099"/>
                  </a:lnTo>
                  <a:lnTo>
                    <a:pt x="3173539" y="162496"/>
                  </a:lnTo>
                  <a:lnTo>
                    <a:pt x="3161131" y="139471"/>
                  </a:lnTo>
                  <a:lnTo>
                    <a:pt x="3155404" y="132588"/>
                  </a:lnTo>
                  <a:lnTo>
                    <a:pt x="3144012" y="118872"/>
                  </a:lnTo>
                  <a:lnTo>
                    <a:pt x="3123146" y="101752"/>
                  </a:lnTo>
                  <a:lnTo>
                    <a:pt x="3122676" y="101511"/>
                  </a:lnTo>
                  <a:lnTo>
                    <a:pt x="3122676" y="216408"/>
                  </a:lnTo>
                  <a:lnTo>
                    <a:pt x="3121266" y="232968"/>
                  </a:lnTo>
                  <a:lnTo>
                    <a:pt x="3101340" y="274320"/>
                  </a:lnTo>
                  <a:lnTo>
                    <a:pt x="3060611" y="297256"/>
                  </a:lnTo>
                  <a:lnTo>
                    <a:pt x="3043428" y="298704"/>
                  </a:lnTo>
                  <a:lnTo>
                    <a:pt x="3027108" y="297256"/>
                  </a:lnTo>
                  <a:lnTo>
                    <a:pt x="2987040" y="274320"/>
                  </a:lnTo>
                  <a:lnTo>
                    <a:pt x="2965602" y="232968"/>
                  </a:lnTo>
                  <a:lnTo>
                    <a:pt x="2964180" y="216408"/>
                  </a:lnTo>
                  <a:lnTo>
                    <a:pt x="2965602" y="198983"/>
                  </a:lnTo>
                  <a:lnTo>
                    <a:pt x="2987040" y="156972"/>
                  </a:lnTo>
                  <a:lnTo>
                    <a:pt x="3026892" y="134048"/>
                  </a:lnTo>
                  <a:lnTo>
                    <a:pt x="3043428" y="132588"/>
                  </a:lnTo>
                  <a:lnTo>
                    <a:pt x="3059950" y="134048"/>
                  </a:lnTo>
                  <a:lnTo>
                    <a:pt x="3099816" y="156972"/>
                  </a:lnTo>
                  <a:lnTo>
                    <a:pt x="3121241" y="199199"/>
                  </a:lnTo>
                  <a:lnTo>
                    <a:pt x="3122676" y="216408"/>
                  </a:lnTo>
                  <a:lnTo>
                    <a:pt x="3122676" y="101511"/>
                  </a:lnTo>
                  <a:lnTo>
                    <a:pt x="3099435" y="89344"/>
                  </a:lnTo>
                  <a:lnTo>
                    <a:pt x="3072854" y="81800"/>
                  </a:lnTo>
                  <a:lnTo>
                    <a:pt x="3043428" y="79248"/>
                  </a:lnTo>
                  <a:lnTo>
                    <a:pt x="3014865" y="81800"/>
                  </a:lnTo>
                  <a:lnTo>
                    <a:pt x="2965196" y="101752"/>
                  </a:lnTo>
                  <a:lnTo>
                    <a:pt x="2926359" y="140335"/>
                  </a:lnTo>
                  <a:lnTo>
                    <a:pt x="2905785" y="188963"/>
                  </a:lnTo>
                  <a:lnTo>
                    <a:pt x="2903220" y="216408"/>
                  </a:lnTo>
                  <a:lnTo>
                    <a:pt x="2905760" y="243840"/>
                  </a:lnTo>
                  <a:lnTo>
                    <a:pt x="2925711" y="291846"/>
                  </a:lnTo>
                  <a:lnTo>
                    <a:pt x="2964561" y="329552"/>
                  </a:lnTo>
                  <a:lnTo>
                    <a:pt x="3014853" y="349504"/>
                  </a:lnTo>
                  <a:lnTo>
                    <a:pt x="3043428" y="352044"/>
                  </a:lnTo>
                  <a:lnTo>
                    <a:pt x="3072003" y="349504"/>
                  </a:lnTo>
                  <a:lnTo>
                    <a:pt x="3098292" y="341947"/>
                  </a:lnTo>
                  <a:lnTo>
                    <a:pt x="3122295" y="329552"/>
                  </a:lnTo>
                  <a:lnTo>
                    <a:pt x="3144012" y="312420"/>
                  </a:lnTo>
                  <a:lnTo>
                    <a:pt x="3155302" y="298704"/>
                  </a:lnTo>
                  <a:lnTo>
                    <a:pt x="3161131" y="291642"/>
                  </a:lnTo>
                  <a:lnTo>
                    <a:pt x="3173539" y="268414"/>
                  </a:lnTo>
                  <a:lnTo>
                    <a:pt x="3181083" y="243205"/>
                  </a:lnTo>
                  <a:lnTo>
                    <a:pt x="3183636" y="216408"/>
                  </a:lnTo>
                  <a:close/>
                </a:path>
                <a:path w="6355080" h="352425">
                  <a:moveTo>
                    <a:pt x="3410699" y="6096"/>
                  </a:moveTo>
                  <a:lnTo>
                    <a:pt x="3377171" y="0"/>
                  </a:lnTo>
                  <a:lnTo>
                    <a:pt x="3372650" y="11772"/>
                  </a:lnTo>
                  <a:lnTo>
                    <a:pt x="3366122" y="19812"/>
                  </a:lnTo>
                  <a:lnTo>
                    <a:pt x="3357892" y="24434"/>
                  </a:lnTo>
                  <a:lnTo>
                    <a:pt x="3348215" y="25908"/>
                  </a:lnTo>
                  <a:lnTo>
                    <a:pt x="3337890" y="24434"/>
                  </a:lnTo>
                  <a:lnTo>
                    <a:pt x="3329546" y="19812"/>
                  </a:lnTo>
                  <a:lnTo>
                    <a:pt x="3322929" y="11772"/>
                  </a:lnTo>
                  <a:lnTo>
                    <a:pt x="3317735" y="0"/>
                  </a:lnTo>
                  <a:lnTo>
                    <a:pt x="3284207" y="6096"/>
                  </a:lnTo>
                  <a:lnTo>
                    <a:pt x="3305543" y="48768"/>
                  </a:lnTo>
                  <a:lnTo>
                    <a:pt x="3348215" y="64008"/>
                  </a:lnTo>
                  <a:lnTo>
                    <a:pt x="3360242" y="63131"/>
                  </a:lnTo>
                  <a:lnTo>
                    <a:pt x="3398062" y="40817"/>
                  </a:lnTo>
                  <a:lnTo>
                    <a:pt x="3407829" y="19202"/>
                  </a:lnTo>
                  <a:lnTo>
                    <a:pt x="3410699" y="6096"/>
                  </a:lnTo>
                  <a:close/>
                </a:path>
                <a:path w="6355080" h="352425">
                  <a:moveTo>
                    <a:pt x="3459467" y="83820"/>
                  </a:moveTo>
                  <a:lnTo>
                    <a:pt x="3406127" y="83820"/>
                  </a:lnTo>
                  <a:lnTo>
                    <a:pt x="3290303" y="256032"/>
                  </a:lnTo>
                  <a:lnTo>
                    <a:pt x="3290303" y="83820"/>
                  </a:lnTo>
                  <a:lnTo>
                    <a:pt x="3233915" y="83820"/>
                  </a:lnTo>
                  <a:lnTo>
                    <a:pt x="3233915" y="347472"/>
                  </a:lnTo>
                  <a:lnTo>
                    <a:pt x="3287255" y="347472"/>
                  </a:lnTo>
                  <a:lnTo>
                    <a:pt x="3348761" y="256032"/>
                  </a:lnTo>
                  <a:lnTo>
                    <a:pt x="3403079" y="175260"/>
                  </a:lnTo>
                  <a:lnTo>
                    <a:pt x="3403079" y="347472"/>
                  </a:lnTo>
                  <a:lnTo>
                    <a:pt x="3459467" y="347472"/>
                  </a:lnTo>
                  <a:lnTo>
                    <a:pt x="3459467" y="175260"/>
                  </a:lnTo>
                  <a:lnTo>
                    <a:pt x="3459467" y="83820"/>
                  </a:lnTo>
                  <a:close/>
                </a:path>
                <a:path w="6355080" h="352425">
                  <a:moveTo>
                    <a:pt x="3899903" y="83820"/>
                  </a:moveTo>
                  <a:lnTo>
                    <a:pt x="3837419" y="83820"/>
                  </a:lnTo>
                  <a:lnTo>
                    <a:pt x="3768839" y="195072"/>
                  </a:lnTo>
                  <a:lnTo>
                    <a:pt x="3700259" y="83820"/>
                  </a:lnTo>
                  <a:lnTo>
                    <a:pt x="3637775" y="83820"/>
                  </a:lnTo>
                  <a:lnTo>
                    <a:pt x="3637775" y="347472"/>
                  </a:lnTo>
                  <a:lnTo>
                    <a:pt x="3694163" y="347472"/>
                  </a:lnTo>
                  <a:lnTo>
                    <a:pt x="3694163" y="176784"/>
                  </a:lnTo>
                  <a:lnTo>
                    <a:pt x="3767315" y="288036"/>
                  </a:lnTo>
                  <a:lnTo>
                    <a:pt x="3768839" y="288036"/>
                  </a:lnTo>
                  <a:lnTo>
                    <a:pt x="3843515" y="175260"/>
                  </a:lnTo>
                  <a:lnTo>
                    <a:pt x="3843515" y="347472"/>
                  </a:lnTo>
                  <a:lnTo>
                    <a:pt x="3899903" y="347472"/>
                  </a:lnTo>
                  <a:lnTo>
                    <a:pt x="3899903" y="83820"/>
                  </a:lnTo>
                  <a:close/>
                </a:path>
                <a:path w="6355080" h="352425">
                  <a:moveTo>
                    <a:pt x="4219956" y="347472"/>
                  </a:moveTo>
                  <a:lnTo>
                    <a:pt x="4194670" y="288036"/>
                  </a:lnTo>
                  <a:lnTo>
                    <a:pt x="4173283" y="237744"/>
                  </a:lnTo>
                  <a:lnTo>
                    <a:pt x="4136987" y="152400"/>
                  </a:lnTo>
                  <a:lnTo>
                    <a:pt x="4114800" y="100228"/>
                  </a:lnTo>
                  <a:lnTo>
                    <a:pt x="4114800" y="237744"/>
                  </a:lnTo>
                  <a:lnTo>
                    <a:pt x="4044696" y="237744"/>
                  </a:lnTo>
                  <a:lnTo>
                    <a:pt x="4079748" y="152400"/>
                  </a:lnTo>
                  <a:lnTo>
                    <a:pt x="4114800" y="237744"/>
                  </a:lnTo>
                  <a:lnTo>
                    <a:pt x="4114800" y="100228"/>
                  </a:lnTo>
                  <a:lnTo>
                    <a:pt x="4107180" y="82296"/>
                  </a:lnTo>
                  <a:lnTo>
                    <a:pt x="4053840" y="82296"/>
                  </a:lnTo>
                  <a:lnTo>
                    <a:pt x="3941064" y="347472"/>
                  </a:lnTo>
                  <a:lnTo>
                    <a:pt x="4000500" y="347472"/>
                  </a:lnTo>
                  <a:lnTo>
                    <a:pt x="4024884" y="288036"/>
                  </a:lnTo>
                  <a:lnTo>
                    <a:pt x="4136136" y="288036"/>
                  </a:lnTo>
                  <a:lnTo>
                    <a:pt x="4160520" y="347472"/>
                  </a:lnTo>
                  <a:lnTo>
                    <a:pt x="4219956" y="347472"/>
                  </a:lnTo>
                  <a:close/>
                </a:path>
                <a:path w="6355080" h="352425">
                  <a:moveTo>
                    <a:pt x="4445495" y="84328"/>
                  </a:moveTo>
                  <a:lnTo>
                    <a:pt x="4261104" y="84328"/>
                  </a:lnTo>
                  <a:lnTo>
                    <a:pt x="4261104" y="135128"/>
                  </a:lnTo>
                  <a:lnTo>
                    <a:pt x="4261104" y="347218"/>
                  </a:lnTo>
                  <a:lnTo>
                    <a:pt x="4319016" y="347218"/>
                  </a:lnTo>
                  <a:lnTo>
                    <a:pt x="4319016" y="135128"/>
                  </a:lnTo>
                  <a:lnTo>
                    <a:pt x="4445495" y="135128"/>
                  </a:lnTo>
                  <a:lnTo>
                    <a:pt x="4445495" y="84328"/>
                  </a:lnTo>
                  <a:close/>
                </a:path>
                <a:path w="6355080" h="352425">
                  <a:moveTo>
                    <a:pt x="4712208" y="83820"/>
                  </a:moveTo>
                  <a:lnTo>
                    <a:pt x="4658868" y="83820"/>
                  </a:lnTo>
                  <a:lnTo>
                    <a:pt x="4543044" y="256032"/>
                  </a:lnTo>
                  <a:lnTo>
                    <a:pt x="4543044" y="83820"/>
                  </a:lnTo>
                  <a:lnTo>
                    <a:pt x="4485132" y="83820"/>
                  </a:lnTo>
                  <a:lnTo>
                    <a:pt x="4485132" y="347472"/>
                  </a:lnTo>
                  <a:lnTo>
                    <a:pt x="4539996" y="347472"/>
                  </a:lnTo>
                  <a:lnTo>
                    <a:pt x="4655820" y="175260"/>
                  </a:lnTo>
                  <a:lnTo>
                    <a:pt x="4655820" y="347472"/>
                  </a:lnTo>
                  <a:lnTo>
                    <a:pt x="4712208" y="347472"/>
                  </a:lnTo>
                  <a:lnTo>
                    <a:pt x="4712208" y="83820"/>
                  </a:lnTo>
                  <a:close/>
                </a:path>
                <a:path w="6355080" h="352425">
                  <a:moveTo>
                    <a:pt x="5006327" y="307848"/>
                  </a:moveTo>
                  <a:lnTo>
                    <a:pt x="4969751" y="268224"/>
                  </a:lnTo>
                  <a:lnTo>
                    <a:pt x="4960874" y="275653"/>
                  </a:lnTo>
                  <a:lnTo>
                    <a:pt x="4952416" y="281940"/>
                  </a:lnTo>
                  <a:lnTo>
                    <a:pt x="4910506" y="298157"/>
                  </a:lnTo>
                  <a:lnTo>
                    <a:pt x="4899647" y="298704"/>
                  </a:lnTo>
                  <a:lnTo>
                    <a:pt x="4884217" y="297256"/>
                  </a:lnTo>
                  <a:lnTo>
                    <a:pt x="4844783" y="274320"/>
                  </a:lnTo>
                  <a:lnTo>
                    <a:pt x="4824857" y="232968"/>
                  </a:lnTo>
                  <a:lnTo>
                    <a:pt x="4823447" y="216408"/>
                  </a:lnTo>
                  <a:lnTo>
                    <a:pt x="4824857" y="198983"/>
                  </a:lnTo>
                  <a:lnTo>
                    <a:pt x="4844783" y="156972"/>
                  </a:lnTo>
                  <a:lnTo>
                    <a:pt x="4884217" y="134048"/>
                  </a:lnTo>
                  <a:lnTo>
                    <a:pt x="4899647" y="132588"/>
                  </a:lnTo>
                  <a:lnTo>
                    <a:pt x="4910302" y="133146"/>
                  </a:lnTo>
                  <a:lnTo>
                    <a:pt x="4951082" y="149161"/>
                  </a:lnTo>
                  <a:lnTo>
                    <a:pt x="4968227" y="161544"/>
                  </a:lnTo>
                  <a:lnTo>
                    <a:pt x="5001755" y="121920"/>
                  </a:lnTo>
                  <a:lnTo>
                    <a:pt x="4969611" y="96202"/>
                  </a:lnTo>
                  <a:lnTo>
                    <a:pt x="4932223" y="82296"/>
                  </a:lnTo>
                  <a:lnTo>
                    <a:pt x="4901171" y="79248"/>
                  </a:lnTo>
                  <a:lnTo>
                    <a:pt x="4871986" y="81800"/>
                  </a:lnTo>
                  <a:lnTo>
                    <a:pt x="4822736" y="101752"/>
                  </a:lnTo>
                  <a:lnTo>
                    <a:pt x="4784991" y="139471"/>
                  </a:lnTo>
                  <a:lnTo>
                    <a:pt x="4765040" y="188099"/>
                  </a:lnTo>
                  <a:lnTo>
                    <a:pt x="4762487" y="216408"/>
                  </a:lnTo>
                  <a:lnTo>
                    <a:pt x="4765040" y="243840"/>
                  </a:lnTo>
                  <a:lnTo>
                    <a:pt x="4784991" y="291846"/>
                  </a:lnTo>
                  <a:lnTo>
                    <a:pt x="4822685" y="329552"/>
                  </a:lnTo>
                  <a:lnTo>
                    <a:pt x="4870691" y="349504"/>
                  </a:lnTo>
                  <a:lnTo>
                    <a:pt x="4898123" y="352044"/>
                  </a:lnTo>
                  <a:lnTo>
                    <a:pt x="4915586" y="351459"/>
                  </a:lnTo>
                  <a:lnTo>
                    <a:pt x="4959083" y="341376"/>
                  </a:lnTo>
                  <a:lnTo>
                    <a:pt x="4995519" y="318452"/>
                  </a:lnTo>
                  <a:lnTo>
                    <a:pt x="5006327" y="307848"/>
                  </a:lnTo>
                  <a:close/>
                </a:path>
                <a:path w="6355080" h="352425">
                  <a:moveTo>
                    <a:pt x="5256263" y="83312"/>
                  </a:moveTo>
                  <a:lnTo>
                    <a:pt x="5038331" y="83312"/>
                  </a:lnTo>
                  <a:lnTo>
                    <a:pt x="5038331" y="136652"/>
                  </a:lnTo>
                  <a:lnTo>
                    <a:pt x="5119103" y="136652"/>
                  </a:lnTo>
                  <a:lnTo>
                    <a:pt x="5119103" y="347472"/>
                  </a:lnTo>
                  <a:lnTo>
                    <a:pt x="5177015" y="347472"/>
                  </a:lnTo>
                  <a:lnTo>
                    <a:pt x="5177015" y="136652"/>
                  </a:lnTo>
                  <a:lnTo>
                    <a:pt x="5256263" y="136652"/>
                  </a:lnTo>
                  <a:lnTo>
                    <a:pt x="5256263" y="83312"/>
                  </a:lnTo>
                  <a:close/>
                </a:path>
                <a:path w="6355080" h="352425">
                  <a:moveTo>
                    <a:pt x="5507723" y="175260"/>
                  </a:moveTo>
                  <a:lnTo>
                    <a:pt x="5499278" y="135636"/>
                  </a:lnTo>
                  <a:lnTo>
                    <a:pt x="5465432" y="98615"/>
                  </a:lnTo>
                  <a:lnTo>
                    <a:pt x="5448287" y="90487"/>
                  </a:lnTo>
                  <a:lnTo>
                    <a:pt x="5448287" y="176784"/>
                  </a:lnTo>
                  <a:lnTo>
                    <a:pt x="5447677" y="184746"/>
                  </a:lnTo>
                  <a:lnTo>
                    <a:pt x="5422189" y="213931"/>
                  </a:lnTo>
                  <a:lnTo>
                    <a:pt x="5402567" y="216408"/>
                  </a:lnTo>
                  <a:lnTo>
                    <a:pt x="5356847" y="216408"/>
                  </a:lnTo>
                  <a:lnTo>
                    <a:pt x="5356847" y="135636"/>
                  </a:lnTo>
                  <a:lnTo>
                    <a:pt x="5401043" y="135636"/>
                  </a:lnTo>
                  <a:lnTo>
                    <a:pt x="5441861" y="152361"/>
                  </a:lnTo>
                  <a:lnTo>
                    <a:pt x="5448287" y="176784"/>
                  </a:lnTo>
                  <a:lnTo>
                    <a:pt x="5448287" y="90487"/>
                  </a:lnTo>
                  <a:lnTo>
                    <a:pt x="5428856" y="85521"/>
                  </a:lnTo>
                  <a:lnTo>
                    <a:pt x="5407139" y="83820"/>
                  </a:lnTo>
                  <a:lnTo>
                    <a:pt x="5298935" y="83820"/>
                  </a:lnTo>
                  <a:lnTo>
                    <a:pt x="5298935" y="347472"/>
                  </a:lnTo>
                  <a:lnTo>
                    <a:pt x="5356847" y="347472"/>
                  </a:lnTo>
                  <a:lnTo>
                    <a:pt x="5356847" y="268224"/>
                  </a:lnTo>
                  <a:lnTo>
                    <a:pt x="5401043" y="268224"/>
                  </a:lnTo>
                  <a:lnTo>
                    <a:pt x="5443144" y="262318"/>
                  </a:lnTo>
                  <a:lnTo>
                    <a:pt x="5477243" y="243840"/>
                  </a:lnTo>
                  <a:lnTo>
                    <a:pt x="5505755" y="196697"/>
                  </a:lnTo>
                  <a:lnTo>
                    <a:pt x="5507723" y="175260"/>
                  </a:lnTo>
                  <a:close/>
                </a:path>
                <a:path w="6355080" h="352425">
                  <a:moveTo>
                    <a:pt x="5785104" y="347472"/>
                  </a:moveTo>
                  <a:lnTo>
                    <a:pt x="5759818" y="288036"/>
                  </a:lnTo>
                  <a:lnTo>
                    <a:pt x="5738431" y="237744"/>
                  </a:lnTo>
                  <a:lnTo>
                    <a:pt x="5702135" y="152400"/>
                  </a:lnTo>
                  <a:lnTo>
                    <a:pt x="5679948" y="100228"/>
                  </a:lnTo>
                  <a:lnTo>
                    <a:pt x="5679948" y="237744"/>
                  </a:lnTo>
                  <a:lnTo>
                    <a:pt x="5609844" y="237744"/>
                  </a:lnTo>
                  <a:lnTo>
                    <a:pt x="5644896" y="152400"/>
                  </a:lnTo>
                  <a:lnTo>
                    <a:pt x="5679948" y="237744"/>
                  </a:lnTo>
                  <a:lnTo>
                    <a:pt x="5679948" y="100228"/>
                  </a:lnTo>
                  <a:lnTo>
                    <a:pt x="5672328" y="82296"/>
                  </a:lnTo>
                  <a:lnTo>
                    <a:pt x="5618988" y="82296"/>
                  </a:lnTo>
                  <a:lnTo>
                    <a:pt x="5506212" y="347472"/>
                  </a:lnTo>
                  <a:lnTo>
                    <a:pt x="5565648" y="347472"/>
                  </a:lnTo>
                  <a:lnTo>
                    <a:pt x="5590032" y="288036"/>
                  </a:lnTo>
                  <a:lnTo>
                    <a:pt x="5701284" y="288036"/>
                  </a:lnTo>
                  <a:lnTo>
                    <a:pt x="5725668" y="347472"/>
                  </a:lnTo>
                  <a:lnTo>
                    <a:pt x="5785104" y="347472"/>
                  </a:lnTo>
                  <a:close/>
                </a:path>
                <a:path w="6355080" h="352425">
                  <a:moveTo>
                    <a:pt x="6063996" y="83820"/>
                  </a:moveTo>
                  <a:lnTo>
                    <a:pt x="5875020" y="83820"/>
                  </a:lnTo>
                  <a:lnTo>
                    <a:pt x="5875020" y="138684"/>
                  </a:lnTo>
                  <a:lnTo>
                    <a:pt x="5874969" y="163601"/>
                  </a:lnTo>
                  <a:lnTo>
                    <a:pt x="5873724" y="205981"/>
                  </a:lnTo>
                  <a:lnTo>
                    <a:pt x="5868543" y="252412"/>
                  </a:lnTo>
                  <a:lnTo>
                    <a:pt x="5851245" y="291655"/>
                  </a:lnTo>
                  <a:lnTo>
                    <a:pt x="5835396" y="300228"/>
                  </a:lnTo>
                  <a:lnTo>
                    <a:pt x="5817108" y="300228"/>
                  </a:lnTo>
                  <a:lnTo>
                    <a:pt x="5814060" y="347472"/>
                  </a:lnTo>
                  <a:lnTo>
                    <a:pt x="5820321" y="348602"/>
                  </a:lnTo>
                  <a:lnTo>
                    <a:pt x="5827585" y="349567"/>
                  </a:lnTo>
                  <a:lnTo>
                    <a:pt x="5835701" y="350266"/>
                  </a:lnTo>
                  <a:lnTo>
                    <a:pt x="5844540" y="350520"/>
                  </a:lnTo>
                  <a:lnTo>
                    <a:pt x="5859437" y="349643"/>
                  </a:lnTo>
                  <a:lnTo>
                    <a:pt x="5901880" y="325564"/>
                  </a:lnTo>
                  <a:lnTo>
                    <a:pt x="5920740" y="275844"/>
                  </a:lnTo>
                  <a:lnTo>
                    <a:pt x="5927598" y="224409"/>
                  </a:lnTo>
                  <a:lnTo>
                    <a:pt x="5929884" y="156972"/>
                  </a:lnTo>
                  <a:lnTo>
                    <a:pt x="5929884" y="135636"/>
                  </a:lnTo>
                  <a:lnTo>
                    <a:pt x="6006084" y="135636"/>
                  </a:lnTo>
                  <a:lnTo>
                    <a:pt x="6006084" y="347472"/>
                  </a:lnTo>
                  <a:lnTo>
                    <a:pt x="6063996" y="347472"/>
                  </a:lnTo>
                  <a:lnTo>
                    <a:pt x="6063996" y="83820"/>
                  </a:lnTo>
                  <a:close/>
                </a:path>
                <a:path w="6355080" h="352425">
                  <a:moveTo>
                    <a:pt x="6355080" y="83820"/>
                  </a:moveTo>
                  <a:lnTo>
                    <a:pt x="6300216" y="83820"/>
                  </a:lnTo>
                  <a:lnTo>
                    <a:pt x="6184392" y="256032"/>
                  </a:lnTo>
                  <a:lnTo>
                    <a:pt x="6184392" y="83820"/>
                  </a:lnTo>
                  <a:lnTo>
                    <a:pt x="6128004" y="83820"/>
                  </a:lnTo>
                  <a:lnTo>
                    <a:pt x="6128004" y="347472"/>
                  </a:lnTo>
                  <a:lnTo>
                    <a:pt x="6181344" y="347472"/>
                  </a:lnTo>
                  <a:lnTo>
                    <a:pt x="6297168" y="175260"/>
                  </a:lnTo>
                  <a:lnTo>
                    <a:pt x="6297168" y="347472"/>
                  </a:lnTo>
                  <a:lnTo>
                    <a:pt x="6355080" y="347472"/>
                  </a:lnTo>
                  <a:lnTo>
                    <a:pt x="6355080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8447" y="3268979"/>
              <a:ext cx="210312" cy="172212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542275" y="3188207"/>
              <a:ext cx="4491355" cy="323215"/>
            </a:xfrm>
            <a:custGeom>
              <a:avLst/>
              <a:gdLst/>
              <a:ahLst/>
              <a:cxnLst/>
              <a:rect l="l" t="t" r="r" b="b"/>
              <a:pathLst>
                <a:path w="4491355" h="323214">
                  <a:moveTo>
                    <a:pt x="280428" y="137160"/>
                  </a:moveTo>
                  <a:lnTo>
                    <a:pt x="277876" y="108851"/>
                  </a:lnTo>
                  <a:lnTo>
                    <a:pt x="270332" y="83248"/>
                  </a:lnTo>
                  <a:lnTo>
                    <a:pt x="257924" y="60223"/>
                  </a:lnTo>
                  <a:lnTo>
                    <a:pt x="252196" y="53340"/>
                  </a:lnTo>
                  <a:lnTo>
                    <a:pt x="240804" y="39624"/>
                  </a:lnTo>
                  <a:lnTo>
                    <a:pt x="219468" y="22656"/>
                  </a:lnTo>
                  <a:lnTo>
                    <a:pt x="219468" y="137160"/>
                  </a:lnTo>
                  <a:lnTo>
                    <a:pt x="218059" y="153720"/>
                  </a:lnTo>
                  <a:lnTo>
                    <a:pt x="198132" y="195072"/>
                  </a:lnTo>
                  <a:lnTo>
                    <a:pt x="156768" y="218008"/>
                  </a:lnTo>
                  <a:lnTo>
                    <a:pt x="140220" y="219456"/>
                  </a:lnTo>
                  <a:lnTo>
                    <a:pt x="123901" y="218008"/>
                  </a:lnTo>
                  <a:lnTo>
                    <a:pt x="83832" y="195072"/>
                  </a:lnTo>
                  <a:lnTo>
                    <a:pt x="62395" y="153720"/>
                  </a:lnTo>
                  <a:lnTo>
                    <a:pt x="60960" y="137160"/>
                  </a:lnTo>
                  <a:lnTo>
                    <a:pt x="62369" y="119735"/>
                  </a:lnTo>
                  <a:lnTo>
                    <a:pt x="82308" y="77724"/>
                  </a:lnTo>
                  <a:lnTo>
                    <a:pt x="123659" y="54800"/>
                  </a:lnTo>
                  <a:lnTo>
                    <a:pt x="140220" y="53340"/>
                  </a:lnTo>
                  <a:lnTo>
                    <a:pt x="156527" y="54800"/>
                  </a:lnTo>
                  <a:lnTo>
                    <a:pt x="196608" y="77724"/>
                  </a:lnTo>
                  <a:lnTo>
                    <a:pt x="218033" y="119951"/>
                  </a:lnTo>
                  <a:lnTo>
                    <a:pt x="219468" y="137160"/>
                  </a:lnTo>
                  <a:lnTo>
                    <a:pt x="219468" y="22656"/>
                  </a:lnTo>
                  <a:lnTo>
                    <a:pt x="219290" y="22504"/>
                  </a:lnTo>
                  <a:lnTo>
                    <a:pt x="195656" y="10096"/>
                  </a:lnTo>
                  <a:lnTo>
                    <a:pt x="169430" y="2552"/>
                  </a:lnTo>
                  <a:lnTo>
                    <a:pt x="140220" y="0"/>
                  </a:lnTo>
                  <a:lnTo>
                    <a:pt x="111645" y="2552"/>
                  </a:lnTo>
                  <a:lnTo>
                    <a:pt x="61353" y="22504"/>
                  </a:lnTo>
                  <a:lnTo>
                    <a:pt x="22504" y="61087"/>
                  </a:lnTo>
                  <a:lnTo>
                    <a:pt x="2552" y="109715"/>
                  </a:lnTo>
                  <a:lnTo>
                    <a:pt x="0" y="137160"/>
                  </a:lnTo>
                  <a:lnTo>
                    <a:pt x="2552" y="164592"/>
                  </a:lnTo>
                  <a:lnTo>
                    <a:pt x="22504" y="212598"/>
                  </a:lnTo>
                  <a:lnTo>
                    <a:pt x="61137" y="250304"/>
                  </a:lnTo>
                  <a:lnTo>
                    <a:pt x="110998" y="270256"/>
                  </a:lnTo>
                  <a:lnTo>
                    <a:pt x="140220" y="272796"/>
                  </a:lnTo>
                  <a:lnTo>
                    <a:pt x="168795" y="270256"/>
                  </a:lnTo>
                  <a:lnTo>
                    <a:pt x="195084" y="262699"/>
                  </a:lnTo>
                  <a:lnTo>
                    <a:pt x="219087" y="250304"/>
                  </a:lnTo>
                  <a:lnTo>
                    <a:pt x="240804" y="233172"/>
                  </a:lnTo>
                  <a:lnTo>
                    <a:pt x="252095" y="219456"/>
                  </a:lnTo>
                  <a:lnTo>
                    <a:pt x="257924" y="212394"/>
                  </a:lnTo>
                  <a:lnTo>
                    <a:pt x="270332" y="189166"/>
                  </a:lnTo>
                  <a:lnTo>
                    <a:pt x="277876" y="163957"/>
                  </a:lnTo>
                  <a:lnTo>
                    <a:pt x="280428" y="137160"/>
                  </a:lnTo>
                  <a:close/>
                </a:path>
                <a:path w="4491355" h="323214">
                  <a:moveTo>
                    <a:pt x="550164" y="184416"/>
                  </a:moveTo>
                  <a:lnTo>
                    <a:pt x="536663" y="137261"/>
                  </a:lnTo>
                  <a:lnTo>
                    <a:pt x="496062" y="108597"/>
                  </a:lnTo>
                  <a:lnTo>
                    <a:pt x="492252" y="107823"/>
                  </a:lnTo>
                  <a:lnTo>
                    <a:pt x="492252" y="182892"/>
                  </a:lnTo>
                  <a:lnTo>
                    <a:pt x="489686" y="197129"/>
                  </a:lnTo>
                  <a:lnTo>
                    <a:pt x="481965" y="207657"/>
                  </a:lnTo>
                  <a:lnTo>
                    <a:pt x="469112" y="214172"/>
                  </a:lnTo>
                  <a:lnTo>
                    <a:pt x="451104" y="216420"/>
                  </a:lnTo>
                  <a:lnTo>
                    <a:pt x="387096" y="216420"/>
                  </a:lnTo>
                  <a:lnTo>
                    <a:pt x="387096" y="150888"/>
                  </a:lnTo>
                  <a:lnTo>
                    <a:pt x="451104" y="150888"/>
                  </a:lnTo>
                  <a:lnTo>
                    <a:pt x="469112" y="152882"/>
                  </a:lnTo>
                  <a:lnTo>
                    <a:pt x="481965" y="158889"/>
                  </a:lnTo>
                  <a:lnTo>
                    <a:pt x="489686" y="168884"/>
                  </a:lnTo>
                  <a:lnTo>
                    <a:pt x="492252" y="182892"/>
                  </a:lnTo>
                  <a:lnTo>
                    <a:pt x="492252" y="107823"/>
                  </a:lnTo>
                  <a:lnTo>
                    <a:pt x="477774" y="104825"/>
                  </a:lnTo>
                  <a:lnTo>
                    <a:pt x="457200" y="103644"/>
                  </a:lnTo>
                  <a:lnTo>
                    <a:pt x="387096" y="103644"/>
                  </a:lnTo>
                  <a:lnTo>
                    <a:pt x="387096" y="56400"/>
                  </a:lnTo>
                  <a:lnTo>
                    <a:pt x="531876" y="56400"/>
                  </a:lnTo>
                  <a:lnTo>
                    <a:pt x="531876" y="4584"/>
                  </a:lnTo>
                  <a:lnTo>
                    <a:pt x="329184" y="4584"/>
                  </a:lnTo>
                  <a:lnTo>
                    <a:pt x="329184" y="268236"/>
                  </a:lnTo>
                  <a:lnTo>
                    <a:pt x="451104" y="268236"/>
                  </a:lnTo>
                  <a:lnTo>
                    <a:pt x="492823" y="262712"/>
                  </a:lnTo>
                  <a:lnTo>
                    <a:pt x="535381" y="234556"/>
                  </a:lnTo>
                  <a:lnTo>
                    <a:pt x="548474" y="203606"/>
                  </a:lnTo>
                  <a:lnTo>
                    <a:pt x="550164" y="184416"/>
                  </a:lnTo>
                  <a:close/>
                </a:path>
                <a:path w="4491355" h="323214">
                  <a:moveTo>
                    <a:pt x="824496" y="268224"/>
                  </a:moveTo>
                  <a:lnTo>
                    <a:pt x="733056" y="134112"/>
                  </a:lnTo>
                  <a:lnTo>
                    <a:pt x="821448" y="4572"/>
                  </a:lnTo>
                  <a:lnTo>
                    <a:pt x="755916" y="4572"/>
                  </a:lnTo>
                  <a:lnTo>
                    <a:pt x="699528" y="89916"/>
                  </a:lnTo>
                  <a:lnTo>
                    <a:pt x="644664" y="4572"/>
                  </a:lnTo>
                  <a:lnTo>
                    <a:pt x="576084" y="4572"/>
                  </a:lnTo>
                  <a:lnTo>
                    <a:pt x="664476" y="134112"/>
                  </a:lnTo>
                  <a:lnTo>
                    <a:pt x="573036" y="268224"/>
                  </a:lnTo>
                  <a:lnTo>
                    <a:pt x="638568" y="268224"/>
                  </a:lnTo>
                  <a:lnTo>
                    <a:pt x="698004" y="178308"/>
                  </a:lnTo>
                  <a:lnTo>
                    <a:pt x="757440" y="268224"/>
                  </a:lnTo>
                  <a:lnTo>
                    <a:pt x="824496" y="268224"/>
                  </a:lnTo>
                  <a:close/>
                </a:path>
                <a:path w="4491355" h="323214">
                  <a:moveTo>
                    <a:pt x="1118616" y="137160"/>
                  </a:moveTo>
                  <a:lnTo>
                    <a:pt x="1109091" y="83248"/>
                  </a:lnTo>
                  <a:lnTo>
                    <a:pt x="1078992" y="39624"/>
                  </a:lnTo>
                  <a:lnTo>
                    <a:pt x="1057656" y="22237"/>
                  </a:lnTo>
                  <a:lnTo>
                    <a:pt x="1057656" y="137160"/>
                  </a:lnTo>
                  <a:lnTo>
                    <a:pt x="1056474" y="153720"/>
                  </a:lnTo>
                  <a:lnTo>
                    <a:pt x="1036320" y="195072"/>
                  </a:lnTo>
                  <a:lnTo>
                    <a:pt x="996251" y="218008"/>
                  </a:lnTo>
                  <a:lnTo>
                    <a:pt x="979932" y="219456"/>
                  </a:lnTo>
                  <a:lnTo>
                    <a:pt x="962748" y="218008"/>
                  </a:lnTo>
                  <a:lnTo>
                    <a:pt x="922020" y="195072"/>
                  </a:lnTo>
                  <a:lnTo>
                    <a:pt x="900595" y="153720"/>
                  </a:lnTo>
                  <a:lnTo>
                    <a:pt x="899160" y="137160"/>
                  </a:lnTo>
                  <a:lnTo>
                    <a:pt x="900595" y="119735"/>
                  </a:lnTo>
                  <a:lnTo>
                    <a:pt x="922020" y="77724"/>
                  </a:lnTo>
                  <a:lnTo>
                    <a:pt x="962101" y="54800"/>
                  </a:lnTo>
                  <a:lnTo>
                    <a:pt x="978408" y="53340"/>
                  </a:lnTo>
                  <a:lnTo>
                    <a:pt x="994968" y="54800"/>
                  </a:lnTo>
                  <a:lnTo>
                    <a:pt x="1036320" y="77724"/>
                  </a:lnTo>
                  <a:lnTo>
                    <a:pt x="1056474" y="119951"/>
                  </a:lnTo>
                  <a:lnTo>
                    <a:pt x="1057656" y="137160"/>
                  </a:lnTo>
                  <a:lnTo>
                    <a:pt x="1057656" y="22237"/>
                  </a:lnTo>
                  <a:lnTo>
                    <a:pt x="1034605" y="10096"/>
                  </a:lnTo>
                  <a:lnTo>
                    <a:pt x="1008494" y="2552"/>
                  </a:lnTo>
                  <a:lnTo>
                    <a:pt x="979932" y="0"/>
                  </a:lnTo>
                  <a:lnTo>
                    <a:pt x="950506" y="2552"/>
                  </a:lnTo>
                  <a:lnTo>
                    <a:pt x="900214" y="22504"/>
                  </a:lnTo>
                  <a:lnTo>
                    <a:pt x="861352" y="61087"/>
                  </a:lnTo>
                  <a:lnTo>
                    <a:pt x="840778" y="109715"/>
                  </a:lnTo>
                  <a:lnTo>
                    <a:pt x="838200" y="137160"/>
                  </a:lnTo>
                  <a:lnTo>
                    <a:pt x="840778" y="164592"/>
                  </a:lnTo>
                  <a:lnTo>
                    <a:pt x="861352" y="212598"/>
                  </a:lnTo>
                  <a:lnTo>
                    <a:pt x="900188" y="250304"/>
                  </a:lnTo>
                  <a:lnTo>
                    <a:pt x="949858" y="270256"/>
                  </a:lnTo>
                  <a:lnTo>
                    <a:pt x="978408" y="272796"/>
                  </a:lnTo>
                  <a:lnTo>
                    <a:pt x="1006983" y="270256"/>
                  </a:lnTo>
                  <a:lnTo>
                    <a:pt x="1033272" y="262699"/>
                  </a:lnTo>
                  <a:lnTo>
                    <a:pt x="1057275" y="250304"/>
                  </a:lnTo>
                  <a:lnTo>
                    <a:pt x="1078992" y="233172"/>
                  </a:lnTo>
                  <a:lnTo>
                    <a:pt x="1090295" y="219456"/>
                  </a:lnTo>
                  <a:lnTo>
                    <a:pt x="1096124" y="212394"/>
                  </a:lnTo>
                  <a:lnTo>
                    <a:pt x="1108519" y="189166"/>
                  </a:lnTo>
                  <a:lnTo>
                    <a:pt x="1116076" y="163957"/>
                  </a:lnTo>
                  <a:lnTo>
                    <a:pt x="1118616" y="137160"/>
                  </a:lnTo>
                  <a:close/>
                </a:path>
                <a:path w="4491355" h="323214">
                  <a:moveTo>
                    <a:pt x="1417332" y="216420"/>
                  </a:moveTo>
                  <a:lnTo>
                    <a:pt x="1385328" y="216420"/>
                  </a:lnTo>
                  <a:lnTo>
                    <a:pt x="1385328" y="56400"/>
                  </a:lnTo>
                  <a:lnTo>
                    <a:pt x="1385328" y="4584"/>
                  </a:lnTo>
                  <a:lnTo>
                    <a:pt x="1327416" y="4584"/>
                  </a:lnTo>
                  <a:lnTo>
                    <a:pt x="1327416" y="56400"/>
                  </a:lnTo>
                  <a:lnTo>
                    <a:pt x="1327416" y="216420"/>
                  </a:lnTo>
                  <a:lnTo>
                    <a:pt x="1225308" y="216420"/>
                  </a:lnTo>
                  <a:lnTo>
                    <a:pt x="1236179" y="186055"/>
                  </a:lnTo>
                  <a:lnTo>
                    <a:pt x="1243787" y="154127"/>
                  </a:lnTo>
                  <a:lnTo>
                    <a:pt x="1248232" y="120192"/>
                  </a:lnTo>
                  <a:lnTo>
                    <a:pt x="1249692" y="83832"/>
                  </a:lnTo>
                  <a:lnTo>
                    <a:pt x="1249692" y="56400"/>
                  </a:lnTo>
                  <a:lnTo>
                    <a:pt x="1327416" y="56400"/>
                  </a:lnTo>
                  <a:lnTo>
                    <a:pt x="1327416" y="4584"/>
                  </a:lnTo>
                  <a:lnTo>
                    <a:pt x="1193304" y="4584"/>
                  </a:lnTo>
                  <a:lnTo>
                    <a:pt x="1193304" y="35064"/>
                  </a:lnTo>
                  <a:lnTo>
                    <a:pt x="1192987" y="66497"/>
                  </a:lnTo>
                  <a:lnTo>
                    <a:pt x="1190078" y="119075"/>
                  </a:lnTo>
                  <a:lnTo>
                    <a:pt x="1183208" y="159626"/>
                  </a:lnTo>
                  <a:lnTo>
                    <a:pt x="1171778" y="197866"/>
                  </a:lnTo>
                  <a:lnTo>
                    <a:pt x="1164348" y="216420"/>
                  </a:lnTo>
                  <a:lnTo>
                    <a:pt x="1139964" y="216420"/>
                  </a:lnTo>
                  <a:lnTo>
                    <a:pt x="1139964" y="323100"/>
                  </a:lnTo>
                  <a:lnTo>
                    <a:pt x="1191780" y="323100"/>
                  </a:lnTo>
                  <a:lnTo>
                    <a:pt x="1196352" y="268236"/>
                  </a:lnTo>
                  <a:lnTo>
                    <a:pt x="1360944" y="268236"/>
                  </a:lnTo>
                  <a:lnTo>
                    <a:pt x="1360944" y="323100"/>
                  </a:lnTo>
                  <a:lnTo>
                    <a:pt x="1409712" y="323100"/>
                  </a:lnTo>
                  <a:lnTo>
                    <a:pt x="1413624" y="268236"/>
                  </a:lnTo>
                  <a:lnTo>
                    <a:pt x="1417332" y="216420"/>
                  </a:lnTo>
                  <a:close/>
                </a:path>
                <a:path w="4491355" h="323214">
                  <a:moveTo>
                    <a:pt x="1755648" y="4572"/>
                  </a:moveTo>
                  <a:lnTo>
                    <a:pt x="1571256" y="4572"/>
                  </a:lnTo>
                  <a:lnTo>
                    <a:pt x="1571256" y="56642"/>
                  </a:lnTo>
                  <a:lnTo>
                    <a:pt x="1571256" y="268732"/>
                  </a:lnTo>
                  <a:lnTo>
                    <a:pt x="1629156" y="268732"/>
                  </a:lnTo>
                  <a:lnTo>
                    <a:pt x="1629156" y="56642"/>
                  </a:lnTo>
                  <a:lnTo>
                    <a:pt x="1755648" y="56642"/>
                  </a:lnTo>
                  <a:lnTo>
                    <a:pt x="1755648" y="4572"/>
                  </a:lnTo>
                  <a:close/>
                </a:path>
                <a:path w="4491355" h="323214">
                  <a:moveTo>
                    <a:pt x="1795272" y="207276"/>
                  </a:moveTo>
                  <a:lnTo>
                    <a:pt x="1732788" y="207276"/>
                  </a:lnTo>
                  <a:lnTo>
                    <a:pt x="1732788" y="268224"/>
                  </a:lnTo>
                  <a:lnTo>
                    <a:pt x="1795272" y="268224"/>
                  </a:lnTo>
                  <a:lnTo>
                    <a:pt x="1795272" y="207276"/>
                  </a:lnTo>
                  <a:close/>
                </a:path>
                <a:path w="4491355" h="323214">
                  <a:moveTo>
                    <a:pt x="2222004" y="4572"/>
                  </a:moveTo>
                  <a:lnTo>
                    <a:pt x="2159520" y="4572"/>
                  </a:lnTo>
                  <a:lnTo>
                    <a:pt x="2090940" y="115824"/>
                  </a:lnTo>
                  <a:lnTo>
                    <a:pt x="2022360" y="4572"/>
                  </a:lnTo>
                  <a:lnTo>
                    <a:pt x="1959876" y="4572"/>
                  </a:lnTo>
                  <a:lnTo>
                    <a:pt x="1959876" y="268224"/>
                  </a:lnTo>
                  <a:lnTo>
                    <a:pt x="2016264" y="268224"/>
                  </a:lnTo>
                  <a:lnTo>
                    <a:pt x="2016264" y="97536"/>
                  </a:lnTo>
                  <a:lnTo>
                    <a:pt x="2089416" y="208788"/>
                  </a:lnTo>
                  <a:lnTo>
                    <a:pt x="2090940" y="208788"/>
                  </a:lnTo>
                  <a:lnTo>
                    <a:pt x="2165616" y="96012"/>
                  </a:lnTo>
                  <a:lnTo>
                    <a:pt x="2165616" y="268224"/>
                  </a:lnTo>
                  <a:lnTo>
                    <a:pt x="2222004" y="268224"/>
                  </a:lnTo>
                  <a:lnTo>
                    <a:pt x="2222004" y="4572"/>
                  </a:lnTo>
                  <a:close/>
                </a:path>
                <a:path w="4491355" h="323214">
                  <a:moveTo>
                    <a:pt x="2542044" y="268224"/>
                  </a:moveTo>
                  <a:lnTo>
                    <a:pt x="2516759" y="208788"/>
                  </a:lnTo>
                  <a:lnTo>
                    <a:pt x="2495372" y="158496"/>
                  </a:lnTo>
                  <a:lnTo>
                    <a:pt x="2459075" y="73152"/>
                  </a:lnTo>
                  <a:lnTo>
                    <a:pt x="2436888" y="20980"/>
                  </a:lnTo>
                  <a:lnTo>
                    <a:pt x="2436888" y="158496"/>
                  </a:lnTo>
                  <a:lnTo>
                    <a:pt x="2366784" y="158496"/>
                  </a:lnTo>
                  <a:lnTo>
                    <a:pt x="2401836" y="73152"/>
                  </a:lnTo>
                  <a:lnTo>
                    <a:pt x="2436888" y="158496"/>
                  </a:lnTo>
                  <a:lnTo>
                    <a:pt x="2436888" y="20980"/>
                  </a:lnTo>
                  <a:lnTo>
                    <a:pt x="2429268" y="3048"/>
                  </a:lnTo>
                  <a:lnTo>
                    <a:pt x="2375928" y="3048"/>
                  </a:lnTo>
                  <a:lnTo>
                    <a:pt x="2263152" y="268224"/>
                  </a:lnTo>
                  <a:lnTo>
                    <a:pt x="2322588" y="268224"/>
                  </a:lnTo>
                  <a:lnTo>
                    <a:pt x="2346972" y="208788"/>
                  </a:lnTo>
                  <a:lnTo>
                    <a:pt x="2458224" y="208788"/>
                  </a:lnTo>
                  <a:lnTo>
                    <a:pt x="2482608" y="268224"/>
                  </a:lnTo>
                  <a:lnTo>
                    <a:pt x="2542044" y="268224"/>
                  </a:lnTo>
                  <a:close/>
                </a:path>
                <a:path w="4491355" h="323214">
                  <a:moveTo>
                    <a:pt x="2791980" y="96012"/>
                  </a:moveTo>
                  <a:lnTo>
                    <a:pt x="2783522" y="56388"/>
                  </a:lnTo>
                  <a:lnTo>
                    <a:pt x="2749689" y="19367"/>
                  </a:lnTo>
                  <a:lnTo>
                    <a:pt x="2732544" y="11239"/>
                  </a:lnTo>
                  <a:lnTo>
                    <a:pt x="2732544" y="97536"/>
                  </a:lnTo>
                  <a:lnTo>
                    <a:pt x="2731922" y="105498"/>
                  </a:lnTo>
                  <a:lnTo>
                    <a:pt x="2706446" y="134683"/>
                  </a:lnTo>
                  <a:lnTo>
                    <a:pt x="2686824" y="137160"/>
                  </a:lnTo>
                  <a:lnTo>
                    <a:pt x="2641104" y="137160"/>
                  </a:lnTo>
                  <a:lnTo>
                    <a:pt x="2641104" y="56388"/>
                  </a:lnTo>
                  <a:lnTo>
                    <a:pt x="2685300" y="56388"/>
                  </a:lnTo>
                  <a:lnTo>
                    <a:pt x="2726105" y="73113"/>
                  </a:lnTo>
                  <a:lnTo>
                    <a:pt x="2732544" y="97536"/>
                  </a:lnTo>
                  <a:lnTo>
                    <a:pt x="2732544" y="11239"/>
                  </a:lnTo>
                  <a:lnTo>
                    <a:pt x="2713113" y="6273"/>
                  </a:lnTo>
                  <a:lnTo>
                    <a:pt x="2691396" y="4572"/>
                  </a:lnTo>
                  <a:lnTo>
                    <a:pt x="2583192" y="4572"/>
                  </a:lnTo>
                  <a:lnTo>
                    <a:pt x="2583192" y="268224"/>
                  </a:lnTo>
                  <a:lnTo>
                    <a:pt x="2641104" y="268224"/>
                  </a:lnTo>
                  <a:lnTo>
                    <a:pt x="2641104" y="188976"/>
                  </a:lnTo>
                  <a:lnTo>
                    <a:pt x="2685300" y="188976"/>
                  </a:lnTo>
                  <a:lnTo>
                    <a:pt x="2727401" y="183070"/>
                  </a:lnTo>
                  <a:lnTo>
                    <a:pt x="2761500" y="164592"/>
                  </a:lnTo>
                  <a:lnTo>
                    <a:pt x="2783471" y="137160"/>
                  </a:lnTo>
                  <a:lnTo>
                    <a:pt x="2784170" y="136017"/>
                  </a:lnTo>
                  <a:lnTo>
                    <a:pt x="2789999" y="117449"/>
                  </a:lnTo>
                  <a:lnTo>
                    <a:pt x="2791980" y="96012"/>
                  </a:lnTo>
                  <a:close/>
                </a:path>
                <a:path w="4491355" h="323214">
                  <a:moveTo>
                    <a:pt x="3060204" y="4584"/>
                  </a:moveTo>
                  <a:lnTo>
                    <a:pt x="3006864" y="4584"/>
                  </a:lnTo>
                  <a:lnTo>
                    <a:pt x="2891040" y="176796"/>
                  </a:lnTo>
                  <a:lnTo>
                    <a:pt x="2891040" y="4584"/>
                  </a:lnTo>
                  <a:lnTo>
                    <a:pt x="2833128" y="4584"/>
                  </a:lnTo>
                  <a:lnTo>
                    <a:pt x="2833128" y="268236"/>
                  </a:lnTo>
                  <a:lnTo>
                    <a:pt x="2887992" y="268236"/>
                  </a:lnTo>
                  <a:lnTo>
                    <a:pt x="3002292" y="96024"/>
                  </a:lnTo>
                  <a:lnTo>
                    <a:pt x="3002292" y="268236"/>
                  </a:lnTo>
                  <a:lnTo>
                    <a:pt x="3060204" y="268236"/>
                  </a:lnTo>
                  <a:lnTo>
                    <a:pt x="3060204" y="4584"/>
                  </a:lnTo>
                  <a:close/>
                </a:path>
                <a:path w="4491355" h="323214">
                  <a:moveTo>
                    <a:pt x="3361944" y="4584"/>
                  </a:moveTo>
                  <a:lnTo>
                    <a:pt x="3299460" y="4584"/>
                  </a:lnTo>
                  <a:lnTo>
                    <a:pt x="3235452" y="143268"/>
                  </a:lnTo>
                  <a:lnTo>
                    <a:pt x="3163824" y="4584"/>
                  </a:lnTo>
                  <a:lnTo>
                    <a:pt x="3099816" y="4584"/>
                  </a:lnTo>
                  <a:lnTo>
                    <a:pt x="3204972" y="202704"/>
                  </a:lnTo>
                  <a:lnTo>
                    <a:pt x="3197809" y="211582"/>
                  </a:lnTo>
                  <a:lnTo>
                    <a:pt x="3189922" y="217754"/>
                  </a:lnTo>
                  <a:lnTo>
                    <a:pt x="3181185" y="221348"/>
                  </a:lnTo>
                  <a:lnTo>
                    <a:pt x="3171444" y="222516"/>
                  </a:lnTo>
                  <a:lnTo>
                    <a:pt x="3163468" y="221957"/>
                  </a:lnTo>
                  <a:lnTo>
                    <a:pt x="3155632" y="220421"/>
                  </a:lnTo>
                  <a:lnTo>
                    <a:pt x="3148088" y="218008"/>
                  </a:lnTo>
                  <a:lnTo>
                    <a:pt x="3140964" y="214896"/>
                  </a:lnTo>
                  <a:lnTo>
                    <a:pt x="3118104" y="257568"/>
                  </a:lnTo>
                  <a:lnTo>
                    <a:pt x="3131845" y="263804"/>
                  </a:lnTo>
                  <a:lnTo>
                    <a:pt x="3145726" y="268617"/>
                  </a:lnTo>
                  <a:lnTo>
                    <a:pt x="3159899" y="271703"/>
                  </a:lnTo>
                  <a:lnTo>
                    <a:pt x="3174492" y="272808"/>
                  </a:lnTo>
                  <a:lnTo>
                    <a:pt x="3188551" y="271703"/>
                  </a:lnTo>
                  <a:lnTo>
                    <a:pt x="3233509" y="248653"/>
                  </a:lnTo>
                  <a:lnTo>
                    <a:pt x="3261360" y="208800"/>
                  </a:lnTo>
                  <a:lnTo>
                    <a:pt x="3361944" y="4584"/>
                  </a:lnTo>
                  <a:close/>
                </a:path>
                <a:path w="4491355" h="323214">
                  <a:moveTo>
                    <a:pt x="3621024" y="4064"/>
                  </a:moveTo>
                  <a:lnTo>
                    <a:pt x="3401568" y="4064"/>
                  </a:lnTo>
                  <a:lnTo>
                    <a:pt x="3401568" y="56134"/>
                  </a:lnTo>
                  <a:lnTo>
                    <a:pt x="3401568" y="268224"/>
                  </a:lnTo>
                  <a:lnTo>
                    <a:pt x="3459480" y="268224"/>
                  </a:lnTo>
                  <a:lnTo>
                    <a:pt x="3459480" y="56134"/>
                  </a:lnTo>
                  <a:lnTo>
                    <a:pt x="3563112" y="56134"/>
                  </a:lnTo>
                  <a:lnTo>
                    <a:pt x="3563112" y="268224"/>
                  </a:lnTo>
                  <a:lnTo>
                    <a:pt x="3621024" y="268224"/>
                  </a:lnTo>
                  <a:lnTo>
                    <a:pt x="3621024" y="56134"/>
                  </a:lnTo>
                  <a:lnTo>
                    <a:pt x="3621024" y="4064"/>
                  </a:lnTo>
                  <a:close/>
                </a:path>
                <a:path w="4491355" h="323214">
                  <a:moveTo>
                    <a:pt x="3951732" y="137160"/>
                  </a:moveTo>
                  <a:lnTo>
                    <a:pt x="3949192" y="108851"/>
                  </a:lnTo>
                  <a:lnTo>
                    <a:pt x="3941635" y="83248"/>
                  </a:lnTo>
                  <a:lnTo>
                    <a:pt x="3929240" y="60223"/>
                  </a:lnTo>
                  <a:lnTo>
                    <a:pt x="3923512" y="53340"/>
                  </a:lnTo>
                  <a:lnTo>
                    <a:pt x="3912108" y="39624"/>
                  </a:lnTo>
                  <a:lnTo>
                    <a:pt x="3891280" y="22504"/>
                  </a:lnTo>
                  <a:lnTo>
                    <a:pt x="3890772" y="22237"/>
                  </a:lnTo>
                  <a:lnTo>
                    <a:pt x="3890772" y="137160"/>
                  </a:lnTo>
                  <a:lnTo>
                    <a:pt x="3889591" y="153720"/>
                  </a:lnTo>
                  <a:lnTo>
                    <a:pt x="3869436" y="195072"/>
                  </a:lnTo>
                  <a:lnTo>
                    <a:pt x="3829367" y="218008"/>
                  </a:lnTo>
                  <a:lnTo>
                    <a:pt x="3813048" y="219456"/>
                  </a:lnTo>
                  <a:lnTo>
                    <a:pt x="3795865" y="218008"/>
                  </a:lnTo>
                  <a:lnTo>
                    <a:pt x="3755136" y="195072"/>
                  </a:lnTo>
                  <a:lnTo>
                    <a:pt x="3733711" y="153720"/>
                  </a:lnTo>
                  <a:lnTo>
                    <a:pt x="3732276" y="137160"/>
                  </a:lnTo>
                  <a:lnTo>
                    <a:pt x="3733711" y="119735"/>
                  </a:lnTo>
                  <a:lnTo>
                    <a:pt x="3755136" y="77724"/>
                  </a:lnTo>
                  <a:lnTo>
                    <a:pt x="3795001" y="54800"/>
                  </a:lnTo>
                  <a:lnTo>
                    <a:pt x="3811524" y="53340"/>
                  </a:lnTo>
                  <a:lnTo>
                    <a:pt x="3828084" y="54800"/>
                  </a:lnTo>
                  <a:lnTo>
                    <a:pt x="3869436" y="77724"/>
                  </a:lnTo>
                  <a:lnTo>
                    <a:pt x="3889375" y="119951"/>
                  </a:lnTo>
                  <a:lnTo>
                    <a:pt x="3890772" y="137160"/>
                  </a:lnTo>
                  <a:lnTo>
                    <a:pt x="3890772" y="22237"/>
                  </a:lnTo>
                  <a:lnTo>
                    <a:pt x="3867721" y="10096"/>
                  </a:lnTo>
                  <a:lnTo>
                    <a:pt x="3841610" y="2552"/>
                  </a:lnTo>
                  <a:lnTo>
                    <a:pt x="3813048" y="0"/>
                  </a:lnTo>
                  <a:lnTo>
                    <a:pt x="3783622" y="2552"/>
                  </a:lnTo>
                  <a:lnTo>
                    <a:pt x="3733330" y="22504"/>
                  </a:lnTo>
                  <a:lnTo>
                    <a:pt x="3694468" y="61087"/>
                  </a:lnTo>
                  <a:lnTo>
                    <a:pt x="3673894" y="109715"/>
                  </a:lnTo>
                  <a:lnTo>
                    <a:pt x="3671316" y="137160"/>
                  </a:lnTo>
                  <a:lnTo>
                    <a:pt x="3673868" y="164592"/>
                  </a:lnTo>
                  <a:lnTo>
                    <a:pt x="3693820" y="212598"/>
                  </a:lnTo>
                  <a:lnTo>
                    <a:pt x="3732657" y="250304"/>
                  </a:lnTo>
                  <a:lnTo>
                    <a:pt x="3782949" y="270256"/>
                  </a:lnTo>
                  <a:lnTo>
                    <a:pt x="3811524" y="272796"/>
                  </a:lnTo>
                  <a:lnTo>
                    <a:pt x="3840099" y="270256"/>
                  </a:lnTo>
                  <a:lnTo>
                    <a:pt x="3866388" y="262699"/>
                  </a:lnTo>
                  <a:lnTo>
                    <a:pt x="3890391" y="250304"/>
                  </a:lnTo>
                  <a:lnTo>
                    <a:pt x="3912108" y="233172"/>
                  </a:lnTo>
                  <a:lnTo>
                    <a:pt x="3923411" y="219456"/>
                  </a:lnTo>
                  <a:lnTo>
                    <a:pt x="3929240" y="212394"/>
                  </a:lnTo>
                  <a:lnTo>
                    <a:pt x="3941635" y="189166"/>
                  </a:lnTo>
                  <a:lnTo>
                    <a:pt x="3949192" y="163957"/>
                  </a:lnTo>
                  <a:lnTo>
                    <a:pt x="3951732" y="137160"/>
                  </a:lnTo>
                  <a:close/>
                </a:path>
                <a:path w="4491355" h="323214">
                  <a:moveTo>
                    <a:pt x="4219968" y="4572"/>
                  </a:moveTo>
                  <a:lnTo>
                    <a:pt x="4032516" y="4572"/>
                  </a:lnTo>
                  <a:lnTo>
                    <a:pt x="4032516" y="59436"/>
                  </a:lnTo>
                  <a:lnTo>
                    <a:pt x="4032250" y="84353"/>
                  </a:lnTo>
                  <a:lnTo>
                    <a:pt x="4030586" y="126733"/>
                  </a:lnTo>
                  <a:lnTo>
                    <a:pt x="4024706" y="173164"/>
                  </a:lnTo>
                  <a:lnTo>
                    <a:pt x="4007866" y="212407"/>
                  </a:lnTo>
                  <a:lnTo>
                    <a:pt x="3991368" y="220980"/>
                  </a:lnTo>
                  <a:lnTo>
                    <a:pt x="3974604" y="220980"/>
                  </a:lnTo>
                  <a:lnTo>
                    <a:pt x="3970032" y="268224"/>
                  </a:lnTo>
                  <a:lnTo>
                    <a:pt x="3984129" y="270319"/>
                  </a:lnTo>
                  <a:lnTo>
                    <a:pt x="3991889" y="271018"/>
                  </a:lnTo>
                  <a:lnTo>
                    <a:pt x="4000512" y="271272"/>
                  </a:lnTo>
                  <a:lnTo>
                    <a:pt x="4015625" y="270395"/>
                  </a:lnTo>
                  <a:lnTo>
                    <a:pt x="4057853" y="246316"/>
                  </a:lnTo>
                  <a:lnTo>
                    <a:pt x="4076712" y="196596"/>
                  </a:lnTo>
                  <a:lnTo>
                    <a:pt x="4083570" y="145161"/>
                  </a:lnTo>
                  <a:lnTo>
                    <a:pt x="4085856" y="77724"/>
                  </a:lnTo>
                  <a:lnTo>
                    <a:pt x="4085856" y="56388"/>
                  </a:lnTo>
                  <a:lnTo>
                    <a:pt x="4162056" y="56388"/>
                  </a:lnTo>
                  <a:lnTo>
                    <a:pt x="4162056" y="268224"/>
                  </a:lnTo>
                  <a:lnTo>
                    <a:pt x="4219968" y="268224"/>
                  </a:lnTo>
                  <a:lnTo>
                    <a:pt x="4219968" y="4572"/>
                  </a:lnTo>
                  <a:close/>
                </a:path>
                <a:path w="4491355" h="323214">
                  <a:moveTo>
                    <a:pt x="4491228" y="4584"/>
                  </a:moveTo>
                  <a:lnTo>
                    <a:pt x="4433316" y="4584"/>
                  </a:lnTo>
                  <a:lnTo>
                    <a:pt x="4433316" y="56400"/>
                  </a:lnTo>
                  <a:lnTo>
                    <a:pt x="4433316" y="132600"/>
                  </a:lnTo>
                  <a:lnTo>
                    <a:pt x="4375404" y="132600"/>
                  </a:lnTo>
                  <a:lnTo>
                    <a:pt x="4365688" y="132003"/>
                  </a:lnTo>
                  <a:lnTo>
                    <a:pt x="4333875" y="110693"/>
                  </a:lnTo>
                  <a:lnTo>
                    <a:pt x="4331208" y="96024"/>
                  </a:lnTo>
                  <a:lnTo>
                    <a:pt x="4331830" y="86563"/>
                  </a:lnTo>
                  <a:lnTo>
                    <a:pt x="4366336" y="57200"/>
                  </a:lnTo>
                  <a:lnTo>
                    <a:pt x="4376928" y="56400"/>
                  </a:lnTo>
                  <a:lnTo>
                    <a:pt x="4433316" y="56400"/>
                  </a:lnTo>
                  <a:lnTo>
                    <a:pt x="4433316" y="4584"/>
                  </a:lnTo>
                  <a:lnTo>
                    <a:pt x="4370832" y="4584"/>
                  </a:lnTo>
                  <a:lnTo>
                    <a:pt x="4349140" y="6007"/>
                  </a:lnTo>
                  <a:lnTo>
                    <a:pt x="4299204" y="27444"/>
                  </a:lnTo>
                  <a:lnTo>
                    <a:pt x="4273486" y="72021"/>
                  </a:lnTo>
                  <a:lnTo>
                    <a:pt x="4271772" y="91452"/>
                  </a:lnTo>
                  <a:lnTo>
                    <a:pt x="4275442" y="119735"/>
                  </a:lnTo>
                  <a:lnTo>
                    <a:pt x="4286250" y="142887"/>
                  </a:lnTo>
                  <a:lnTo>
                    <a:pt x="4303928" y="160883"/>
                  </a:lnTo>
                  <a:lnTo>
                    <a:pt x="4328160" y="173748"/>
                  </a:lnTo>
                  <a:lnTo>
                    <a:pt x="4264152" y="268236"/>
                  </a:lnTo>
                  <a:lnTo>
                    <a:pt x="4332732" y="268236"/>
                  </a:lnTo>
                  <a:lnTo>
                    <a:pt x="4389120" y="184416"/>
                  </a:lnTo>
                  <a:lnTo>
                    <a:pt x="4433316" y="184416"/>
                  </a:lnTo>
                  <a:lnTo>
                    <a:pt x="4433316" y="268236"/>
                  </a:lnTo>
                  <a:lnTo>
                    <a:pt x="4491228" y="268236"/>
                  </a:lnTo>
                  <a:lnTo>
                    <a:pt x="4491228" y="184416"/>
                  </a:lnTo>
                  <a:lnTo>
                    <a:pt x="4491228" y="132600"/>
                  </a:lnTo>
                  <a:lnTo>
                    <a:pt x="4491228" y="56400"/>
                  </a:lnTo>
                  <a:lnTo>
                    <a:pt x="4491228" y="4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79235" y="3268979"/>
              <a:ext cx="210312" cy="172212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318247" y="3188207"/>
              <a:ext cx="7153909" cy="1228725"/>
            </a:xfrm>
            <a:custGeom>
              <a:avLst/>
              <a:gdLst/>
              <a:ahLst/>
              <a:cxnLst/>
              <a:rect l="l" t="t" r="r" b="b"/>
              <a:pathLst>
                <a:path w="7153909" h="1228725">
                  <a:moveTo>
                    <a:pt x="263652" y="909840"/>
                  </a:moveTo>
                  <a:lnTo>
                    <a:pt x="201168" y="909840"/>
                  </a:lnTo>
                  <a:lnTo>
                    <a:pt x="132588" y="1021092"/>
                  </a:lnTo>
                  <a:lnTo>
                    <a:pt x="62484" y="909840"/>
                  </a:lnTo>
                  <a:lnTo>
                    <a:pt x="0" y="909840"/>
                  </a:lnTo>
                  <a:lnTo>
                    <a:pt x="0" y="1173492"/>
                  </a:lnTo>
                  <a:lnTo>
                    <a:pt x="57912" y="1173492"/>
                  </a:lnTo>
                  <a:lnTo>
                    <a:pt x="57912" y="1002804"/>
                  </a:lnTo>
                  <a:lnTo>
                    <a:pt x="131064" y="1114056"/>
                  </a:lnTo>
                  <a:lnTo>
                    <a:pt x="132588" y="1114056"/>
                  </a:lnTo>
                  <a:lnTo>
                    <a:pt x="207264" y="1001280"/>
                  </a:lnTo>
                  <a:lnTo>
                    <a:pt x="207264" y="1173492"/>
                  </a:lnTo>
                  <a:lnTo>
                    <a:pt x="263652" y="1173492"/>
                  </a:lnTo>
                  <a:lnTo>
                    <a:pt x="263652" y="909840"/>
                  </a:lnTo>
                  <a:close/>
                </a:path>
                <a:path w="7153909" h="1228725">
                  <a:moveTo>
                    <a:pt x="263652" y="457200"/>
                  </a:moveTo>
                  <a:lnTo>
                    <a:pt x="201168" y="457200"/>
                  </a:lnTo>
                  <a:lnTo>
                    <a:pt x="132588" y="568452"/>
                  </a:lnTo>
                  <a:lnTo>
                    <a:pt x="62484" y="457200"/>
                  </a:lnTo>
                  <a:lnTo>
                    <a:pt x="0" y="457200"/>
                  </a:lnTo>
                  <a:lnTo>
                    <a:pt x="0" y="720852"/>
                  </a:lnTo>
                  <a:lnTo>
                    <a:pt x="57912" y="720852"/>
                  </a:lnTo>
                  <a:lnTo>
                    <a:pt x="57912" y="550164"/>
                  </a:lnTo>
                  <a:lnTo>
                    <a:pt x="131064" y="661416"/>
                  </a:lnTo>
                  <a:lnTo>
                    <a:pt x="132588" y="661416"/>
                  </a:lnTo>
                  <a:lnTo>
                    <a:pt x="207264" y="548640"/>
                  </a:lnTo>
                  <a:lnTo>
                    <a:pt x="207264" y="720852"/>
                  </a:lnTo>
                  <a:lnTo>
                    <a:pt x="263652" y="720852"/>
                  </a:lnTo>
                  <a:lnTo>
                    <a:pt x="263652" y="457200"/>
                  </a:lnTo>
                  <a:close/>
                </a:path>
                <a:path w="7153909" h="1228725">
                  <a:moveTo>
                    <a:pt x="583704" y="1173492"/>
                  </a:moveTo>
                  <a:lnTo>
                    <a:pt x="558419" y="1114056"/>
                  </a:lnTo>
                  <a:lnTo>
                    <a:pt x="537032" y="1063764"/>
                  </a:lnTo>
                  <a:lnTo>
                    <a:pt x="500735" y="978420"/>
                  </a:lnTo>
                  <a:lnTo>
                    <a:pt x="478536" y="926236"/>
                  </a:lnTo>
                  <a:lnTo>
                    <a:pt x="478536" y="1063764"/>
                  </a:lnTo>
                  <a:lnTo>
                    <a:pt x="408432" y="1063764"/>
                  </a:lnTo>
                  <a:lnTo>
                    <a:pt x="443484" y="978420"/>
                  </a:lnTo>
                  <a:lnTo>
                    <a:pt x="478536" y="1063764"/>
                  </a:lnTo>
                  <a:lnTo>
                    <a:pt x="478536" y="926236"/>
                  </a:lnTo>
                  <a:lnTo>
                    <a:pt x="470916" y="908316"/>
                  </a:lnTo>
                  <a:lnTo>
                    <a:pt x="417576" y="908316"/>
                  </a:lnTo>
                  <a:lnTo>
                    <a:pt x="304800" y="1173492"/>
                  </a:lnTo>
                  <a:lnTo>
                    <a:pt x="364236" y="1173492"/>
                  </a:lnTo>
                  <a:lnTo>
                    <a:pt x="388620" y="1114056"/>
                  </a:lnTo>
                  <a:lnTo>
                    <a:pt x="499872" y="1114056"/>
                  </a:lnTo>
                  <a:lnTo>
                    <a:pt x="524256" y="1173492"/>
                  </a:lnTo>
                  <a:lnTo>
                    <a:pt x="583704" y="1173492"/>
                  </a:lnTo>
                  <a:close/>
                </a:path>
                <a:path w="7153909" h="1228725">
                  <a:moveTo>
                    <a:pt x="583704" y="720852"/>
                  </a:moveTo>
                  <a:lnTo>
                    <a:pt x="558419" y="661416"/>
                  </a:lnTo>
                  <a:lnTo>
                    <a:pt x="537032" y="611124"/>
                  </a:lnTo>
                  <a:lnTo>
                    <a:pt x="500735" y="525780"/>
                  </a:lnTo>
                  <a:lnTo>
                    <a:pt x="478536" y="473595"/>
                  </a:lnTo>
                  <a:lnTo>
                    <a:pt x="478536" y="611124"/>
                  </a:lnTo>
                  <a:lnTo>
                    <a:pt x="408432" y="611124"/>
                  </a:lnTo>
                  <a:lnTo>
                    <a:pt x="443484" y="525780"/>
                  </a:lnTo>
                  <a:lnTo>
                    <a:pt x="478536" y="611124"/>
                  </a:lnTo>
                  <a:lnTo>
                    <a:pt x="478536" y="473595"/>
                  </a:lnTo>
                  <a:lnTo>
                    <a:pt x="470916" y="455676"/>
                  </a:lnTo>
                  <a:lnTo>
                    <a:pt x="417576" y="455676"/>
                  </a:lnTo>
                  <a:lnTo>
                    <a:pt x="304800" y="720852"/>
                  </a:lnTo>
                  <a:lnTo>
                    <a:pt x="364236" y="720852"/>
                  </a:lnTo>
                  <a:lnTo>
                    <a:pt x="388620" y="661416"/>
                  </a:lnTo>
                  <a:lnTo>
                    <a:pt x="499872" y="661416"/>
                  </a:lnTo>
                  <a:lnTo>
                    <a:pt x="524256" y="720852"/>
                  </a:lnTo>
                  <a:lnTo>
                    <a:pt x="583704" y="720852"/>
                  </a:lnTo>
                  <a:close/>
                </a:path>
                <a:path w="7153909" h="1228725">
                  <a:moveTo>
                    <a:pt x="833640" y="1001280"/>
                  </a:moveTo>
                  <a:lnTo>
                    <a:pt x="831926" y="981824"/>
                  </a:lnTo>
                  <a:lnTo>
                    <a:pt x="826782" y="964514"/>
                  </a:lnTo>
                  <a:lnTo>
                    <a:pt x="825182" y="961656"/>
                  </a:lnTo>
                  <a:lnTo>
                    <a:pt x="818210" y="949198"/>
                  </a:lnTo>
                  <a:lnTo>
                    <a:pt x="806208" y="935748"/>
                  </a:lnTo>
                  <a:lnTo>
                    <a:pt x="791349" y="924623"/>
                  </a:lnTo>
                  <a:lnTo>
                    <a:pt x="774204" y="916508"/>
                  </a:lnTo>
                  <a:lnTo>
                    <a:pt x="774204" y="1002804"/>
                  </a:lnTo>
                  <a:lnTo>
                    <a:pt x="773582" y="1010754"/>
                  </a:lnTo>
                  <a:lnTo>
                    <a:pt x="748106" y="1039952"/>
                  </a:lnTo>
                  <a:lnTo>
                    <a:pt x="728484" y="1042428"/>
                  </a:lnTo>
                  <a:lnTo>
                    <a:pt x="682764" y="1042428"/>
                  </a:lnTo>
                  <a:lnTo>
                    <a:pt x="682764" y="961656"/>
                  </a:lnTo>
                  <a:lnTo>
                    <a:pt x="726960" y="961656"/>
                  </a:lnTo>
                  <a:lnTo>
                    <a:pt x="767765" y="978369"/>
                  </a:lnTo>
                  <a:lnTo>
                    <a:pt x="774204" y="1002804"/>
                  </a:lnTo>
                  <a:lnTo>
                    <a:pt x="774204" y="916508"/>
                  </a:lnTo>
                  <a:lnTo>
                    <a:pt x="754773" y="911529"/>
                  </a:lnTo>
                  <a:lnTo>
                    <a:pt x="733056" y="909840"/>
                  </a:lnTo>
                  <a:lnTo>
                    <a:pt x="624852" y="909840"/>
                  </a:lnTo>
                  <a:lnTo>
                    <a:pt x="624852" y="1173492"/>
                  </a:lnTo>
                  <a:lnTo>
                    <a:pt x="682764" y="1173492"/>
                  </a:lnTo>
                  <a:lnTo>
                    <a:pt x="682764" y="1094244"/>
                  </a:lnTo>
                  <a:lnTo>
                    <a:pt x="726960" y="1094244"/>
                  </a:lnTo>
                  <a:lnTo>
                    <a:pt x="769061" y="1088339"/>
                  </a:lnTo>
                  <a:lnTo>
                    <a:pt x="803160" y="1069860"/>
                  </a:lnTo>
                  <a:lnTo>
                    <a:pt x="825131" y="1042428"/>
                  </a:lnTo>
                  <a:lnTo>
                    <a:pt x="825830" y="1041285"/>
                  </a:lnTo>
                  <a:lnTo>
                    <a:pt x="831659" y="1022705"/>
                  </a:lnTo>
                  <a:lnTo>
                    <a:pt x="833640" y="1001280"/>
                  </a:lnTo>
                  <a:close/>
                </a:path>
                <a:path w="7153909" h="1228725">
                  <a:moveTo>
                    <a:pt x="833640" y="548640"/>
                  </a:moveTo>
                  <a:lnTo>
                    <a:pt x="825182" y="509016"/>
                  </a:lnTo>
                  <a:lnTo>
                    <a:pt x="791349" y="471995"/>
                  </a:lnTo>
                  <a:lnTo>
                    <a:pt x="774204" y="463867"/>
                  </a:lnTo>
                  <a:lnTo>
                    <a:pt x="774204" y="550164"/>
                  </a:lnTo>
                  <a:lnTo>
                    <a:pt x="773582" y="558126"/>
                  </a:lnTo>
                  <a:lnTo>
                    <a:pt x="748106" y="587311"/>
                  </a:lnTo>
                  <a:lnTo>
                    <a:pt x="728484" y="589788"/>
                  </a:lnTo>
                  <a:lnTo>
                    <a:pt x="682764" y="589788"/>
                  </a:lnTo>
                  <a:lnTo>
                    <a:pt x="682764" y="509016"/>
                  </a:lnTo>
                  <a:lnTo>
                    <a:pt x="726960" y="509016"/>
                  </a:lnTo>
                  <a:lnTo>
                    <a:pt x="767765" y="525741"/>
                  </a:lnTo>
                  <a:lnTo>
                    <a:pt x="774204" y="550164"/>
                  </a:lnTo>
                  <a:lnTo>
                    <a:pt x="774204" y="463867"/>
                  </a:lnTo>
                  <a:lnTo>
                    <a:pt x="754773" y="458901"/>
                  </a:lnTo>
                  <a:lnTo>
                    <a:pt x="733056" y="457200"/>
                  </a:lnTo>
                  <a:lnTo>
                    <a:pt x="624852" y="457200"/>
                  </a:lnTo>
                  <a:lnTo>
                    <a:pt x="624852" y="720852"/>
                  </a:lnTo>
                  <a:lnTo>
                    <a:pt x="682764" y="720852"/>
                  </a:lnTo>
                  <a:lnTo>
                    <a:pt x="682764" y="641604"/>
                  </a:lnTo>
                  <a:lnTo>
                    <a:pt x="726960" y="641604"/>
                  </a:lnTo>
                  <a:lnTo>
                    <a:pt x="769061" y="635698"/>
                  </a:lnTo>
                  <a:lnTo>
                    <a:pt x="803160" y="617220"/>
                  </a:lnTo>
                  <a:lnTo>
                    <a:pt x="825131" y="589788"/>
                  </a:lnTo>
                  <a:lnTo>
                    <a:pt x="825830" y="588645"/>
                  </a:lnTo>
                  <a:lnTo>
                    <a:pt x="831659" y="570077"/>
                  </a:lnTo>
                  <a:lnTo>
                    <a:pt x="833640" y="548640"/>
                  </a:lnTo>
                  <a:close/>
                </a:path>
                <a:path w="7153909" h="1228725">
                  <a:moveTo>
                    <a:pt x="1101852" y="909828"/>
                  </a:moveTo>
                  <a:lnTo>
                    <a:pt x="1048512" y="909828"/>
                  </a:lnTo>
                  <a:lnTo>
                    <a:pt x="932688" y="1082040"/>
                  </a:lnTo>
                  <a:lnTo>
                    <a:pt x="932688" y="909828"/>
                  </a:lnTo>
                  <a:lnTo>
                    <a:pt x="874776" y="909828"/>
                  </a:lnTo>
                  <a:lnTo>
                    <a:pt x="874776" y="1173480"/>
                  </a:lnTo>
                  <a:lnTo>
                    <a:pt x="929640" y="1173480"/>
                  </a:lnTo>
                  <a:lnTo>
                    <a:pt x="1043940" y="1001268"/>
                  </a:lnTo>
                  <a:lnTo>
                    <a:pt x="1043940" y="1173480"/>
                  </a:lnTo>
                  <a:lnTo>
                    <a:pt x="1101852" y="1173480"/>
                  </a:lnTo>
                  <a:lnTo>
                    <a:pt x="1101852" y="909828"/>
                  </a:lnTo>
                  <a:close/>
                </a:path>
                <a:path w="7153909" h="1228725">
                  <a:moveTo>
                    <a:pt x="1101852" y="457200"/>
                  </a:moveTo>
                  <a:lnTo>
                    <a:pt x="1048512" y="457200"/>
                  </a:lnTo>
                  <a:lnTo>
                    <a:pt x="932688" y="629412"/>
                  </a:lnTo>
                  <a:lnTo>
                    <a:pt x="932688" y="457200"/>
                  </a:lnTo>
                  <a:lnTo>
                    <a:pt x="874776" y="457200"/>
                  </a:lnTo>
                  <a:lnTo>
                    <a:pt x="874776" y="720852"/>
                  </a:lnTo>
                  <a:lnTo>
                    <a:pt x="929640" y="720852"/>
                  </a:lnTo>
                  <a:lnTo>
                    <a:pt x="1043940" y="548640"/>
                  </a:lnTo>
                  <a:lnTo>
                    <a:pt x="1043940" y="720852"/>
                  </a:lnTo>
                  <a:lnTo>
                    <a:pt x="1101852" y="720852"/>
                  </a:lnTo>
                  <a:lnTo>
                    <a:pt x="1101852" y="457200"/>
                  </a:lnTo>
                  <a:close/>
                </a:path>
                <a:path w="7153909" h="1228725">
                  <a:moveTo>
                    <a:pt x="1403604" y="909828"/>
                  </a:moveTo>
                  <a:lnTo>
                    <a:pt x="1341120" y="909828"/>
                  </a:lnTo>
                  <a:lnTo>
                    <a:pt x="1277112" y="1048512"/>
                  </a:lnTo>
                  <a:lnTo>
                    <a:pt x="1205484" y="909828"/>
                  </a:lnTo>
                  <a:lnTo>
                    <a:pt x="1141476" y="909828"/>
                  </a:lnTo>
                  <a:lnTo>
                    <a:pt x="1246632" y="1106424"/>
                  </a:lnTo>
                  <a:lnTo>
                    <a:pt x="1239469" y="1116190"/>
                  </a:lnTo>
                  <a:lnTo>
                    <a:pt x="1231582" y="1122807"/>
                  </a:lnTo>
                  <a:lnTo>
                    <a:pt x="1222844" y="1126578"/>
                  </a:lnTo>
                  <a:lnTo>
                    <a:pt x="1213104" y="1127760"/>
                  </a:lnTo>
                  <a:lnTo>
                    <a:pt x="1205128" y="1127213"/>
                  </a:lnTo>
                  <a:lnTo>
                    <a:pt x="1197292" y="1125664"/>
                  </a:lnTo>
                  <a:lnTo>
                    <a:pt x="1189748" y="1123264"/>
                  </a:lnTo>
                  <a:lnTo>
                    <a:pt x="1182624" y="1120140"/>
                  </a:lnTo>
                  <a:lnTo>
                    <a:pt x="1159764" y="1162812"/>
                  </a:lnTo>
                  <a:lnTo>
                    <a:pt x="1173505" y="1169060"/>
                  </a:lnTo>
                  <a:lnTo>
                    <a:pt x="1187386" y="1173861"/>
                  </a:lnTo>
                  <a:lnTo>
                    <a:pt x="1201559" y="1176959"/>
                  </a:lnTo>
                  <a:lnTo>
                    <a:pt x="1216152" y="1178052"/>
                  </a:lnTo>
                  <a:lnTo>
                    <a:pt x="1230210" y="1176959"/>
                  </a:lnTo>
                  <a:lnTo>
                    <a:pt x="1274953" y="1153909"/>
                  </a:lnTo>
                  <a:lnTo>
                    <a:pt x="1303020" y="1114044"/>
                  </a:lnTo>
                  <a:lnTo>
                    <a:pt x="1403604" y="909828"/>
                  </a:lnTo>
                  <a:close/>
                </a:path>
                <a:path w="7153909" h="1228725">
                  <a:moveTo>
                    <a:pt x="1403604" y="457200"/>
                  </a:moveTo>
                  <a:lnTo>
                    <a:pt x="1341120" y="457200"/>
                  </a:lnTo>
                  <a:lnTo>
                    <a:pt x="1277112" y="595884"/>
                  </a:lnTo>
                  <a:lnTo>
                    <a:pt x="1205484" y="457200"/>
                  </a:lnTo>
                  <a:lnTo>
                    <a:pt x="1141476" y="457200"/>
                  </a:lnTo>
                  <a:lnTo>
                    <a:pt x="1246632" y="653796"/>
                  </a:lnTo>
                  <a:lnTo>
                    <a:pt x="1239469" y="663562"/>
                  </a:lnTo>
                  <a:lnTo>
                    <a:pt x="1231582" y="670179"/>
                  </a:lnTo>
                  <a:lnTo>
                    <a:pt x="1222844" y="673950"/>
                  </a:lnTo>
                  <a:lnTo>
                    <a:pt x="1213104" y="675132"/>
                  </a:lnTo>
                  <a:lnTo>
                    <a:pt x="1205128" y="674585"/>
                  </a:lnTo>
                  <a:lnTo>
                    <a:pt x="1197292" y="673036"/>
                  </a:lnTo>
                  <a:lnTo>
                    <a:pt x="1189748" y="670636"/>
                  </a:lnTo>
                  <a:lnTo>
                    <a:pt x="1182624" y="667512"/>
                  </a:lnTo>
                  <a:lnTo>
                    <a:pt x="1159764" y="710184"/>
                  </a:lnTo>
                  <a:lnTo>
                    <a:pt x="1173505" y="716432"/>
                  </a:lnTo>
                  <a:lnTo>
                    <a:pt x="1187386" y="721233"/>
                  </a:lnTo>
                  <a:lnTo>
                    <a:pt x="1201559" y="724331"/>
                  </a:lnTo>
                  <a:lnTo>
                    <a:pt x="1216152" y="725424"/>
                  </a:lnTo>
                  <a:lnTo>
                    <a:pt x="1230210" y="724331"/>
                  </a:lnTo>
                  <a:lnTo>
                    <a:pt x="1274953" y="701281"/>
                  </a:lnTo>
                  <a:lnTo>
                    <a:pt x="1303020" y="661416"/>
                  </a:lnTo>
                  <a:lnTo>
                    <a:pt x="1403604" y="457200"/>
                  </a:lnTo>
                  <a:close/>
                </a:path>
                <a:path w="7153909" h="1228725">
                  <a:moveTo>
                    <a:pt x="1662684" y="909332"/>
                  </a:moveTo>
                  <a:lnTo>
                    <a:pt x="1443240" y="909332"/>
                  </a:lnTo>
                  <a:lnTo>
                    <a:pt x="1443240" y="961402"/>
                  </a:lnTo>
                  <a:lnTo>
                    <a:pt x="1443240" y="1173492"/>
                  </a:lnTo>
                  <a:lnTo>
                    <a:pt x="1501152" y="1173492"/>
                  </a:lnTo>
                  <a:lnTo>
                    <a:pt x="1501152" y="961402"/>
                  </a:lnTo>
                  <a:lnTo>
                    <a:pt x="1604784" y="961402"/>
                  </a:lnTo>
                  <a:lnTo>
                    <a:pt x="1604784" y="1173492"/>
                  </a:lnTo>
                  <a:lnTo>
                    <a:pt x="1662684" y="1173492"/>
                  </a:lnTo>
                  <a:lnTo>
                    <a:pt x="1662684" y="961402"/>
                  </a:lnTo>
                  <a:lnTo>
                    <a:pt x="1662684" y="909332"/>
                  </a:lnTo>
                  <a:close/>
                </a:path>
                <a:path w="7153909" h="1228725">
                  <a:moveTo>
                    <a:pt x="1662684" y="456692"/>
                  </a:moveTo>
                  <a:lnTo>
                    <a:pt x="1443240" y="456692"/>
                  </a:lnTo>
                  <a:lnTo>
                    <a:pt x="1443240" y="508762"/>
                  </a:lnTo>
                  <a:lnTo>
                    <a:pt x="1443240" y="720852"/>
                  </a:lnTo>
                  <a:lnTo>
                    <a:pt x="1501152" y="720852"/>
                  </a:lnTo>
                  <a:lnTo>
                    <a:pt x="1501152" y="508762"/>
                  </a:lnTo>
                  <a:lnTo>
                    <a:pt x="1604784" y="508762"/>
                  </a:lnTo>
                  <a:lnTo>
                    <a:pt x="1604784" y="720852"/>
                  </a:lnTo>
                  <a:lnTo>
                    <a:pt x="1662684" y="720852"/>
                  </a:lnTo>
                  <a:lnTo>
                    <a:pt x="1662684" y="508762"/>
                  </a:lnTo>
                  <a:lnTo>
                    <a:pt x="1662684" y="456692"/>
                  </a:lnTo>
                  <a:close/>
                </a:path>
                <a:path w="7153909" h="1228725">
                  <a:moveTo>
                    <a:pt x="1993392" y="1042416"/>
                  </a:moveTo>
                  <a:lnTo>
                    <a:pt x="1990852" y="1014107"/>
                  </a:lnTo>
                  <a:lnTo>
                    <a:pt x="1983295" y="988504"/>
                  </a:lnTo>
                  <a:lnTo>
                    <a:pt x="1970900" y="965479"/>
                  </a:lnTo>
                  <a:lnTo>
                    <a:pt x="1965172" y="958596"/>
                  </a:lnTo>
                  <a:lnTo>
                    <a:pt x="1953768" y="944880"/>
                  </a:lnTo>
                  <a:lnTo>
                    <a:pt x="1932914" y="927760"/>
                  </a:lnTo>
                  <a:lnTo>
                    <a:pt x="1932432" y="927519"/>
                  </a:lnTo>
                  <a:lnTo>
                    <a:pt x="1932432" y="1042416"/>
                  </a:lnTo>
                  <a:lnTo>
                    <a:pt x="1931035" y="1058976"/>
                  </a:lnTo>
                  <a:lnTo>
                    <a:pt x="1911096" y="1100328"/>
                  </a:lnTo>
                  <a:lnTo>
                    <a:pt x="1870379" y="1123264"/>
                  </a:lnTo>
                  <a:lnTo>
                    <a:pt x="1853184" y="1124712"/>
                  </a:lnTo>
                  <a:lnTo>
                    <a:pt x="1836877" y="1123264"/>
                  </a:lnTo>
                  <a:lnTo>
                    <a:pt x="1796796" y="1100328"/>
                  </a:lnTo>
                  <a:lnTo>
                    <a:pt x="1775371" y="1058976"/>
                  </a:lnTo>
                  <a:lnTo>
                    <a:pt x="1773936" y="1042416"/>
                  </a:lnTo>
                  <a:lnTo>
                    <a:pt x="1775371" y="1024991"/>
                  </a:lnTo>
                  <a:lnTo>
                    <a:pt x="1796796" y="982980"/>
                  </a:lnTo>
                  <a:lnTo>
                    <a:pt x="1836661" y="960056"/>
                  </a:lnTo>
                  <a:lnTo>
                    <a:pt x="1853184" y="958596"/>
                  </a:lnTo>
                  <a:lnTo>
                    <a:pt x="1869744" y="960056"/>
                  </a:lnTo>
                  <a:lnTo>
                    <a:pt x="1911096" y="982980"/>
                  </a:lnTo>
                  <a:lnTo>
                    <a:pt x="1931035" y="1025207"/>
                  </a:lnTo>
                  <a:lnTo>
                    <a:pt x="1932432" y="1042416"/>
                  </a:lnTo>
                  <a:lnTo>
                    <a:pt x="1932432" y="927519"/>
                  </a:lnTo>
                  <a:lnTo>
                    <a:pt x="1909191" y="915352"/>
                  </a:lnTo>
                  <a:lnTo>
                    <a:pt x="1882622" y="907808"/>
                  </a:lnTo>
                  <a:lnTo>
                    <a:pt x="1853184" y="905256"/>
                  </a:lnTo>
                  <a:lnTo>
                    <a:pt x="1824634" y="907808"/>
                  </a:lnTo>
                  <a:lnTo>
                    <a:pt x="1774964" y="927760"/>
                  </a:lnTo>
                  <a:lnTo>
                    <a:pt x="1736128" y="966343"/>
                  </a:lnTo>
                  <a:lnTo>
                    <a:pt x="1715554" y="1014971"/>
                  </a:lnTo>
                  <a:lnTo>
                    <a:pt x="1712976" y="1042416"/>
                  </a:lnTo>
                  <a:lnTo>
                    <a:pt x="1715528" y="1069848"/>
                  </a:lnTo>
                  <a:lnTo>
                    <a:pt x="1735480" y="1117854"/>
                  </a:lnTo>
                  <a:lnTo>
                    <a:pt x="1774317" y="1155560"/>
                  </a:lnTo>
                  <a:lnTo>
                    <a:pt x="1824609" y="1175512"/>
                  </a:lnTo>
                  <a:lnTo>
                    <a:pt x="1853184" y="1178052"/>
                  </a:lnTo>
                  <a:lnTo>
                    <a:pt x="1881759" y="1175512"/>
                  </a:lnTo>
                  <a:lnTo>
                    <a:pt x="1908048" y="1167955"/>
                  </a:lnTo>
                  <a:lnTo>
                    <a:pt x="1932051" y="1155560"/>
                  </a:lnTo>
                  <a:lnTo>
                    <a:pt x="1953768" y="1138428"/>
                  </a:lnTo>
                  <a:lnTo>
                    <a:pt x="1964728" y="1124712"/>
                  </a:lnTo>
                  <a:lnTo>
                    <a:pt x="1970900" y="1117003"/>
                  </a:lnTo>
                  <a:lnTo>
                    <a:pt x="1983295" y="1093851"/>
                  </a:lnTo>
                  <a:lnTo>
                    <a:pt x="1990852" y="1068997"/>
                  </a:lnTo>
                  <a:lnTo>
                    <a:pt x="1993392" y="1042416"/>
                  </a:lnTo>
                  <a:close/>
                </a:path>
                <a:path w="7153909" h="1228725">
                  <a:moveTo>
                    <a:pt x="1993392" y="589800"/>
                  </a:moveTo>
                  <a:lnTo>
                    <a:pt x="1990852" y="561479"/>
                  </a:lnTo>
                  <a:lnTo>
                    <a:pt x="1983295" y="535889"/>
                  </a:lnTo>
                  <a:lnTo>
                    <a:pt x="1970900" y="512851"/>
                  </a:lnTo>
                  <a:lnTo>
                    <a:pt x="1965172" y="505980"/>
                  </a:lnTo>
                  <a:lnTo>
                    <a:pt x="1953768" y="492264"/>
                  </a:lnTo>
                  <a:lnTo>
                    <a:pt x="1932914" y="475132"/>
                  </a:lnTo>
                  <a:lnTo>
                    <a:pt x="1932432" y="474891"/>
                  </a:lnTo>
                  <a:lnTo>
                    <a:pt x="1932432" y="589800"/>
                  </a:lnTo>
                  <a:lnTo>
                    <a:pt x="1931035" y="606348"/>
                  </a:lnTo>
                  <a:lnTo>
                    <a:pt x="1911096" y="647712"/>
                  </a:lnTo>
                  <a:lnTo>
                    <a:pt x="1870379" y="670636"/>
                  </a:lnTo>
                  <a:lnTo>
                    <a:pt x="1853184" y="672096"/>
                  </a:lnTo>
                  <a:lnTo>
                    <a:pt x="1836877" y="670636"/>
                  </a:lnTo>
                  <a:lnTo>
                    <a:pt x="1796796" y="647712"/>
                  </a:lnTo>
                  <a:lnTo>
                    <a:pt x="1775371" y="606348"/>
                  </a:lnTo>
                  <a:lnTo>
                    <a:pt x="1773936" y="589800"/>
                  </a:lnTo>
                  <a:lnTo>
                    <a:pt x="1775371" y="572363"/>
                  </a:lnTo>
                  <a:lnTo>
                    <a:pt x="1796796" y="530364"/>
                  </a:lnTo>
                  <a:lnTo>
                    <a:pt x="1836661" y="507428"/>
                  </a:lnTo>
                  <a:lnTo>
                    <a:pt x="1853184" y="505980"/>
                  </a:lnTo>
                  <a:lnTo>
                    <a:pt x="1869744" y="507428"/>
                  </a:lnTo>
                  <a:lnTo>
                    <a:pt x="1911096" y="530364"/>
                  </a:lnTo>
                  <a:lnTo>
                    <a:pt x="1931035" y="572579"/>
                  </a:lnTo>
                  <a:lnTo>
                    <a:pt x="1932432" y="589800"/>
                  </a:lnTo>
                  <a:lnTo>
                    <a:pt x="1932432" y="474891"/>
                  </a:lnTo>
                  <a:lnTo>
                    <a:pt x="1909191" y="462737"/>
                  </a:lnTo>
                  <a:lnTo>
                    <a:pt x="1882622" y="455180"/>
                  </a:lnTo>
                  <a:lnTo>
                    <a:pt x="1853184" y="452640"/>
                  </a:lnTo>
                  <a:lnTo>
                    <a:pt x="1824634" y="455180"/>
                  </a:lnTo>
                  <a:lnTo>
                    <a:pt x="1774964" y="475132"/>
                  </a:lnTo>
                  <a:lnTo>
                    <a:pt x="1736128" y="513715"/>
                  </a:lnTo>
                  <a:lnTo>
                    <a:pt x="1715554" y="562343"/>
                  </a:lnTo>
                  <a:lnTo>
                    <a:pt x="1712976" y="589800"/>
                  </a:lnTo>
                  <a:lnTo>
                    <a:pt x="1715528" y="617232"/>
                  </a:lnTo>
                  <a:lnTo>
                    <a:pt x="1735480" y="665238"/>
                  </a:lnTo>
                  <a:lnTo>
                    <a:pt x="1774317" y="702932"/>
                  </a:lnTo>
                  <a:lnTo>
                    <a:pt x="1824609" y="722884"/>
                  </a:lnTo>
                  <a:lnTo>
                    <a:pt x="1853184" y="725436"/>
                  </a:lnTo>
                  <a:lnTo>
                    <a:pt x="1881759" y="722884"/>
                  </a:lnTo>
                  <a:lnTo>
                    <a:pt x="1908048" y="715340"/>
                  </a:lnTo>
                  <a:lnTo>
                    <a:pt x="1932051" y="702932"/>
                  </a:lnTo>
                  <a:lnTo>
                    <a:pt x="1953768" y="685812"/>
                  </a:lnTo>
                  <a:lnTo>
                    <a:pt x="1964728" y="672096"/>
                  </a:lnTo>
                  <a:lnTo>
                    <a:pt x="1970900" y="664375"/>
                  </a:lnTo>
                  <a:lnTo>
                    <a:pt x="1983295" y="641235"/>
                  </a:lnTo>
                  <a:lnTo>
                    <a:pt x="1990852" y="616369"/>
                  </a:lnTo>
                  <a:lnTo>
                    <a:pt x="1993392" y="589800"/>
                  </a:lnTo>
                  <a:close/>
                </a:path>
                <a:path w="7153909" h="1228725">
                  <a:moveTo>
                    <a:pt x="2261628" y="909828"/>
                  </a:moveTo>
                  <a:lnTo>
                    <a:pt x="2074176" y="909828"/>
                  </a:lnTo>
                  <a:lnTo>
                    <a:pt x="2074176" y="964692"/>
                  </a:lnTo>
                  <a:lnTo>
                    <a:pt x="2073910" y="989609"/>
                  </a:lnTo>
                  <a:lnTo>
                    <a:pt x="2072246" y="1031989"/>
                  </a:lnTo>
                  <a:lnTo>
                    <a:pt x="2066366" y="1078420"/>
                  </a:lnTo>
                  <a:lnTo>
                    <a:pt x="2049526" y="1117663"/>
                  </a:lnTo>
                  <a:lnTo>
                    <a:pt x="2033028" y="1126236"/>
                  </a:lnTo>
                  <a:lnTo>
                    <a:pt x="2014740" y="1126236"/>
                  </a:lnTo>
                  <a:lnTo>
                    <a:pt x="2011692" y="1173480"/>
                  </a:lnTo>
                  <a:lnTo>
                    <a:pt x="2025789" y="1175575"/>
                  </a:lnTo>
                  <a:lnTo>
                    <a:pt x="2033549" y="1176274"/>
                  </a:lnTo>
                  <a:lnTo>
                    <a:pt x="2042172" y="1176528"/>
                  </a:lnTo>
                  <a:lnTo>
                    <a:pt x="2057285" y="1175651"/>
                  </a:lnTo>
                  <a:lnTo>
                    <a:pt x="2099513" y="1150937"/>
                  </a:lnTo>
                  <a:lnTo>
                    <a:pt x="2118372" y="1101852"/>
                  </a:lnTo>
                  <a:lnTo>
                    <a:pt x="2125230" y="1050226"/>
                  </a:lnTo>
                  <a:lnTo>
                    <a:pt x="2127516" y="981456"/>
                  </a:lnTo>
                  <a:lnTo>
                    <a:pt x="2127516" y="961644"/>
                  </a:lnTo>
                  <a:lnTo>
                    <a:pt x="2203716" y="961644"/>
                  </a:lnTo>
                  <a:lnTo>
                    <a:pt x="2203716" y="1173480"/>
                  </a:lnTo>
                  <a:lnTo>
                    <a:pt x="2261628" y="1173480"/>
                  </a:lnTo>
                  <a:lnTo>
                    <a:pt x="2261628" y="909828"/>
                  </a:lnTo>
                  <a:close/>
                </a:path>
                <a:path w="7153909" h="1228725">
                  <a:moveTo>
                    <a:pt x="2261628" y="457212"/>
                  </a:moveTo>
                  <a:lnTo>
                    <a:pt x="2074176" y="457212"/>
                  </a:lnTo>
                  <a:lnTo>
                    <a:pt x="2074176" y="512076"/>
                  </a:lnTo>
                  <a:lnTo>
                    <a:pt x="2073910" y="536981"/>
                  </a:lnTo>
                  <a:lnTo>
                    <a:pt x="2072246" y="579361"/>
                  </a:lnTo>
                  <a:lnTo>
                    <a:pt x="2066366" y="625805"/>
                  </a:lnTo>
                  <a:lnTo>
                    <a:pt x="2049526" y="665048"/>
                  </a:lnTo>
                  <a:lnTo>
                    <a:pt x="2033028" y="673620"/>
                  </a:lnTo>
                  <a:lnTo>
                    <a:pt x="2014740" y="673620"/>
                  </a:lnTo>
                  <a:lnTo>
                    <a:pt x="2011692" y="720864"/>
                  </a:lnTo>
                  <a:lnTo>
                    <a:pt x="2025789" y="722960"/>
                  </a:lnTo>
                  <a:lnTo>
                    <a:pt x="2033549" y="723646"/>
                  </a:lnTo>
                  <a:lnTo>
                    <a:pt x="2042172" y="723912"/>
                  </a:lnTo>
                  <a:lnTo>
                    <a:pt x="2057285" y="723023"/>
                  </a:lnTo>
                  <a:lnTo>
                    <a:pt x="2099513" y="698309"/>
                  </a:lnTo>
                  <a:lnTo>
                    <a:pt x="2118372" y="649236"/>
                  </a:lnTo>
                  <a:lnTo>
                    <a:pt x="2125230" y="597611"/>
                  </a:lnTo>
                  <a:lnTo>
                    <a:pt x="2127516" y="528840"/>
                  </a:lnTo>
                  <a:lnTo>
                    <a:pt x="2127516" y="509028"/>
                  </a:lnTo>
                  <a:lnTo>
                    <a:pt x="2203716" y="509028"/>
                  </a:lnTo>
                  <a:lnTo>
                    <a:pt x="2203716" y="720864"/>
                  </a:lnTo>
                  <a:lnTo>
                    <a:pt x="2261628" y="720864"/>
                  </a:lnTo>
                  <a:lnTo>
                    <a:pt x="2261628" y="457212"/>
                  </a:lnTo>
                  <a:close/>
                </a:path>
                <a:path w="7153909" h="1228725">
                  <a:moveTo>
                    <a:pt x="2525268" y="668782"/>
                  </a:moveTo>
                  <a:lnTo>
                    <a:pt x="2383536" y="668782"/>
                  </a:lnTo>
                  <a:lnTo>
                    <a:pt x="2383536" y="614172"/>
                  </a:lnTo>
                  <a:lnTo>
                    <a:pt x="2506980" y="614172"/>
                  </a:lnTo>
                  <a:lnTo>
                    <a:pt x="2506980" y="562102"/>
                  </a:lnTo>
                  <a:lnTo>
                    <a:pt x="2383536" y="562102"/>
                  </a:lnTo>
                  <a:lnTo>
                    <a:pt x="2383536" y="508762"/>
                  </a:lnTo>
                  <a:lnTo>
                    <a:pt x="2523744" y="508762"/>
                  </a:lnTo>
                  <a:lnTo>
                    <a:pt x="2523744" y="456692"/>
                  </a:lnTo>
                  <a:lnTo>
                    <a:pt x="2325624" y="456692"/>
                  </a:lnTo>
                  <a:lnTo>
                    <a:pt x="2325624" y="508762"/>
                  </a:lnTo>
                  <a:lnTo>
                    <a:pt x="2325624" y="562102"/>
                  </a:lnTo>
                  <a:lnTo>
                    <a:pt x="2325624" y="614172"/>
                  </a:lnTo>
                  <a:lnTo>
                    <a:pt x="2325624" y="668782"/>
                  </a:lnTo>
                  <a:lnTo>
                    <a:pt x="2325624" y="720852"/>
                  </a:lnTo>
                  <a:lnTo>
                    <a:pt x="2525268" y="720852"/>
                  </a:lnTo>
                  <a:lnTo>
                    <a:pt x="2525268" y="668782"/>
                  </a:lnTo>
                  <a:close/>
                </a:path>
                <a:path w="7153909" h="1228725">
                  <a:moveTo>
                    <a:pt x="2532888" y="909828"/>
                  </a:moveTo>
                  <a:lnTo>
                    <a:pt x="2474976" y="909828"/>
                  </a:lnTo>
                  <a:lnTo>
                    <a:pt x="2474976" y="961644"/>
                  </a:lnTo>
                  <a:lnTo>
                    <a:pt x="2474976" y="1037844"/>
                  </a:lnTo>
                  <a:lnTo>
                    <a:pt x="2417064" y="1037844"/>
                  </a:lnTo>
                  <a:lnTo>
                    <a:pt x="2407335" y="1037259"/>
                  </a:lnTo>
                  <a:lnTo>
                    <a:pt x="2375344" y="1015936"/>
                  </a:lnTo>
                  <a:lnTo>
                    <a:pt x="2372868" y="1001268"/>
                  </a:lnTo>
                  <a:lnTo>
                    <a:pt x="2373490" y="991819"/>
                  </a:lnTo>
                  <a:lnTo>
                    <a:pt x="2407996" y="962456"/>
                  </a:lnTo>
                  <a:lnTo>
                    <a:pt x="2418588" y="961644"/>
                  </a:lnTo>
                  <a:lnTo>
                    <a:pt x="2474976" y="961644"/>
                  </a:lnTo>
                  <a:lnTo>
                    <a:pt x="2474976" y="909828"/>
                  </a:lnTo>
                  <a:lnTo>
                    <a:pt x="2412492" y="909828"/>
                  </a:lnTo>
                  <a:lnTo>
                    <a:pt x="2390800" y="911263"/>
                  </a:lnTo>
                  <a:lnTo>
                    <a:pt x="2340864" y="932688"/>
                  </a:lnTo>
                  <a:lnTo>
                    <a:pt x="2315146" y="977265"/>
                  </a:lnTo>
                  <a:lnTo>
                    <a:pt x="2313432" y="996696"/>
                  </a:lnTo>
                  <a:lnTo>
                    <a:pt x="2317102" y="1024991"/>
                  </a:lnTo>
                  <a:lnTo>
                    <a:pt x="2327910" y="1048131"/>
                  </a:lnTo>
                  <a:lnTo>
                    <a:pt x="2345588" y="1066139"/>
                  </a:lnTo>
                  <a:lnTo>
                    <a:pt x="2369820" y="1078992"/>
                  </a:lnTo>
                  <a:lnTo>
                    <a:pt x="2305812" y="1173480"/>
                  </a:lnTo>
                  <a:lnTo>
                    <a:pt x="2372868" y="1173480"/>
                  </a:lnTo>
                  <a:lnTo>
                    <a:pt x="2429256" y="1089660"/>
                  </a:lnTo>
                  <a:lnTo>
                    <a:pt x="2474976" y="1089660"/>
                  </a:lnTo>
                  <a:lnTo>
                    <a:pt x="2474976" y="1173480"/>
                  </a:lnTo>
                  <a:lnTo>
                    <a:pt x="2532888" y="1173480"/>
                  </a:lnTo>
                  <a:lnTo>
                    <a:pt x="2532888" y="1089660"/>
                  </a:lnTo>
                  <a:lnTo>
                    <a:pt x="2532888" y="1037844"/>
                  </a:lnTo>
                  <a:lnTo>
                    <a:pt x="2532888" y="961644"/>
                  </a:lnTo>
                  <a:lnTo>
                    <a:pt x="2532888" y="909828"/>
                  </a:lnTo>
                  <a:close/>
                </a:path>
                <a:path w="7153909" h="1228725">
                  <a:moveTo>
                    <a:pt x="2875800" y="456692"/>
                  </a:moveTo>
                  <a:lnTo>
                    <a:pt x="2691384" y="456692"/>
                  </a:lnTo>
                  <a:lnTo>
                    <a:pt x="2691384" y="508762"/>
                  </a:lnTo>
                  <a:lnTo>
                    <a:pt x="2691384" y="720852"/>
                  </a:lnTo>
                  <a:lnTo>
                    <a:pt x="2749308" y="720852"/>
                  </a:lnTo>
                  <a:lnTo>
                    <a:pt x="2749308" y="508762"/>
                  </a:lnTo>
                  <a:lnTo>
                    <a:pt x="2875800" y="508762"/>
                  </a:lnTo>
                  <a:lnTo>
                    <a:pt x="2875800" y="456692"/>
                  </a:lnTo>
                  <a:close/>
                </a:path>
                <a:path w="7153909" h="1228725">
                  <a:moveTo>
                    <a:pt x="2959620" y="1121664"/>
                  </a:moveTo>
                  <a:lnTo>
                    <a:pt x="2929140" y="1121664"/>
                  </a:lnTo>
                  <a:lnTo>
                    <a:pt x="2929140" y="961644"/>
                  </a:lnTo>
                  <a:lnTo>
                    <a:pt x="2929140" y="909828"/>
                  </a:lnTo>
                  <a:lnTo>
                    <a:pt x="2869704" y="909828"/>
                  </a:lnTo>
                  <a:lnTo>
                    <a:pt x="2869704" y="961644"/>
                  </a:lnTo>
                  <a:lnTo>
                    <a:pt x="2869704" y="1121664"/>
                  </a:lnTo>
                  <a:lnTo>
                    <a:pt x="2769120" y="1121664"/>
                  </a:lnTo>
                  <a:lnTo>
                    <a:pt x="2779115" y="1091311"/>
                  </a:lnTo>
                  <a:lnTo>
                    <a:pt x="2786265" y="1059370"/>
                  </a:lnTo>
                  <a:lnTo>
                    <a:pt x="2790545" y="1025448"/>
                  </a:lnTo>
                  <a:lnTo>
                    <a:pt x="2791980" y="989076"/>
                  </a:lnTo>
                  <a:lnTo>
                    <a:pt x="2791980" y="961644"/>
                  </a:lnTo>
                  <a:lnTo>
                    <a:pt x="2869704" y="961644"/>
                  </a:lnTo>
                  <a:lnTo>
                    <a:pt x="2869704" y="909828"/>
                  </a:lnTo>
                  <a:lnTo>
                    <a:pt x="2737116" y="909828"/>
                  </a:lnTo>
                  <a:lnTo>
                    <a:pt x="2737116" y="940308"/>
                  </a:lnTo>
                  <a:lnTo>
                    <a:pt x="2736558" y="971740"/>
                  </a:lnTo>
                  <a:lnTo>
                    <a:pt x="2732608" y="1024318"/>
                  </a:lnTo>
                  <a:lnTo>
                    <a:pt x="2725724" y="1064882"/>
                  </a:lnTo>
                  <a:lnTo>
                    <a:pt x="2715349" y="1103122"/>
                  </a:lnTo>
                  <a:lnTo>
                    <a:pt x="2708160" y="1121664"/>
                  </a:lnTo>
                  <a:lnTo>
                    <a:pt x="2682252" y="1121664"/>
                  </a:lnTo>
                  <a:lnTo>
                    <a:pt x="2682252" y="1228344"/>
                  </a:lnTo>
                  <a:lnTo>
                    <a:pt x="2735592" y="1228344"/>
                  </a:lnTo>
                  <a:lnTo>
                    <a:pt x="2738640" y="1173480"/>
                  </a:lnTo>
                  <a:lnTo>
                    <a:pt x="2903232" y="1173480"/>
                  </a:lnTo>
                  <a:lnTo>
                    <a:pt x="2903232" y="1228344"/>
                  </a:lnTo>
                  <a:lnTo>
                    <a:pt x="2952000" y="1228344"/>
                  </a:lnTo>
                  <a:lnTo>
                    <a:pt x="2955912" y="1173480"/>
                  </a:lnTo>
                  <a:lnTo>
                    <a:pt x="2959620" y="1121664"/>
                  </a:lnTo>
                  <a:close/>
                </a:path>
                <a:path w="7153909" h="1228725">
                  <a:moveTo>
                    <a:pt x="3179076" y="589800"/>
                  </a:moveTo>
                  <a:lnTo>
                    <a:pt x="3176524" y="561479"/>
                  </a:lnTo>
                  <a:lnTo>
                    <a:pt x="3168980" y="535889"/>
                  </a:lnTo>
                  <a:lnTo>
                    <a:pt x="3156572" y="512851"/>
                  </a:lnTo>
                  <a:lnTo>
                    <a:pt x="3150844" y="505980"/>
                  </a:lnTo>
                  <a:lnTo>
                    <a:pt x="3139452" y="492264"/>
                  </a:lnTo>
                  <a:lnTo>
                    <a:pt x="3118116" y="475437"/>
                  </a:lnTo>
                  <a:lnTo>
                    <a:pt x="3118116" y="589800"/>
                  </a:lnTo>
                  <a:lnTo>
                    <a:pt x="3116681" y="606348"/>
                  </a:lnTo>
                  <a:lnTo>
                    <a:pt x="3095256" y="647712"/>
                  </a:lnTo>
                  <a:lnTo>
                    <a:pt x="3055391" y="670636"/>
                  </a:lnTo>
                  <a:lnTo>
                    <a:pt x="3038868" y="672096"/>
                  </a:lnTo>
                  <a:lnTo>
                    <a:pt x="3022308" y="670636"/>
                  </a:lnTo>
                  <a:lnTo>
                    <a:pt x="2980956" y="647712"/>
                  </a:lnTo>
                  <a:lnTo>
                    <a:pt x="2961017" y="606348"/>
                  </a:lnTo>
                  <a:lnTo>
                    <a:pt x="2959620" y="589800"/>
                  </a:lnTo>
                  <a:lnTo>
                    <a:pt x="2961017" y="572363"/>
                  </a:lnTo>
                  <a:lnTo>
                    <a:pt x="2980956" y="530364"/>
                  </a:lnTo>
                  <a:lnTo>
                    <a:pt x="3021673" y="507428"/>
                  </a:lnTo>
                  <a:lnTo>
                    <a:pt x="3038868" y="505980"/>
                  </a:lnTo>
                  <a:lnTo>
                    <a:pt x="3055175" y="507428"/>
                  </a:lnTo>
                  <a:lnTo>
                    <a:pt x="3095256" y="530364"/>
                  </a:lnTo>
                  <a:lnTo>
                    <a:pt x="3116681" y="572579"/>
                  </a:lnTo>
                  <a:lnTo>
                    <a:pt x="3118116" y="589800"/>
                  </a:lnTo>
                  <a:lnTo>
                    <a:pt x="3118116" y="475437"/>
                  </a:lnTo>
                  <a:lnTo>
                    <a:pt x="3117735" y="475132"/>
                  </a:lnTo>
                  <a:lnTo>
                    <a:pt x="3093732" y="462737"/>
                  </a:lnTo>
                  <a:lnTo>
                    <a:pt x="3067443" y="455180"/>
                  </a:lnTo>
                  <a:lnTo>
                    <a:pt x="3038868" y="452640"/>
                  </a:lnTo>
                  <a:lnTo>
                    <a:pt x="3010293" y="455180"/>
                  </a:lnTo>
                  <a:lnTo>
                    <a:pt x="2960001" y="475132"/>
                  </a:lnTo>
                  <a:lnTo>
                    <a:pt x="2921152" y="513715"/>
                  </a:lnTo>
                  <a:lnTo>
                    <a:pt x="2901200" y="562343"/>
                  </a:lnTo>
                  <a:lnTo>
                    <a:pt x="2898660" y="589800"/>
                  </a:lnTo>
                  <a:lnTo>
                    <a:pt x="2901200" y="617232"/>
                  </a:lnTo>
                  <a:lnTo>
                    <a:pt x="2921152" y="665238"/>
                  </a:lnTo>
                  <a:lnTo>
                    <a:pt x="2959138" y="702932"/>
                  </a:lnTo>
                  <a:lnTo>
                    <a:pt x="3009430" y="722884"/>
                  </a:lnTo>
                  <a:lnTo>
                    <a:pt x="3038868" y="725436"/>
                  </a:lnTo>
                  <a:lnTo>
                    <a:pt x="3067418" y="722884"/>
                  </a:lnTo>
                  <a:lnTo>
                    <a:pt x="3117088" y="702932"/>
                  </a:lnTo>
                  <a:lnTo>
                    <a:pt x="3149447" y="672096"/>
                  </a:lnTo>
                  <a:lnTo>
                    <a:pt x="3176498" y="616369"/>
                  </a:lnTo>
                  <a:lnTo>
                    <a:pt x="3179076" y="589800"/>
                  </a:lnTo>
                  <a:close/>
                </a:path>
                <a:path w="7153909" h="1228725">
                  <a:moveTo>
                    <a:pt x="3264408" y="1042416"/>
                  </a:moveTo>
                  <a:lnTo>
                    <a:pt x="3261868" y="1014107"/>
                  </a:lnTo>
                  <a:lnTo>
                    <a:pt x="3254311" y="988504"/>
                  </a:lnTo>
                  <a:lnTo>
                    <a:pt x="3241916" y="965479"/>
                  </a:lnTo>
                  <a:lnTo>
                    <a:pt x="3236188" y="958596"/>
                  </a:lnTo>
                  <a:lnTo>
                    <a:pt x="3224784" y="944880"/>
                  </a:lnTo>
                  <a:lnTo>
                    <a:pt x="3203956" y="927760"/>
                  </a:lnTo>
                  <a:lnTo>
                    <a:pt x="3203448" y="927493"/>
                  </a:lnTo>
                  <a:lnTo>
                    <a:pt x="3203448" y="1042416"/>
                  </a:lnTo>
                  <a:lnTo>
                    <a:pt x="3202267" y="1058976"/>
                  </a:lnTo>
                  <a:lnTo>
                    <a:pt x="3182112" y="1100328"/>
                  </a:lnTo>
                  <a:lnTo>
                    <a:pt x="3142043" y="1123264"/>
                  </a:lnTo>
                  <a:lnTo>
                    <a:pt x="3125724" y="1124712"/>
                  </a:lnTo>
                  <a:lnTo>
                    <a:pt x="3108541" y="1123264"/>
                  </a:lnTo>
                  <a:lnTo>
                    <a:pt x="3067812" y="1100328"/>
                  </a:lnTo>
                  <a:lnTo>
                    <a:pt x="3046387" y="1058976"/>
                  </a:lnTo>
                  <a:lnTo>
                    <a:pt x="3044952" y="1042416"/>
                  </a:lnTo>
                  <a:lnTo>
                    <a:pt x="3046387" y="1024991"/>
                  </a:lnTo>
                  <a:lnTo>
                    <a:pt x="3067812" y="982980"/>
                  </a:lnTo>
                  <a:lnTo>
                    <a:pt x="3107677" y="960056"/>
                  </a:lnTo>
                  <a:lnTo>
                    <a:pt x="3124200" y="958596"/>
                  </a:lnTo>
                  <a:lnTo>
                    <a:pt x="3140760" y="960056"/>
                  </a:lnTo>
                  <a:lnTo>
                    <a:pt x="3182112" y="982980"/>
                  </a:lnTo>
                  <a:lnTo>
                    <a:pt x="3202051" y="1025207"/>
                  </a:lnTo>
                  <a:lnTo>
                    <a:pt x="3203448" y="1042416"/>
                  </a:lnTo>
                  <a:lnTo>
                    <a:pt x="3203448" y="927493"/>
                  </a:lnTo>
                  <a:lnTo>
                    <a:pt x="3180397" y="915352"/>
                  </a:lnTo>
                  <a:lnTo>
                    <a:pt x="3154286" y="907808"/>
                  </a:lnTo>
                  <a:lnTo>
                    <a:pt x="3125724" y="905256"/>
                  </a:lnTo>
                  <a:lnTo>
                    <a:pt x="3096298" y="907808"/>
                  </a:lnTo>
                  <a:lnTo>
                    <a:pt x="3046006" y="927760"/>
                  </a:lnTo>
                  <a:lnTo>
                    <a:pt x="3007144" y="966343"/>
                  </a:lnTo>
                  <a:lnTo>
                    <a:pt x="2986570" y="1014971"/>
                  </a:lnTo>
                  <a:lnTo>
                    <a:pt x="2983992" y="1042416"/>
                  </a:lnTo>
                  <a:lnTo>
                    <a:pt x="2986544" y="1069848"/>
                  </a:lnTo>
                  <a:lnTo>
                    <a:pt x="3006496" y="1117854"/>
                  </a:lnTo>
                  <a:lnTo>
                    <a:pt x="3045333" y="1155560"/>
                  </a:lnTo>
                  <a:lnTo>
                    <a:pt x="3095625" y="1175512"/>
                  </a:lnTo>
                  <a:lnTo>
                    <a:pt x="3124200" y="1178052"/>
                  </a:lnTo>
                  <a:lnTo>
                    <a:pt x="3152775" y="1175512"/>
                  </a:lnTo>
                  <a:lnTo>
                    <a:pt x="3179064" y="1167955"/>
                  </a:lnTo>
                  <a:lnTo>
                    <a:pt x="3203067" y="1155560"/>
                  </a:lnTo>
                  <a:lnTo>
                    <a:pt x="3224784" y="1138428"/>
                  </a:lnTo>
                  <a:lnTo>
                    <a:pt x="3235744" y="1124712"/>
                  </a:lnTo>
                  <a:lnTo>
                    <a:pt x="3241916" y="1117003"/>
                  </a:lnTo>
                  <a:lnTo>
                    <a:pt x="3254311" y="1093851"/>
                  </a:lnTo>
                  <a:lnTo>
                    <a:pt x="3261868" y="1068997"/>
                  </a:lnTo>
                  <a:lnTo>
                    <a:pt x="3264408" y="1042416"/>
                  </a:lnTo>
                  <a:close/>
                </a:path>
                <a:path w="7153909" h="1228725">
                  <a:moveTo>
                    <a:pt x="3436620" y="548640"/>
                  </a:moveTo>
                  <a:lnTo>
                    <a:pt x="3428174" y="509016"/>
                  </a:lnTo>
                  <a:lnTo>
                    <a:pt x="3394329" y="471995"/>
                  </a:lnTo>
                  <a:lnTo>
                    <a:pt x="3377184" y="463867"/>
                  </a:lnTo>
                  <a:lnTo>
                    <a:pt x="3377184" y="550164"/>
                  </a:lnTo>
                  <a:lnTo>
                    <a:pt x="3376574" y="558126"/>
                  </a:lnTo>
                  <a:lnTo>
                    <a:pt x="3351085" y="587311"/>
                  </a:lnTo>
                  <a:lnTo>
                    <a:pt x="3331464" y="589788"/>
                  </a:lnTo>
                  <a:lnTo>
                    <a:pt x="3285744" y="589788"/>
                  </a:lnTo>
                  <a:lnTo>
                    <a:pt x="3285744" y="509016"/>
                  </a:lnTo>
                  <a:lnTo>
                    <a:pt x="3331464" y="509016"/>
                  </a:lnTo>
                  <a:lnTo>
                    <a:pt x="3370757" y="525741"/>
                  </a:lnTo>
                  <a:lnTo>
                    <a:pt x="3377184" y="550164"/>
                  </a:lnTo>
                  <a:lnTo>
                    <a:pt x="3377184" y="463867"/>
                  </a:lnTo>
                  <a:lnTo>
                    <a:pt x="3357753" y="458901"/>
                  </a:lnTo>
                  <a:lnTo>
                    <a:pt x="3336036" y="457200"/>
                  </a:lnTo>
                  <a:lnTo>
                    <a:pt x="3227832" y="457200"/>
                  </a:lnTo>
                  <a:lnTo>
                    <a:pt x="3227832" y="720852"/>
                  </a:lnTo>
                  <a:lnTo>
                    <a:pt x="3285744" y="720852"/>
                  </a:lnTo>
                  <a:lnTo>
                    <a:pt x="3285744" y="641604"/>
                  </a:lnTo>
                  <a:lnTo>
                    <a:pt x="3329940" y="641604"/>
                  </a:lnTo>
                  <a:lnTo>
                    <a:pt x="3372040" y="635698"/>
                  </a:lnTo>
                  <a:lnTo>
                    <a:pt x="3406140" y="617220"/>
                  </a:lnTo>
                  <a:lnTo>
                    <a:pt x="3434651" y="570077"/>
                  </a:lnTo>
                  <a:lnTo>
                    <a:pt x="3436620" y="548640"/>
                  </a:lnTo>
                  <a:close/>
                </a:path>
                <a:path w="7153909" h="1228725">
                  <a:moveTo>
                    <a:pt x="3537216" y="909332"/>
                  </a:moveTo>
                  <a:lnTo>
                    <a:pt x="3479304" y="909332"/>
                  </a:lnTo>
                  <a:lnTo>
                    <a:pt x="3479304" y="1013472"/>
                  </a:lnTo>
                  <a:lnTo>
                    <a:pt x="3372624" y="1013472"/>
                  </a:lnTo>
                  <a:lnTo>
                    <a:pt x="3372624" y="909332"/>
                  </a:lnTo>
                  <a:lnTo>
                    <a:pt x="3314712" y="909332"/>
                  </a:lnTo>
                  <a:lnTo>
                    <a:pt x="3314712" y="1013472"/>
                  </a:lnTo>
                  <a:lnTo>
                    <a:pt x="3314712" y="1068082"/>
                  </a:lnTo>
                  <a:lnTo>
                    <a:pt x="3314712" y="1173492"/>
                  </a:lnTo>
                  <a:lnTo>
                    <a:pt x="3372624" y="1173492"/>
                  </a:lnTo>
                  <a:lnTo>
                    <a:pt x="3372624" y="1068082"/>
                  </a:lnTo>
                  <a:lnTo>
                    <a:pt x="3479304" y="1068082"/>
                  </a:lnTo>
                  <a:lnTo>
                    <a:pt x="3479304" y="1173492"/>
                  </a:lnTo>
                  <a:lnTo>
                    <a:pt x="3537216" y="1173492"/>
                  </a:lnTo>
                  <a:lnTo>
                    <a:pt x="3537216" y="1068082"/>
                  </a:lnTo>
                  <a:lnTo>
                    <a:pt x="3537216" y="1013472"/>
                  </a:lnTo>
                  <a:lnTo>
                    <a:pt x="3537216" y="909332"/>
                  </a:lnTo>
                  <a:close/>
                </a:path>
                <a:path w="7153909" h="1228725">
                  <a:moveTo>
                    <a:pt x="3752100" y="589800"/>
                  </a:moveTo>
                  <a:lnTo>
                    <a:pt x="3749548" y="561479"/>
                  </a:lnTo>
                  <a:lnTo>
                    <a:pt x="3742004" y="535889"/>
                  </a:lnTo>
                  <a:lnTo>
                    <a:pt x="3729596" y="512851"/>
                  </a:lnTo>
                  <a:lnTo>
                    <a:pt x="3723868" y="505980"/>
                  </a:lnTo>
                  <a:lnTo>
                    <a:pt x="3712476" y="492264"/>
                  </a:lnTo>
                  <a:lnTo>
                    <a:pt x="3691140" y="475284"/>
                  </a:lnTo>
                  <a:lnTo>
                    <a:pt x="3691140" y="589800"/>
                  </a:lnTo>
                  <a:lnTo>
                    <a:pt x="3689705" y="606348"/>
                  </a:lnTo>
                  <a:lnTo>
                    <a:pt x="3668280" y="647712"/>
                  </a:lnTo>
                  <a:lnTo>
                    <a:pt x="3628415" y="670636"/>
                  </a:lnTo>
                  <a:lnTo>
                    <a:pt x="3611892" y="672096"/>
                  </a:lnTo>
                  <a:lnTo>
                    <a:pt x="3595357" y="670636"/>
                  </a:lnTo>
                  <a:lnTo>
                    <a:pt x="3555504" y="647712"/>
                  </a:lnTo>
                  <a:lnTo>
                    <a:pt x="3534067" y="606348"/>
                  </a:lnTo>
                  <a:lnTo>
                    <a:pt x="3532644" y="589800"/>
                  </a:lnTo>
                  <a:lnTo>
                    <a:pt x="3534041" y="572363"/>
                  </a:lnTo>
                  <a:lnTo>
                    <a:pt x="3553980" y="530364"/>
                  </a:lnTo>
                  <a:lnTo>
                    <a:pt x="3595332" y="507428"/>
                  </a:lnTo>
                  <a:lnTo>
                    <a:pt x="3611892" y="505980"/>
                  </a:lnTo>
                  <a:lnTo>
                    <a:pt x="3628199" y="507428"/>
                  </a:lnTo>
                  <a:lnTo>
                    <a:pt x="3668280" y="530364"/>
                  </a:lnTo>
                  <a:lnTo>
                    <a:pt x="3689705" y="572579"/>
                  </a:lnTo>
                  <a:lnTo>
                    <a:pt x="3691140" y="589800"/>
                  </a:lnTo>
                  <a:lnTo>
                    <a:pt x="3691140" y="475284"/>
                  </a:lnTo>
                  <a:lnTo>
                    <a:pt x="3690963" y="475132"/>
                  </a:lnTo>
                  <a:lnTo>
                    <a:pt x="3667328" y="462737"/>
                  </a:lnTo>
                  <a:lnTo>
                    <a:pt x="3641102" y="455180"/>
                  </a:lnTo>
                  <a:lnTo>
                    <a:pt x="3611892" y="452640"/>
                  </a:lnTo>
                  <a:lnTo>
                    <a:pt x="3583317" y="455180"/>
                  </a:lnTo>
                  <a:lnTo>
                    <a:pt x="3533025" y="475132"/>
                  </a:lnTo>
                  <a:lnTo>
                    <a:pt x="3494176" y="513715"/>
                  </a:lnTo>
                  <a:lnTo>
                    <a:pt x="3474224" y="562343"/>
                  </a:lnTo>
                  <a:lnTo>
                    <a:pt x="3471684" y="589800"/>
                  </a:lnTo>
                  <a:lnTo>
                    <a:pt x="3474224" y="617232"/>
                  </a:lnTo>
                  <a:lnTo>
                    <a:pt x="3494176" y="665238"/>
                  </a:lnTo>
                  <a:lnTo>
                    <a:pt x="3532162" y="702932"/>
                  </a:lnTo>
                  <a:lnTo>
                    <a:pt x="3582454" y="722884"/>
                  </a:lnTo>
                  <a:lnTo>
                    <a:pt x="3611892" y="725436"/>
                  </a:lnTo>
                  <a:lnTo>
                    <a:pt x="3640442" y="722884"/>
                  </a:lnTo>
                  <a:lnTo>
                    <a:pt x="3690112" y="702932"/>
                  </a:lnTo>
                  <a:lnTo>
                    <a:pt x="3722471" y="672096"/>
                  </a:lnTo>
                  <a:lnTo>
                    <a:pt x="3749522" y="616369"/>
                  </a:lnTo>
                  <a:lnTo>
                    <a:pt x="3752100" y="589800"/>
                  </a:lnTo>
                  <a:close/>
                </a:path>
                <a:path w="7153909" h="1228725">
                  <a:moveTo>
                    <a:pt x="3800868" y="1121422"/>
                  </a:moveTo>
                  <a:lnTo>
                    <a:pt x="3657612" y="1121422"/>
                  </a:lnTo>
                  <a:lnTo>
                    <a:pt x="3657612" y="1066812"/>
                  </a:lnTo>
                  <a:lnTo>
                    <a:pt x="3782580" y="1066812"/>
                  </a:lnTo>
                  <a:lnTo>
                    <a:pt x="3782580" y="1014742"/>
                  </a:lnTo>
                  <a:lnTo>
                    <a:pt x="3657612" y="1014742"/>
                  </a:lnTo>
                  <a:lnTo>
                    <a:pt x="3657612" y="961402"/>
                  </a:lnTo>
                  <a:lnTo>
                    <a:pt x="3799344" y="961402"/>
                  </a:lnTo>
                  <a:lnTo>
                    <a:pt x="3799344" y="909332"/>
                  </a:lnTo>
                  <a:lnTo>
                    <a:pt x="3601224" y="909332"/>
                  </a:lnTo>
                  <a:lnTo>
                    <a:pt x="3601224" y="961402"/>
                  </a:lnTo>
                  <a:lnTo>
                    <a:pt x="3601224" y="1014742"/>
                  </a:lnTo>
                  <a:lnTo>
                    <a:pt x="3601224" y="1066812"/>
                  </a:lnTo>
                  <a:lnTo>
                    <a:pt x="3601224" y="1121422"/>
                  </a:lnTo>
                  <a:lnTo>
                    <a:pt x="3601224" y="1173492"/>
                  </a:lnTo>
                  <a:lnTo>
                    <a:pt x="3800868" y="1173492"/>
                  </a:lnTo>
                  <a:lnTo>
                    <a:pt x="3800868" y="1121422"/>
                  </a:lnTo>
                  <a:close/>
                </a:path>
                <a:path w="7153909" h="1228725">
                  <a:moveTo>
                    <a:pt x="3913644" y="909574"/>
                  </a:moveTo>
                  <a:lnTo>
                    <a:pt x="3855732" y="909574"/>
                  </a:lnTo>
                  <a:lnTo>
                    <a:pt x="3855732" y="1121664"/>
                  </a:lnTo>
                  <a:lnTo>
                    <a:pt x="3913644" y="1121664"/>
                  </a:lnTo>
                  <a:lnTo>
                    <a:pt x="3913644" y="909574"/>
                  </a:lnTo>
                  <a:close/>
                </a:path>
                <a:path w="7153909" h="1228725">
                  <a:moveTo>
                    <a:pt x="4049280" y="669036"/>
                  </a:moveTo>
                  <a:lnTo>
                    <a:pt x="4017276" y="669036"/>
                  </a:lnTo>
                  <a:lnTo>
                    <a:pt x="4017276" y="509016"/>
                  </a:lnTo>
                  <a:lnTo>
                    <a:pt x="4017276" y="457200"/>
                  </a:lnTo>
                  <a:lnTo>
                    <a:pt x="3959364" y="457200"/>
                  </a:lnTo>
                  <a:lnTo>
                    <a:pt x="3959364" y="509016"/>
                  </a:lnTo>
                  <a:lnTo>
                    <a:pt x="3959364" y="669036"/>
                  </a:lnTo>
                  <a:lnTo>
                    <a:pt x="3858780" y="669036"/>
                  </a:lnTo>
                  <a:lnTo>
                    <a:pt x="3868775" y="638683"/>
                  </a:lnTo>
                  <a:lnTo>
                    <a:pt x="3875925" y="606742"/>
                  </a:lnTo>
                  <a:lnTo>
                    <a:pt x="3880205" y="572820"/>
                  </a:lnTo>
                  <a:lnTo>
                    <a:pt x="3881640" y="536448"/>
                  </a:lnTo>
                  <a:lnTo>
                    <a:pt x="3881640" y="509016"/>
                  </a:lnTo>
                  <a:lnTo>
                    <a:pt x="3959364" y="509016"/>
                  </a:lnTo>
                  <a:lnTo>
                    <a:pt x="3959364" y="457200"/>
                  </a:lnTo>
                  <a:lnTo>
                    <a:pt x="3826776" y="457200"/>
                  </a:lnTo>
                  <a:lnTo>
                    <a:pt x="3826776" y="487680"/>
                  </a:lnTo>
                  <a:lnTo>
                    <a:pt x="3826218" y="519112"/>
                  </a:lnTo>
                  <a:lnTo>
                    <a:pt x="3822268" y="571690"/>
                  </a:lnTo>
                  <a:lnTo>
                    <a:pt x="3815169" y="612254"/>
                  </a:lnTo>
                  <a:lnTo>
                    <a:pt x="3804361" y="650494"/>
                  </a:lnTo>
                  <a:lnTo>
                    <a:pt x="3797808" y="669036"/>
                  </a:lnTo>
                  <a:lnTo>
                    <a:pt x="3771900" y="669036"/>
                  </a:lnTo>
                  <a:lnTo>
                    <a:pt x="3771900" y="775716"/>
                  </a:lnTo>
                  <a:lnTo>
                    <a:pt x="3825252" y="775716"/>
                  </a:lnTo>
                  <a:lnTo>
                    <a:pt x="3828300" y="720852"/>
                  </a:lnTo>
                  <a:lnTo>
                    <a:pt x="3992892" y="720852"/>
                  </a:lnTo>
                  <a:lnTo>
                    <a:pt x="3992892" y="775716"/>
                  </a:lnTo>
                  <a:lnTo>
                    <a:pt x="4041648" y="775716"/>
                  </a:lnTo>
                  <a:lnTo>
                    <a:pt x="4045572" y="720852"/>
                  </a:lnTo>
                  <a:lnTo>
                    <a:pt x="4049280" y="669036"/>
                  </a:lnTo>
                  <a:close/>
                </a:path>
                <a:path w="7153909" h="1228725">
                  <a:moveTo>
                    <a:pt x="4075188" y="909574"/>
                  </a:moveTo>
                  <a:lnTo>
                    <a:pt x="4017276" y="909574"/>
                  </a:lnTo>
                  <a:lnTo>
                    <a:pt x="4017276" y="1121664"/>
                  </a:lnTo>
                  <a:lnTo>
                    <a:pt x="4075188" y="1121664"/>
                  </a:lnTo>
                  <a:lnTo>
                    <a:pt x="4075188" y="909574"/>
                  </a:lnTo>
                  <a:close/>
                </a:path>
                <a:path w="7153909" h="1228725">
                  <a:moveTo>
                    <a:pt x="4317492" y="681240"/>
                  </a:moveTo>
                  <a:lnTo>
                    <a:pt x="4280916" y="641616"/>
                  </a:lnTo>
                  <a:lnTo>
                    <a:pt x="4272038" y="649046"/>
                  </a:lnTo>
                  <a:lnTo>
                    <a:pt x="4263580" y="655332"/>
                  </a:lnTo>
                  <a:lnTo>
                    <a:pt x="4220819" y="671537"/>
                  </a:lnTo>
                  <a:lnTo>
                    <a:pt x="4210812" y="672096"/>
                  </a:lnTo>
                  <a:lnTo>
                    <a:pt x="4195381" y="670636"/>
                  </a:lnTo>
                  <a:lnTo>
                    <a:pt x="4155948" y="647712"/>
                  </a:lnTo>
                  <a:lnTo>
                    <a:pt x="4136021" y="606348"/>
                  </a:lnTo>
                  <a:lnTo>
                    <a:pt x="4134612" y="589800"/>
                  </a:lnTo>
                  <a:lnTo>
                    <a:pt x="4136021" y="572363"/>
                  </a:lnTo>
                  <a:lnTo>
                    <a:pt x="4155948" y="530352"/>
                  </a:lnTo>
                  <a:lnTo>
                    <a:pt x="4195381" y="507428"/>
                  </a:lnTo>
                  <a:lnTo>
                    <a:pt x="4210812" y="505980"/>
                  </a:lnTo>
                  <a:lnTo>
                    <a:pt x="4220819" y="506526"/>
                  </a:lnTo>
                  <a:lnTo>
                    <a:pt x="4262247" y="522554"/>
                  </a:lnTo>
                  <a:lnTo>
                    <a:pt x="4279392" y="534936"/>
                  </a:lnTo>
                  <a:lnTo>
                    <a:pt x="4312920" y="495300"/>
                  </a:lnTo>
                  <a:lnTo>
                    <a:pt x="4280141" y="469595"/>
                  </a:lnTo>
                  <a:lnTo>
                    <a:pt x="4242816" y="455688"/>
                  </a:lnTo>
                  <a:lnTo>
                    <a:pt x="4212336" y="452640"/>
                  </a:lnTo>
                  <a:lnTo>
                    <a:pt x="4183151" y="455180"/>
                  </a:lnTo>
                  <a:lnTo>
                    <a:pt x="4133900" y="475132"/>
                  </a:lnTo>
                  <a:lnTo>
                    <a:pt x="4096156" y="512851"/>
                  </a:lnTo>
                  <a:lnTo>
                    <a:pt x="4076204" y="561479"/>
                  </a:lnTo>
                  <a:lnTo>
                    <a:pt x="4073652" y="589800"/>
                  </a:lnTo>
                  <a:lnTo>
                    <a:pt x="4076204" y="617232"/>
                  </a:lnTo>
                  <a:lnTo>
                    <a:pt x="4096156" y="665238"/>
                  </a:lnTo>
                  <a:lnTo>
                    <a:pt x="4133850" y="702932"/>
                  </a:lnTo>
                  <a:lnTo>
                    <a:pt x="4181856" y="722884"/>
                  </a:lnTo>
                  <a:lnTo>
                    <a:pt x="4209288" y="725436"/>
                  </a:lnTo>
                  <a:lnTo>
                    <a:pt x="4226750" y="724839"/>
                  </a:lnTo>
                  <a:lnTo>
                    <a:pt x="4270248" y="714768"/>
                  </a:lnTo>
                  <a:lnTo>
                    <a:pt x="4306684" y="691832"/>
                  </a:lnTo>
                  <a:lnTo>
                    <a:pt x="4317492" y="681240"/>
                  </a:lnTo>
                  <a:close/>
                </a:path>
                <a:path w="7153909" h="1228725">
                  <a:moveTo>
                    <a:pt x="4600956" y="720852"/>
                  </a:moveTo>
                  <a:lnTo>
                    <a:pt x="4488180" y="568452"/>
                  </a:lnTo>
                  <a:lnTo>
                    <a:pt x="4594860" y="457200"/>
                  </a:lnTo>
                  <a:lnTo>
                    <a:pt x="4524756" y="457200"/>
                  </a:lnTo>
                  <a:lnTo>
                    <a:pt x="4418076" y="573024"/>
                  </a:lnTo>
                  <a:lnTo>
                    <a:pt x="4418076" y="457200"/>
                  </a:lnTo>
                  <a:lnTo>
                    <a:pt x="4360164" y="457200"/>
                  </a:lnTo>
                  <a:lnTo>
                    <a:pt x="4360164" y="720852"/>
                  </a:lnTo>
                  <a:lnTo>
                    <a:pt x="4418076" y="720852"/>
                  </a:lnTo>
                  <a:lnTo>
                    <a:pt x="4418076" y="640080"/>
                  </a:lnTo>
                  <a:lnTo>
                    <a:pt x="4448556" y="608076"/>
                  </a:lnTo>
                  <a:lnTo>
                    <a:pt x="4530852" y="720852"/>
                  </a:lnTo>
                  <a:lnTo>
                    <a:pt x="4600956" y="720852"/>
                  </a:lnTo>
                  <a:close/>
                </a:path>
                <a:path w="7153909" h="1228725">
                  <a:moveTo>
                    <a:pt x="4884432" y="589800"/>
                  </a:moveTo>
                  <a:lnTo>
                    <a:pt x="4882096" y="561479"/>
                  </a:lnTo>
                  <a:lnTo>
                    <a:pt x="4874907" y="535889"/>
                  </a:lnTo>
                  <a:lnTo>
                    <a:pt x="4862563" y="512851"/>
                  </a:lnTo>
                  <a:lnTo>
                    <a:pt x="4856632" y="505980"/>
                  </a:lnTo>
                  <a:lnTo>
                    <a:pt x="4844808" y="492264"/>
                  </a:lnTo>
                  <a:lnTo>
                    <a:pt x="4824996" y="475983"/>
                  </a:lnTo>
                  <a:lnTo>
                    <a:pt x="4824996" y="589800"/>
                  </a:lnTo>
                  <a:lnTo>
                    <a:pt x="4823561" y="606348"/>
                  </a:lnTo>
                  <a:lnTo>
                    <a:pt x="4802136" y="647712"/>
                  </a:lnTo>
                  <a:lnTo>
                    <a:pt x="4762055" y="670636"/>
                  </a:lnTo>
                  <a:lnTo>
                    <a:pt x="4745748" y="672096"/>
                  </a:lnTo>
                  <a:lnTo>
                    <a:pt x="4729188" y="670636"/>
                  </a:lnTo>
                  <a:lnTo>
                    <a:pt x="4687836" y="647712"/>
                  </a:lnTo>
                  <a:lnTo>
                    <a:pt x="4666399" y="606348"/>
                  </a:lnTo>
                  <a:lnTo>
                    <a:pt x="4664976" y="589800"/>
                  </a:lnTo>
                  <a:lnTo>
                    <a:pt x="4666399" y="572363"/>
                  </a:lnTo>
                  <a:lnTo>
                    <a:pt x="4687836" y="530364"/>
                  </a:lnTo>
                  <a:lnTo>
                    <a:pt x="4727905" y="507428"/>
                  </a:lnTo>
                  <a:lnTo>
                    <a:pt x="4744224" y="505980"/>
                  </a:lnTo>
                  <a:lnTo>
                    <a:pt x="4760773" y="507428"/>
                  </a:lnTo>
                  <a:lnTo>
                    <a:pt x="4802136" y="530364"/>
                  </a:lnTo>
                  <a:lnTo>
                    <a:pt x="4823561" y="572579"/>
                  </a:lnTo>
                  <a:lnTo>
                    <a:pt x="4824996" y="589800"/>
                  </a:lnTo>
                  <a:lnTo>
                    <a:pt x="4824996" y="475983"/>
                  </a:lnTo>
                  <a:lnTo>
                    <a:pt x="4823968" y="475132"/>
                  </a:lnTo>
                  <a:lnTo>
                    <a:pt x="4800422" y="462737"/>
                  </a:lnTo>
                  <a:lnTo>
                    <a:pt x="4774298" y="455180"/>
                  </a:lnTo>
                  <a:lnTo>
                    <a:pt x="4745748" y="452640"/>
                  </a:lnTo>
                  <a:lnTo>
                    <a:pt x="4716310" y="455180"/>
                  </a:lnTo>
                  <a:lnTo>
                    <a:pt x="4666018" y="475132"/>
                  </a:lnTo>
                  <a:lnTo>
                    <a:pt x="4627397" y="513715"/>
                  </a:lnTo>
                  <a:lnTo>
                    <a:pt x="4607865" y="562343"/>
                  </a:lnTo>
                  <a:lnTo>
                    <a:pt x="4605540" y="589800"/>
                  </a:lnTo>
                  <a:lnTo>
                    <a:pt x="4607865" y="617232"/>
                  </a:lnTo>
                  <a:lnTo>
                    <a:pt x="4627397" y="665238"/>
                  </a:lnTo>
                  <a:lnTo>
                    <a:pt x="4665992" y="702932"/>
                  </a:lnTo>
                  <a:lnTo>
                    <a:pt x="4715662" y="722884"/>
                  </a:lnTo>
                  <a:lnTo>
                    <a:pt x="4744224" y="725436"/>
                  </a:lnTo>
                  <a:lnTo>
                    <a:pt x="4773434" y="722884"/>
                  </a:lnTo>
                  <a:lnTo>
                    <a:pt x="4823295" y="702932"/>
                  </a:lnTo>
                  <a:lnTo>
                    <a:pt x="4856175" y="672096"/>
                  </a:lnTo>
                  <a:lnTo>
                    <a:pt x="4882096" y="616369"/>
                  </a:lnTo>
                  <a:lnTo>
                    <a:pt x="4884432" y="589800"/>
                  </a:lnTo>
                  <a:close/>
                </a:path>
                <a:path w="7153909" h="1228725">
                  <a:moveTo>
                    <a:pt x="5119128" y="456692"/>
                  </a:moveTo>
                  <a:lnTo>
                    <a:pt x="4934712" y="456692"/>
                  </a:lnTo>
                  <a:lnTo>
                    <a:pt x="4934712" y="508762"/>
                  </a:lnTo>
                  <a:lnTo>
                    <a:pt x="4934712" y="720852"/>
                  </a:lnTo>
                  <a:lnTo>
                    <a:pt x="4992624" y="720852"/>
                  </a:lnTo>
                  <a:lnTo>
                    <a:pt x="4992624" y="508762"/>
                  </a:lnTo>
                  <a:lnTo>
                    <a:pt x="5119128" y="508762"/>
                  </a:lnTo>
                  <a:lnTo>
                    <a:pt x="5119128" y="456692"/>
                  </a:lnTo>
                  <a:close/>
                </a:path>
                <a:path w="7153909" h="1228725">
                  <a:moveTo>
                    <a:pt x="5352288" y="196596"/>
                  </a:moveTo>
                  <a:lnTo>
                    <a:pt x="5351437" y="183743"/>
                  </a:lnTo>
                  <a:lnTo>
                    <a:pt x="5348859" y="172593"/>
                  </a:lnTo>
                  <a:lnTo>
                    <a:pt x="5344579" y="163169"/>
                  </a:lnTo>
                  <a:lnTo>
                    <a:pt x="5342128" y="160020"/>
                  </a:lnTo>
                  <a:lnTo>
                    <a:pt x="5338572" y="155448"/>
                  </a:lnTo>
                  <a:lnTo>
                    <a:pt x="5332006" y="148005"/>
                  </a:lnTo>
                  <a:lnTo>
                    <a:pt x="5323713" y="141541"/>
                  </a:lnTo>
                  <a:lnTo>
                    <a:pt x="5313718" y="135953"/>
                  </a:lnTo>
                  <a:lnTo>
                    <a:pt x="5301996" y="131064"/>
                  </a:lnTo>
                  <a:lnTo>
                    <a:pt x="5317121" y="119875"/>
                  </a:lnTo>
                  <a:lnTo>
                    <a:pt x="5324297" y="111252"/>
                  </a:lnTo>
                  <a:lnTo>
                    <a:pt x="5328094" y="106680"/>
                  </a:lnTo>
                  <a:lnTo>
                    <a:pt x="5334787" y="91211"/>
                  </a:lnTo>
                  <a:lnTo>
                    <a:pt x="5337048" y="73152"/>
                  </a:lnTo>
                  <a:lnTo>
                    <a:pt x="5335905" y="60007"/>
                  </a:lnTo>
                  <a:lnTo>
                    <a:pt x="5305907" y="17437"/>
                  </a:lnTo>
                  <a:lnTo>
                    <a:pt x="5294376" y="12204"/>
                  </a:lnTo>
                  <a:lnTo>
                    <a:pt x="5294376" y="187452"/>
                  </a:lnTo>
                  <a:lnTo>
                    <a:pt x="5291810" y="200583"/>
                  </a:lnTo>
                  <a:lnTo>
                    <a:pt x="5284089" y="210121"/>
                  </a:lnTo>
                  <a:lnTo>
                    <a:pt x="5271236" y="215963"/>
                  </a:lnTo>
                  <a:lnTo>
                    <a:pt x="5253228" y="217932"/>
                  </a:lnTo>
                  <a:lnTo>
                    <a:pt x="5184648" y="217932"/>
                  </a:lnTo>
                  <a:lnTo>
                    <a:pt x="5184648" y="160020"/>
                  </a:lnTo>
                  <a:lnTo>
                    <a:pt x="5251704" y="160020"/>
                  </a:lnTo>
                  <a:lnTo>
                    <a:pt x="5269954" y="161734"/>
                  </a:lnTo>
                  <a:lnTo>
                    <a:pt x="5283327" y="166878"/>
                  </a:lnTo>
                  <a:lnTo>
                    <a:pt x="5291569" y="175450"/>
                  </a:lnTo>
                  <a:lnTo>
                    <a:pt x="5294376" y="187452"/>
                  </a:lnTo>
                  <a:lnTo>
                    <a:pt x="5294376" y="12204"/>
                  </a:lnTo>
                  <a:lnTo>
                    <a:pt x="5290185" y="10287"/>
                  </a:lnTo>
                  <a:lnTo>
                    <a:pt x="5279136" y="7747"/>
                  </a:lnTo>
                  <a:lnTo>
                    <a:pt x="5279136" y="73152"/>
                  </a:lnTo>
                  <a:lnTo>
                    <a:pt x="5279136" y="82296"/>
                  </a:lnTo>
                  <a:lnTo>
                    <a:pt x="5276570" y="95186"/>
                  </a:lnTo>
                  <a:lnTo>
                    <a:pt x="5268849" y="104203"/>
                  </a:lnTo>
                  <a:lnTo>
                    <a:pt x="5255996" y="109524"/>
                  </a:lnTo>
                  <a:lnTo>
                    <a:pt x="5237988" y="111252"/>
                  </a:lnTo>
                  <a:lnTo>
                    <a:pt x="5184648" y="111252"/>
                  </a:lnTo>
                  <a:lnTo>
                    <a:pt x="5184648" y="54864"/>
                  </a:lnTo>
                  <a:lnTo>
                    <a:pt x="5241036" y="54864"/>
                  </a:lnTo>
                  <a:lnTo>
                    <a:pt x="5279136" y="73152"/>
                  </a:lnTo>
                  <a:lnTo>
                    <a:pt x="5279136" y="7747"/>
                  </a:lnTo>
                  <a:lnTo>
                    <a:pt x="5271617" y="6007"/>
                  </a:lnTo>
                  <a:lnTo>
                    <a:pt x="5250180" y="4572"/>
                  </a:lnTo>
                  <a:lnTo>
                    <a:pt x="5128260" y="4572"/>
                  </a:lnTo>
                  <a:lnTo>
                    <a:pt x="5128260" y="268224"/>
                  </a:lnTo>
                  <a:lnTo>
                    <a:pt x="5253228" y="268224"/>
                  </a:lnTo>
                  <a:lnTo>
                    <a:pt x="5294185" y="263652"/>
                  </a:lnTo>
                  <a:lnTo>
                    <a:pt x="5336857" y="239674"/>
                  </a:lnTo>
                  <a:lnTo>
                    <a:pt x="5350573" y="212864"/>
                  </a:lnTo>
                  <a:lnTo>
                    <a:pt x="5352288" y="196596"/>
                  </a:lnTo>
                  <a:close/>
                </a:path>
                <a:path w="7153909" h="1228725">
                  <a:moveTo>
                    <a:pt x="5422392" y="589800"/>
                  </a:moveTo>
                  <a:lnTo>
                    <a:pt x="5419852" y="561479"/>
                  </a:lnTo>
                  <a:lnTo>
                    <a:pt x="5412295" y="535889"/>
                  </a:lnTo>
                  <a:lnTo>
                    <a:pt x="5399900" y="512851"/>
                  </a:lnTo>
                  <a:lnTo>
                    <a:pt x="5394172" y="505980"/>
                  </a:lnTo>
                  <a:lnTo>
                    <a:pt x="5382768" y="492264"/>
                  </a:lnTo>
                  <a:lnTo>
                    <a:pt x="5361432" y="475437"/>
                  </a:lnTo>
                  <a:lnTo>
                    <a:pt x="5361432" y="589800"/>
                  </a:lnTo>
                  <a:lnTo>
                    <a:pt x="5360009" y="606348"/>
                  </a:lnTo>
                  <a:lnTo>
                    <a:pt x="5338572" y="647712"/>
                  </a:lnTo>
                  <a:lnTo>
                    <a:pt x="5298719" y="670636"/>
                  </a:lnTo>
                  <a:lnTo>
                    <a:pt x="5282184" y="672096"/>
                  </a:lnTo>
                  <a:lnTo>
                    <a:pt x="5265636" y="670636"/>
                  </a:lnTo>
                  <a:lnTo>
                    <a:pt x="5224272" y="647712"/>
                  </a:lnTo>
                  <a:lnTo>
                    <a:pt x="5204345" y="606348"/>
                  </a:lnTo>
                  <a:lnTo>
                    <a:pt x="5202936" y="589800"/>
                  </a:lnTo>
                  <a:lnTo>
                    <a:pt x="5204130" y="572363"/>
                  </a:lnTo>
                  <a:lnTo>
                    <a:pt x="5224272" y="530364"/>
                  </a:lnTo>
                  <a:lnTo>
                    <a:pt x="5264353" y="507428"/>
                  </a:lnTo>
                  <a:lnTo>
                    <a:pt x="5280660" y="505980"/>
                  </a:lnTo>
                  <a:lnTo>
                    <a:pt x="5297856" y="507428"/>
                  </a:lnTo>
                  <a:lnTo>
                    <a:pt x="5338572" y="530364"/>
                  </a:lnTo>
                  <a:lnTo>
                    <a:pt x="5360009" y="572579"/>
                  </a:lnTo>
                  <a:lnTo>
                    <a:pt x="5361432" y="589800"/>
                  </a:lnTo>
                  <a:lnTo>
                    <a:pt x="5361432" y="475437"/>
                  </a:lnTo>
                  <a:lnTo>
                    <a:pt x="5361051" y="475132"/>
                  </a:lnTo>
                  <a:lnTo>
                    <a:pt x="5337048" y="462737"/>
                  </a:lnTo>
                  <a:lnTo>
                    <a:pt x="5310759" y="455180"/>
                  </a:lnTo>
                  <a:lnTo>
                    <a:pt x="5282184" y="452640"/>
                  </a:lnTo>
                  <a:lnTo>
                    <a:pt x="5253609" y="455180"/>
                  </a:lnTo>
                  <a:lnTo>
                    <a:pt x="5203317" y="475132"/>
                  </a:lnTo>
                  <a:lnTo>
                    <a:pt x="5164480" y="513715"/>
                  </a:lnTo>
                  <a:lnTo>
                    <a:pt x="5144528" y="562343"/>
                  </a:lnTo>
                  <a:lnTo>
                    <a:pt x="5141976" y="589800"/>
                  </a:lnTo>
                  <a:lnTo>
                    <a:pt x="5144528" y="617232"/>
                  </a:lnTo>
                  <a:lnTo>
                    <a:pt x="5164480" y="665238"/>
                  </a:lnTo>
                  <a:lnTo>
                    <a:pt x="5202440" y="702932"/>
                  </a:lnTo>
                  <a:lnTo>
                    <a:pt x="5252110" y="722884"/>
                  </a:lnTo>
                  <a:lnTo>
                    <a:pt x="5280660" y="725436"/>
                  </a:lnTo>
                  <a:lnTo>
                    <a:pt x="5310098" y="722884"/>
                  </a:lnTo>
                  <a:lnTo>
                    <a:pt x="5360390" y="702932"/>
                  </a:lnTo>
                  <a:lnTo>
                    <a:pt x="5392775" y="672096"/>
                  </a:lnTo>
                  <a:lnTo>
                    <a:pt x="5419826" y="616369"/>
                  </a:lnTo>
                  <a:lnTo>
                    <a:pt x="5422392" y="589800"/>
                  </a:lnTo>
                  <a:close/>
                </a:path>
                <a:path w="7153909" h="1228725">
                  <a:moveTo>
                    <a:pt x="5696712" y="4572"/>
                  </a:moveTo>
                  <a:lnTo>
                    <a:pt x="5513844" y="4572"/>
                  </a:lnTo>
                  <a:lnTo>
                    <a:pt x="5513844" y="56642"/>
                  </a:lnTo>
                  <a:lnTo>
                    <a:pt x="5513844" y="268732"/>
                  </a:lnTo>
                  <a:lnTo>
                    <a:pt x="5571744" y="268732"/>
                  </a:lnTo>
                  <a:lnTo>
                    <a:pt x="5571744" y="56642"/>
                  </a:lnTo>
                  <a:lnTo>
                    <a:pt x="5696712" y="56642"/>
                  </a:lnTo>
                  <a:lnTo>
                    <a:pt x="5696712" y="4572"/>
                  </a:lnTo>
                  <a:close/>
                </a:path>
                <a:path w="7153909" h="1228725">
                  <a:moveTo>
                    <a:pt x="5855208" y="589800"/>
                  </a:moveTo>
                  <a:lnTo>
                    <a:pt x="5852884" y="561479"/>
                  </a:lnTo>
                  <a:lnTo>
                    <a:pt x="5845683" y="535889"/>
                  </a:lnTo>
                  <a:lnTo>
                    <a:pt x="5833351" y="512851"/>
                  </a:lnTo>
                  <a:lnTo>
                    <a:pt x="5827420" y="505980"/>
                  </a:lnTo>
                  <a:lnTo>
                    <a:pt x="5815584" y="492264"/>
                  </a:lnTo>
                  <a:lnTo>
                    <a:pt x="5794756" y="475132"/>
                  </a:lnTo>
                  <a:lnTo>
                    <a:pt x="5794248" y="474865"/>
                  </a:lnTo>
                  <a:lnTo>
                    <a:pt x="5794248" y="589800"/>
                  </a:lnTo>
                  <a:lnTo>
                    <a:pt x="5793067" y="606348"/>
                  </a:lnTo>
                  <a:lnTo>
                    <a:pt x="5772912" y="647712"/>
                  </a:lnTo>
                  <a:lnTo>
                    <a:pt x="5732843" y="670636"/>
                  </a:lnTo>
                  <a:lnTo>
                    <a:pt x="5716524" y="672096"/>
                  </a:lnTo>
                  <a:lnTo>
                    <a:pt x="5699341" y="670636"/>
                  </a:lnTo>
                  <a:lnTo>
                    <a:pt x="5658612" y="647712"/>
                  </a:lnTo>
                  <a:lnTo>
                    <a:pt x="5637187" y="606348"/>
                  </a:lnTo>
                  <a:lnTo>
                    <a:pt x="5635752" y="589800"/>
                  </a:lnTo>
                  <a:lnTo>
                    <a:pt x="5637187" y="572363"/>
                  </a:lnTo>
                  <a:lnTo>
                    <a:pt x="5658612" y="530364"/>
                  </a:lnTo>
                  <a:lnTo>
                    <a:pt x="5698477" y="507428"/>
                  </a:lnTo>
                  <a:lnTo>
                    <a:pt x="5715000" y="505980"/>
                  </a:lnTo>
                  <a:lnTo>
                    <a:pt x="5731561" y="507428"/>
                  </a:lnTo>
                  <a:lnTo>
                    <a:pt x="5772912" y="530364"/>
                  </a:lnTo>
                  <a:lnTo>
                    <a:pt x="5792851" y="572579"/>
                  </a:lnTo>
                  <a:lnTo>
                    <a:pt x="5794248" y="589800"/>
                  </a:lnTo>
                  <a:lnTo>
                    <a:pt x="5794248" y="474865"/>
                  </a:lnTo>
                  <a:lnTo>
                    <a:pt x="5771197" y="462737"/>
                  </a:lnTo>
                  <a:lnTo>
                    <a:pt x="5745086" y="455180"/>
                  </a:lnTo>
                  <a:lnTo>
                    <a:pt x="5716524" y="452640"/>
                  </a:lnTo>
                  <a:lnTo>
                    <a:pt x="5687098" y="455180"/>
                  </a:lnTo>
                  <a:lnTo>
                    <a:pt x="5636806" y="475132"/>
                  </a:lnTo>
                  <a:lnTo>
                    <a:pt x="5597944" y="513715"/>
                  </a:lnTo>
                  <a:lnTo>
                    <a:pt x="5577370" y="562343"/>
                  </a:lnTo>
                  <a:lnTo>
                    <a:pt x="5574792" y="589800"/>
                  </a:lnTo>
                  <a:lnTo>
                    <a:pt x="5577344" y="617232"/>
                  </a:lnTo>
                  <a:lnTo>
                    <a:pt x="5597296" y="665238"/>
                  </a:lnTo>
                  <a:lnTo>
                    <a:pt x="5636133" y="702932"/>
                  </a:lnTo>
                  <a:lnTo>
                    <a:pt x="5686425" y="722884"/>
                  </a:lnTo>
                  <a:lnTo>
                    <a:pt x="5715000" y="725436"/>
                  </a:lnTo>
                  <a:lnTo>
                    <a:pt x="5743575" y="722884"/>
                  </a:lnTo>
                  <a:lnTo>
                    <a:pt x="5769864" y="715340"/>
                  </a:lnTo>
                  <a:lnTo>
                    <a:pt x="5793867" y="702932"/>
                  </a:lnTo>
                  <a:lnTo>
                    <a:pt x="5815584" y="685812"/>
                  </a:lnTo>
                  <a:lnTo>
                    <a:pt x="5826544" y="672096"/>
                  </a:lnTo>
                  <a:lnTo>
                    <a:pt x="5832716" y="664375"/>
                  </a:lnTo>
                  <a:lnTo>
                    <a:pt x="5845111" y="641235"/>
                  </a:lnTo>
                  <a:lnTo>
                    <a:pt x="5852668" y="616369"/>
                  </a:lnTo>
                  <a:lnTo>
                    <a:pt x="5855208" y="589800"/>
                  </a:lnTo>
                  <a:close/>
                </a:path>
                <a:path w="7153909" h="1228725">
                  <a:moveTo>
                    <a:pt x="6000000" y="137160"/>
                  </a:moveTo>
                  <a:lnTo>
                    <a:pt x="5990475" y="83248"/>
                  </a:lnTo>
                  <a:lnTo>
                    <a:pt x="5960376" y="39624"/>
                  </a:lnTo>
                  <a:lnTo>
                    <a:pt x="5940564" y="23355"/>
                  </a:lnTo>
                  <a:lnTo>
                    <a:pt x="5940564" y="137160"/>
                  </a:lnTo>
                  <a:lnTo>
                    <a:pt x="5939129" y="153720"/>
                  </a:lnTo>
                  <a:lnTo>
                    <a:pt x="5917704" y="195072"/>
                  </a:lnTo>
                  <a:lnTo>
                    <a:pt x="5877623" y="218008"/>
                  </a:lnTo>
                  <a:lnTo>
                    <a:pt x="5861316" y="219456"/>
                  </a:lnTo>
                  <a:lnTo>
                    <a:pt x="5844756" y="218008"/>
                  </a:lnTo>
                  <a:lnTo>
                    <a:pt x="5803404" y="195072"/>
                  </a:lnTo>
                  <a:lnTo>
                    <a:pt x="5781967" y="153720"/>
                  </a:lnTo>
                  <a:lnTo>
                    <a:pt x="5780544" y="137160"/>
                  </a:lnTo>
                  <a:lnTo>
                    <a:pt x="5781967" y="119735"/>
                  </a:lnTo>
                  <a:lnTo>
                    <a:pt x="5803404" y="77724"/>
                  </a:lnTo>
                  <a:lnTo>
                    <a:pt x="5843473" y="54800"/>
                  </a:lnTo>
                  <a:lnTo>
                    <a:pt x="5859792" y="53340"/>
                  </a:lnTo>
                  <a:lnTo>
                    <a:pt x="5876341" y="54800"/>
                  </a:lnTo>
                  <a:lnTo>
                    <a:pt x="5917704" y="77724"/>
                  </a:lnTo>
                  <a:lnTo>
                    <a:pt x="5939129" y="119951"/>
                  </a:lnTo>
                  <a:lnTo>
                    <a:pt x="5940564" y="137160"/>
                  </a:lnTo>
                  <a:lnTo>
                    <a:pt x="5940564" y="23355"/>
                  </a:lnTo>
                  <a:lnTo>
                    <a:pt x="5939536" y="22504"/>
                  </a:lnTo>
                  <a:lnTo>
                    <a:pt x="5915990" y="10096"/>
                  </a:lnTo>
                  <a:lnTo>
                    <a:pt x="5889866" y="2552"/>
                  </a:lnTo>
                  <a:lnTo>
                    <a:pt x="5861316" y="0"/>
                  </a:lnTo>
                  <a:lnTo>
                    <a:pt x="5831878" y="2552"/>
                  </a:lnTo>
                  <a:lnTo>
                    <a:pt x="5781586" y="22504"/>
                  </a:lnTo>
                  <a:lnTo>
                    <a:pt x="5742965" y="61087"/>
                  </a:lnTo>
                  <a:lnTo>
                    <a:pt x="5723433" y="109715"/>
                  </a:lnTo>
                  <a:lnTo>
                    <a:pt x="5721108" y="137160"/>
                  </a:lnTo>
                  <a:lnTo>
                    <a:pt x="5723433" y="164592"/>
                  </a:lnTo>
                  <a:lnTo>
                    <a:pt x="5742965" y="212598"/>
                  </a:lnTo>
                  <a:lnTo>
                    <a:pt x="5781560" y="250304"/>
                  </a:lnTo>
                  <a:lnTo>
                    <a:pt x="5831230" y="270256"/>
                  </a:lnTo>
                  <a:lnTo>
                    <a:pt x="5859792" y="272796"/>
                  </a:lnTo>
                  <a:lnTo>
                    <a:pt x="5889218" y="270256"/>
                  </a:lnTo>
                  <a:lnTo>
                    <a:pt x="5915799" y="262699"/>
                  </a:lnTo>
                  <a:lnTo>
                    <a:pt x="5939510" y="250304"/>
                  </a:lnTo>
                  <a:lnTo>
                    <a:pt x="5960376" y="233172"/>
                  </a:lnTo>
                  <a:lnTo>
                    <a:pt x="5972086" y="219456"/>
                  </a:lnTo>
                  <a:lnTo>
                    <a:pt x="5978131" y="212394"/>
                  </a:lnTo>
                  <a:lnTo>
                    <a:pt x="5990475" y="189166"/>
                  </a:lnTo>
                  <a:lnTo>
                    <a:pt x="5997664" y="163957"/>
                  </a:lnTo>
                  <a:lnTo>
                    <a:pt x="6000000" y="137160"/>
                  </a:lnTo>
                  <a:close/>
                </a:path>
                <a:path w="7153909" h="1228725">
                  <a:moveTo>
                    <a:pt x="6144768" y="720852"/>
                  </a:moveTo>
                  <a:lnTo>
                    <a:pt x="6031992" y="568452"/>
                  </a:lnTo>
                  <a:lnTo>
                    <a:pt x="6140196" y="457200"/>
                  </a:lnTo>
                  <a:lnTo>
                    <a:pt x="6070092" y="457200"/>
                  </a:lnTo>
                  <a:lnTo>
                    <a:pt x="5963412" y="573024"/>
                  </a:lnTo>
                  <a:lnTo>
                    <a:pt x="5963412" y="457200"/>
                  </a:lnTo>
                  <a:lnTo>
                    <a:pt x="5905500" y="457200"/>
                  </a:lnTo>
                  <a:lnTo>
                    <a:pt x="5905500" y="720852"/>
                  </a:lnTo>
                  <a:lnTo>
                    <a:pt x="5963412" y="720852"/>
                  </a:lnTo>
                  <a:lnTo>
                    <a:pt x="5963412" y="640080"/>
                  </a:lnTo>
                  <a:lnTo>
                    <a:pt x="5993892" y="608076"/>
                  </a:lnTo>
                  <a:lnTo>
                    <a:pt x="6074664" y="720852"/>
                  </a:lnTo>
                  <a:lnTo>
                    <a:pt x="6144768" y="720852"/>
                  </a:lnTo>
                  <a:close/>
                </a:path>
                <a:path w="7153909" h="1228725">
                  <a:moveTo>
                    <a:pt x="6259068" y="96012"/>
                  </a:moveTo>
                  <a:lnTo>
                    <a:pt x="6250622" y="56388"/>
                  </a:lnTo>
                  <a:lnTo>
                    <a:pt x="6216777" y="19367"/>
                  </a:lnTo>
                  <a:lnTo>
                    <a:pt x="6199632" y="11239"/>
                  </a:lnTo>
                  <a:lnTo>
                    <a:pt x="6199632" y="97536"/>
                  </a:lnTo>
                  <a:lnTo>
                    <a:pt x="6198806" y="105498"/>
                  </a:lnTo>
                  <a:lnTo>
                    <a:pt x="6172962" y="134683"/>
                  </a:lnTo>
                  <a:lnTo>
                    <a:pt x="6153912" y="137160"/>
                  </a:lnTo>
                  <a:lnTo>
                    <a:pt x="6108192" y="137160"/>
                  </a:lnTo>
                  <a:lnTo>
                    <a:pt x="6108192" y="56388"/>
                  </a:lnTo>
                  <a:lnTo>
                    <a:pt x="6152388" y="56388"/>
                  </a:lnTo>
                  <a:lnTo>
                    <a:pt x="6192571" y="73113"/>
                  </a:lnTo>
                  <a:lnTo>
                    <a:pt x="6199632" y="97536"/>
                  </a:lnTo>
                  <a:lnTo>
                    <a:pt x="6199632" y="11239"/>
                  </a:lnTo>
                  <a:lnTo>
                    <a:pt x="6180201" y="6273"/>
                  </a:lnTo>
                  <a:lnTo>
                    <a:pt x="6158484" y="4572"/>
                  </a:lnTo>
                  <a:lnTo>
                    <a:pt x="6050280" y="4572"/>
                  </a:lnTo>
                  <a:lnTo>
                    <a:pt x="6050280" y="268224"/>
                  </a:lnTo>
                  <a:lnTo>
                    <a:pt x="6108192" y="268224"/>
                  </a:lnTo>
                  <a:lnTo>
                    <a:pt x="6108192" y="188976"/>
                  </a:lnTo>
                  <a:lnTo>
                    <a:pt x="6152388" y="188976"/>
                  </a:lnTo>
                  <a:lnTo>
                    <a:pt x="6194488" y="183070"/>
                  </a:lnTo>
                  <a:lnTo>
                    <a:pt x="6228588" y="164592"/>
                  </a:lnTo>
                  <a:lnTo>
                    <a:pt x="6257099" y="117449"/>
                  </a:lnTo>
                  <a:lnTo>
                    <a:pt x="6259068" y="96012"/>
                  </a:lnTo>
                  <a:close/>
                </a:path>
                <a:path w="7153909" h="1228725">
                  <a:moveTo>
                    <a:pt x="6391656" y="548640"/>
                  </a:moveTo>
                  <a:lnTo>
                    <a:pt x="6383210" y="509016"/>
                  </a:lnTo>
                  <a:lnTo>
                    <a:pt x="6349352" y="471995"/>
                  </a:lnTo>
                  <a:lnTo>
                    <a:pt x="6332220" y="463969"/>
                  </a:lnTo>
                  <a:lnTo>
                    <a:pt x="6332220" y="550164"/>
                  </a:lnTo>
                  <a:lnTo>
                    <a:pt x="6331394" y="558126"/>
                  </a:lnTo>
                  <a:lnTo>
                    <a:pt x="6305550" y="587311"/>
                  </a:lnTo>
                  <a:lnTo>
                    <a:pt x="6286500" y="589788"/>
                  </a:lnTo>
                  <a:lnTo>
                    <a:pt x="6240780" y="589788"/>
                  </a:lnTo>
                  <a:lnTo>
                    <a:pt x="6240780" y="509016"/>
                  </a:lnTo>
                  <a:lnTo>
                    <a:pt x="6284976" y="509016"/>
                  </a:lnTo>
                  <a:lnTo>
                    <a:pt x="6325159" y="525741"/>
                  </a:lnTo>
                  <a:lnTo>
                    <a:pt x="6332220" y="550164"/>
                  </a:lnTo>
                  <a:lnTo>
                    <a:pt x="6332220" y="463969"/>
                  </a:lnTo>
                  <a:lnTo>
                    <a:pt x="6332029" y="463867"/>
                  </a:lnTo>
                  <a:lnTo>
                    <a:pt x="6312154" y="458901"/>
                  </a:lnTo>
                  <a:lnTo>
                    <a:pt x="6289548" y="457200"/>
                  </a:lnTo>
                  <a:lnTo>
                    <a:pt x="6182868" y="457200"/>
                  </a:lnTo>
                  <a:lnTo>
                    <a:pt x="6182868" y="720852"/>
                  </a:lnTo>
                  <a:lnTo>
                    <a:pt x="6240780" y="720852"/>
                  </a:lnTo>
                  <a:lnTo>
                    <a:pt x="6240780" y="641604"/>
                  </a:lnTo>
                  <a:lnTo>
                    <a:pt x="6284976" y="641604"/>
                  </a:lnTo>
                  <a:lnTo>
                    <a:pt x="6327076" y="635698"/>
                  </a:lnTo>
                  <a:lnTo>
                    <a:pt x="6361176" y="617220"/>
                  </a:lnTo>
                  <a:lnTo>
                    <a:pt x="6389687" y="570077"/>
                  </a:lnTo>
                  <a:lnTo>
                    <a:pt x="6391656" y="548640"/>
                  </a:lnTo>
                  <a:close/>
                </a:path>
                <a:path w="7153909" h="1228725">
                  <a:moveTo>
                    <a:pt x="6574549" y="137160"/>
                  </a:moveTo>
                  <a:lnTo>
                    <a:pt x="6571970" y="108851"/>
                  </a:lnTo>
                  <a:lnTo>
                    <a:pt x="6564262" y="83248"/>
                  </a:lnTo>
                  <a:lnTo>
                    <a:pt x="6551396" y="60223"/>
                  </a:lnTo>
                  <a:lnTo>
                    <a:pt x="6545377" y="53340"/>
                  </a:lnTo>
                  <a:lnTo>
                    <a:pt x="6533401" y="39624"/>
                  </a:lnTo>
                  <a:lnTo>
                    <a:pt x="6513589" y="23355"/>
                  </a:lnTo>
                  <a:lnTo>
                    <a:pt x="6513589" y="137160"/>
                  </a:lnTo>
                  <a:lnTo>
                    <a:pt x="6512153" y="153720"/>
                  </a:lnTo>
                  <a:lnTo>
                    <a:pt x="6490729" y="195072"/>
                  </a:lnTo>
                  <a:lnTo>
                    <a:pt x="6450647" y="218008"/>
                  </a:lnTo>
                  <a:lnTo>
                    <a:pt x="6434341" y="219456"/>
                  </a:lnTo>
                  <a:lnTo>
                    <a:pt x="6417780" y="218008"/>
                  </a:lnTo>
                  <a:lnTo>
                    <a:pt x="6376429" y="195072"/>
                  </a:lnTo>
                  <a:lnTo>
                    <a:pt x="6356274" y="153720"/>
                  </a:lnTo>
                  <a:lnTo>
                    <a:pt x="6355093" y="137160"/>
                  </a:lnTo>
                  <a:lnTo>
                    <a:pt x="6356274" y="119735"/>
                  </a:lnTo>
                  <a:lnTo>
                    <a:pt x="6376429" y="77724"/>
                  </a:lnTo>
                  <a:lnTo>
                    <a:pt x="6416497" y="54800"/>
                  </a:lnTo>
                  <a:lnTo>
                    <a:pt x="6432817" y="53340"/>
                  </a:lnTo>
                  <a:lnTo>
                    <a:pt x="6450000" y="54800"/>
                  </a:lnTo>
                  <a:lnTo>
                    <a:pt x="6490729" y="77724"/>
                  </a:lnTo>
                  <a:lnTo>
                    <a:pt x="6512153" y="119951"/>
                  </a:lnTo>
                  <a:lnTo>
                    <a:pt x="6513589" y="137160"/>
                  </a:lnTo>
                  <a:lnTo>
                    <a:pt x="6513589" y="23355"/>
                  </a:lnTo>
                  <a:lnTo>
                    <a:pt x="6512560" y="22504"/>
                  </a:lnTo>
                  <a:lnTo>
                    <a:pt x="6489014" y="10096"/>
                  </a:lnTo>
                  <a:lnTo>
                    <a:pt x="6462890" y="2552"/>
                  </a:lnTo>
                  <a:lnTo>
                    <a:pt x="6434341" y="0"/>
                  </a:lnTo>
                  <a:lnTo>
                    <a:pt x="6405766" y="2552"/>
                  </a:lnTo>
                  <a:lnTo>
                    <a:pt x="6355474" y="22504"/>
                  </a:lnTo>
                  <a:lnTo>
                    <a:pt x="6316624" y="61087"/>
                  </a:lnTo>
                  <a:lnTo>
                    <a:pt x="6296672" y="109715"/>
                  </a:lnTo>
                  <a:lnTo>
                    <a:pt x="6294132" y="137160"/>
                  </a:lnTo>
                  <a:lnTo>
                    <a:pt x="6296457" y="164592"/>
                  </a:lnTo>
                  <a:lnTo>
                    <a:pt x="6315989" y="212598"/>
                  </a:lnTo>
                  <a:lnTo>
                    <a:pt x="6354585" y="250304"/>
                  </a:lnTo>
                  <a:lnTo>
                    <a:pt x="6404254" y="270256"/>
                  </a:lnTo>
                  <a:lnTo>
                    <a:pt x="6432817" y="272796"/>
                  </a:lnTo>
                  <a:lnTo>
                    <a:pt x="6462242" y="270256"/>
                  </a:lnTo>
                  <a:lnTo>
                    <a:pt x="6488824" y="262699"/>
                  </a:lnTo>
                  <a:lnTo>
                    <a:pt x="6512534" y="250304"/>
                  </a:lnTo>
                  <a:lnTo>
                    <a:pt x="6533401" y="233172"/>
                  </a:lnTo>
                  <a:lnTo>
                    <a:pt x="6545275" y="219456"/>
                  </a:lnTo>
                  <a:lnTo>
                    <a:pt x="6551396" y="212394"/>
                  </a:lnTo>
                  <a:lnTo>
                    <a:pt x="6564262" y="189166"/>
                  </a:lnTo>
                  <a:lnTo>
                    <a:pt x="6571970" y="163957"/>
                  </a:lnTo>
                  <a:lnTo>
                    <a:pt x="6574549" y="137160"/>
                  </a:lnTo>
                  <a:close/>
                </a:path>
                <a:path w="7153909" h="1228725">
                  <a:moveTo>
                    <a:pt x="6667500" y="457200"/>
                  </a:moveTo>
                  <a:lnTo>
                    <a:pt x="6605016" y="457200"/>
                  </a:lnTo>
                  <a:lnTo>
                    <a:pt x="6541008" y="595884"/>
                  </a:lnTo>
                  <a:lnTo>
                    <a:pt x="6469380" y="457200"/>
                  </a:lnTo>
                  <a:lnTo>
                    <a:pt x="6403848" y="457200"/>
                  </a:lnTo>
                  <a:lnTo>
                    <a:pt x="6510528" y="653796"/>
                  </a:lnTo>
                  <a:lnTo>
                    <a:pt x="6503149" y="663562"/>
                  </a:lnTo>
                  <a:lnTo>
                    <a:pt x="6494907" y="670179"/>
                  </a:lnTo>
                  <a:lnTo>
                    <a:pt x="6486106" y="673950"/>
                  </a:lnTo>
                  <a:lnTo>
                    <a:pt x="6477000" y="675132"/>
                  </a:lnTo>
                  <a:lnTo>
                    <a:pt x="6468364" y="674585"/>
                  </a:lnTo>
                  <a:lnTo>
                    <a:pt x="6460426" y="673036"/>
                  </a:lnTo>
                  <a:lnTo>
                    <a:pt x="6452794" y="670636"/>
                  </a:lnTo>
                  <a:lnTo>
                    <a:pt x="6444996" y="667512"/>
                  </a:lnTo>
                  <a:lnTo>
                    <a:pt x="6423660" y="710184"/>
                  </a:lnTo>
                  <a:lnTo>
                    <a:pt x="6436766" y="716432"/>
                  </a:lnTo>
                  <a:lnTo>
                    <a:pt x="6450711" y="721233"/>
                  </a:lnTo>
                  <a:lnTo>
                    <a:pt x="6465240" y="724331"/>
                  </a:lnTo>
                  <a:lnTo>
                    <a:pt x="6480048" y="725424"/>
                  </a:lnTo>
                  <a:lnTo>
                    <a:pt x="6493459" y="724331"/>
                  </a:lnTo>
                  <a:lnTo>
                    <a:pt x="6538823" y="701281"/>
                  </a:lnTo>
                  <a:lnTo>
                    <a:pt x="6565392" y="661416"/>
                  </a:lnTo>
                  <a:lnTo>
                    <a:pt x="6667500" y="457200"/>
                  </a:lnTo>
                  <a:close/>
                </a:path>
                <a:path w="7153909" h="1228725">
                  <a:moveTo>
                    <a:pt x="6871716" y="216420"/>
                  </a:moveTo>
                  <a:lnTo>
                    <a:pt x="6839712" y="216420"/>
                  </a:lnTo>
                  <a:lnTo>
                    <a:pt x="6839712" y="56400"/>
                  </a:lnTo>
                  <a:lnTo>
                    <a:pt x="6839712" y="4584"/>
                  </a:lnTo>
                  <a:lnTo>
                    <a:pt x="6781800" y="4584"/>
                  </a:lnTo>
                  <a:lnTo>
                    <a:pt x="6781800" y="56400"/>
                  </a:lnTo>
                  <a:lnTo>
                    <a:pt x="6781800" y="216420"/>
                  </a:lnTo>
                  <a:lnTo>
                    <a:pt x="6679692" y="216420"/>
                  </a:lnTo>
                  <a:lnTo>
                    <a:pt x="6690576" y="186055"/>
                  </a:lnTo>
                  <a:lnTo>
                    <a:pt x="6698170" y="154127"/>
                  </a:lnTo>
                  <a:lnTo>
                    <a:pt x="6702628" y="120192"/>
                  </a:lnTo>
                  <a:lnTo>
                    <a:pt x="6704076" y="83832"/>
                  </a:lnTo>
                  <a:lnTo>
                    <a:pt x="6704076" y="56400"/>
                  </a:lnTo>
                  <a:lnTo>
                    <a:pt x="6781800" y="56400"/>
                  </a:lnTo>
                  <a:lnTo>
                    <a:pt x="6781800" y="4584"/>
                  </a:lnTo>
                  <a:lnTo>
                    <a:pt x="6647688" y="4584"/>
                  </a:lnTo>
                  <a:lnTo>
                    <a:pt x="6647688" y="35064"/>
                  </a:lnTo>
                  <a:lnTo>
                    <a:pt x="6647383" y="66497"/>
                  </a:lnTo>
                  <a:lnTo>
                    <a:pt x="6644475" y="119075"/>
                  </a:lnTo>
                  <a:lnTo>
                    <a:pt x="6637591" y="159626"/>
                  </a:lnTo>
                  <a:lnTo>
                    <a:pt x="6626161" y="197866"/>
                  </a:lnTo>
                  <a:lnTo>
                    <a:pt x="6618732" y="216420"/>
                  </a:lnTo>
                  <a:lnTo>
                    <a:pt x="6594348" y="216420"/>
                  </a:lnTo>
                  <a:lnTo>
                    <a:pt x="6594348" y="323100"/>
                  </a:lnTo>
                  <a:lnTo>
                    <a:pt x="6646164" y="323100"/>
                  </a:lnTo>
                  <a:lnTo>
                    <a:pt x="6650736" y="268236"/>
                  </a:lnTo>
                  <a:lnTo>
                    <a:pt x="6815328" y="268236"/>
                  </a:lnTo>
                  <a:lnTo>
                    <a:pt x="6815328" y="323100"/>
                  </a:lnTo>
                  <a:lnTo>
                    <a:pt x="6864096" y="323100"/>
                  </a:lnTo>
                  <a:lnTo>
                    <a:pt x="6868020" y="268236"/>
                  </a:lnTo>
                  <a:lnTo>
                    <a:pt x="6871716" y="216420"/>
                  </a:lnTo>
                  <a:close/>
                </a:path>
                <a:path w="7153909" h="1228725">
                  <a:moveTo>
                    <a:pt x="6890017" y="456692"/>
                  </a:moveTo>
                  <a:lnTo>
                    <a:pt x="6707124" y="456692"/>
                  </a:lnTo>
                  <a:lnTo>
                    <a:pt x="6707124" y="508762"/>
                  </a:lnTo>
                  <a:lnTo>
                    <a:pt x="6707124" y="720852"/>
                  </a:lnTo>
                  <a:lnTo>
                    <a:pt x="6765049" y="720852"/>
                  </a:lnTo>
                  <a:lnTo>
                    <a:pt x="6765049" y="508762"/>
                  </a:lnTo>
                  <a:lnTo>
                    <a:pt x="6890017" y="508762"/>
                  </a:lnTo>
                  <a:lnTo>
                    <a:pt x="6890017" y="456692"/>
                  </a:lnTo>
                  <a:close/>
                </a:path>
                <a:path w="7153909" h="1228725">
                  <a:moveTo>
                    <a:pt x="7114045" y="216154"/>
                  </a:moveTo>
                  <a:lnTo>
                    <a:pt x="6972313" y="216154"/>
                  </a:lnTo>
                  <a:lnTo>
                    <a:pt x="6972313" y="161544"/>
                  </a:lnTo>
                  <a:lnTo>
                    <a:pt x="7095757" y="161544"/>
                  </a:lnTo>
                  <a:lnTo>
                    <a:pt x="7095757" y="109474"/>
                  </a:lnTo>
                  <a:lnTo>
                    <a:pt x="6972313" y="109474"/>
                  </a:lnTo>
                  <a:lnTo>
                    <a:pt x="6972313" y="56134"/>
                  </a:lnTo>
                  <a:lnTo>
                    <a:pt x="7112521" y="56134"/>
                  </a:lnTo>
                  <a:lnTo>
                    <a:pt x="7112521" y="4064"/>
                  </a:lnTo>
                  <a:lnTo>
                    <a:pt x="6914401" y="4064"/>
                  </a:lnTo>
                  <a:lnTo>
                    <a:pt x="6914401" y="56134"/>
                  </a:lnTo>
                  <a:lnTo>
                    <a:pt x="6914401" y="109474"/>
                  </a:lnTo>
                  <a:lnTo>
                    <a:pt x="6914401" y="161544"/>
                  </a:lnTo>
                  <a:lnTo>
                    <a:pt x="6914401" y="216154"/>
                  </a:lnTo>
                  <a:lnTo>
                    <a:pt x="6914401" y="268224"/>
                  </a:lnTo>
                  <a:lnTo>
                    <a:pt x="7114045" y="268224"/>
                  </a:lnTo>
                  <a:lnTo>
                    <a:pt x="7114045" y="216154"/>
                  </a:lnTo>
                  <a:close/>
                </a:path>
                <a:path w="7153909" h="1228725">
                  <a:moveTo>
                    <a:pt x="7153656" y="720852"/>
                  </a:moveTo>
                  <a:lnTo>
                    <a:pt x="7128383" y="661416"/>
                  </a:lnTo>
                  <a:lnTo>
                    <a:pt x="7106996" y="611124"/>
                  </a:lnTo>
                  <a:lnTo>
                    <a:pt x="7070699" y="525780"/>
                  </a:lnTo>
                  <a:lnTo>
                    <a:pt x="7048500" y="473595"/>
                  </a:lnTo>
                  <a:lnTo>
                    <a:pt x="7048500" y="611124"/>
                  </a:lnTo>
                  <a:lnTo>
                    <a:pt x="6978396" y="611124"/>
                  </a:lnTo>
                  <a:lnTo>
                    <a:pt x="7013448" y="525780"/>
                  </a:lnTo>
                  <a:lnTo>
                    <a:pt x="7048500" y="611124"/>
                  </a:lnTo>
                  <a:lnTo>
                    <a:pt x="7048500" y="473595"/>
                  </a:lnTo>
                  <a:lnTo>
                    <a:pt x="7040880" y="455676"/>
                  </a:lnTo>
                  <a:lnTo>
                    <a:pt x="6987540" y="455676"/>
                  </a:lnTo>
                  <a:lnTo>
                    <a:pt x="6874764" y="720852"/>
                  </a:lnTo>
                  <a:lnTo>
                    <a:pt x="6932676" y="720852"/>
                  </a:lnTo>
                  <a:lnTo>
                    <a:pt x="6957060" y="661416"/>
                  </a:lnTo>
                  <a:lnTo>
                    <a:pt x="7068312" y="661416"/>
                  </a:lnTo>
                  <a:lnTo>
                    <a:pt x="7092696" y="720852"/>
                  </a:lnTo>
                  <a:lnTo>
                    <a:pt x="7153656" y="720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306068" y="4014215"/>
              <a:ext cx="7416165" cy="1356995"/>
            </a:xfrm>
            <a:custGeom>
              <a:avLst/>
              <a:gdLst/>
              <a:ahLst/>
              <a:cxnLst/>
              <a:rect l="l" t="t" r="r" b="b"/>
              <a:pathLst>
                <a:path w="7416165" h="1356995">
                  <a:moveTo>
                    <a:pt x="129540" y="1072908"/>
                  </a:moveTo>
                  <a:lnTo>
                    <a:pt x="103632" y="1034808"/>
                  </a:lnTo>
                  <a:lnTo>
                    <a:pt x="79057" y="1049350"/>
                  </a:lnTo>
                  <a:lnTo>
                    <a:pt x="57912" y="1065479"/>
                  </a:lnTo>
                  <a:lnTo>
                    <a:pt x="25908" y="1101864"/>
                  </a:lnTo>
                  <a:lnTo>
                    <a:pt x="6096" y="1145489"/>
                  </a:lnTo>
                  <a:lnTo>
                    <a:pt x="0" y="1194828"/>
                  </a:lnTo>
                  <a:lnTo>
                    <a:pt x="1473" y="1221155"/>
                  </a:lnTo>
                  <a:lnTo>
                    <a:pt x="14135" y="1268120"/>
                  </a:lnTo>
                  <a:lnTo>
                    <a:pt x="40195" y="1308150"/>
                  </a:lnTo>
                  <a:lnTo>
                    <a:pt x="79057" y="1341818"/>
                  </a:lnTo>
                  <a:lnTo>
                    <a:pt x="103632" y="1356372"/>
                  </a:lnTo>
                  <a:lnTo>
                    <a:pt x="129540" y="1318272"/>
                  </a:lnTo>
                  <a:lnTo>
                    <a:pt x="111506" y="1305191"/>
                  </a:lnTo>
                  <a:lnTo>
                    <a:pt x="96202" y="1291412"/>
                  </a:lnTo>
                  <a:lnTo>
                    <a:pt x="66027" y="1248829"/>
                  </a:lnTo>
                  <a:lnTo>
                    <a:pt x="56388" y="1194828"/>
                  </a:lnTo>
                  <a:lnTo>
                    <a:pt x="57505" y="1175981"/>
                  </a:lnTo>
                  <a:lnTo>
                    <a:pt x="73152" y="1127772"/>
                  </a:lnTo>
                  <a:lnTo>
                    <a:pt x="111506" y="1085761"/>
                  </a:lnTo>
                  <a:lnTo>
                    <a:pt x="129540" y="1072908"/>
                  </a:lnTo>
                  <a:close/>
                </a:path>
                <a:path w="7416165" h="1356995">
                  <a:moveTo>
                    <a:pt x="220967" y="627888"/>
                  </a:moveTo>
                  <a:lnTo>
                    <a:pt x="212521" y="588264"/>
                  </a:lnTo>
                  <a:lnTo>
                    <a:pt x="179324" y="551243"/>
                  </a:lnTo>
                  <a:lnTo>
                    <a:pt x="163055" y="543572"/>
                  </a:lnTo>
                  <a:lnTo>
                    <a:pt x="163055" y="629412"/>
                  </a:lnTo>
                  <a:lnTo>
                    <a:pt x="162229" y="637374"/>
                  </a:lnTo>
                  <a:lnTo>
                    <a:pt x="135813" y="666559"/>
                  </a:lnTo>
                  <a:lnTo>
                    <a:pt x="117335" y="669036"/>
                  </a:lnTo>
                  <a:lnTo>
                    <a:pt x="70091" y="669036"/>
                  </a:lnTo>
                  <a:lnTo>
                    <a:pt x="70091" y="588264"/>
                  </a:lnTo>
                  <a:lnTo>
                    <a:pt x="115811" y="588264"/>
                  </a:lnTo>
                  <a:lnTo>
                    <a:pt x="155994" y="604989"/>
                  </a:lnTo>
                  <a:lnTo>
                    <a:pt x="163055" y="629412"/>
                  </a:lnTo>
                  <a:lnTo>
                    <a:pt x="163055" y="543572"/>
                  </a:lnTo>
                  <a:lnTo>
                    <a:pt x="162102" y="543115"/>
                  </a:lnTo>
                  <a:lnTo>
                    <a:pt x="142316" y="538149"/>
                  </a:lnTo>
                  <a:lnTo>
                    <a:pt x="120383" y="536448"/>
                  </a:lnTo>
                  <a:lnTo>
                    <a:pt x="12179" y="536448"/>
                  </a:lnTo>
                  <a:lnTo>
                    <a:pt x="12179" y="800100"/>
                  </a:lnTo>
                  <a:lnTo>
                    <a:pt x="70091" y="800100"/>
                  </a:lnTo>
                  <a:lnTo>
                    <a:pt x="70091" y="720852"/>
                  </a:lnTo>
                  <a:lnTo>
                    <a:pt x="114287" y="720852"/>
                  </a:lnTo>
                  <a:lnTo>
                    <a:pt x="157149" y="714946"/>
                  </a:lnTo>
                  <a:lnTo>
                    <a:pt x="192011" y="696468"/>
                  </a:lnTo>
                  <a:lnTo>
                    <a:pt x="219240" y="649325"/>
                  </a:lnTo>
                  <a:lnTo>
                    <a:pt x="220967" y="627888"/>
                  </a:lnTo>
                  <a:close/>
                </a:path>
                <a:path w="7416165" h="1356995">
                  <a:moveTo>
                    <a:pt x="388620" y="1038860"/>
                  </a:moveTo>
                  <a:lnTo>
                    <a:pt x="169164" y="1038860"/>
                  </a:lnTo>
                  <a:lnTo>
                    <a:pt x="169164" y="1092200"/>
                  </a:lnTo>
                  <a:lnTo>
                    <a:pt x="169164" y="1303020"/>
                  </a:lnTo>
                  <a:lnTo>
                    <a:pt x="227076" y="1303020"/>
                  </a:lnTo>
                  <a:lnTo>
                    <a:pt x="227076" y="1092200"/>
                  </a:lnTo>
                  <a:lnTo>
                    <a:pt x="330708" y="1092200"/>
                  </a:lnTo>
                  <a:lnTo>
                    <a:pt x="330708" y="1303020"/>
                  </a:lnTo>
                  <a:lnTo>
                    <a:pt x="388620" y="1303020"/>
                  </a:lnTo>
                  <a:lnTo>
                    <a:pt x="388620" y="1092200"/>
                  </a:lnTo>
                  <a:lnTo>
                    <a:pt x="388620" y="1038860"/>
                  </a:lnTo>
                  <a:close/>
                </a:path>
                <a:path w="7416165" h="1356995">
                  <a:moveTo>
                    <a:pt x="463283" y="748030"/>
                  </a:moveTo>
                  <a:lnTo>
                    <a:pt x="320027" y="748030"/>
                  </a:lnTo>
                  <a:lnTo>
                    <a:pt x="320027" y="693420"/>
                  </a:lnTo>
                  <a:lnTo>
                    <a:pt x="444995" y="693420"/>
                  </a:lnTo>
                  <a:lnTo>
                    <a:pt x="444995" y="641350"/>
                  </a:lnTo>
                  <a:lnTo>
                    <a:pt x="320027" y="641350"/>
                  </a:lnTo>
                  <a:lnTo>
                    <a:pt x="320027" y="588010"/>
                  </a:lnTo>
                  <a:lnTo>
                    <a:pt x="461759" y="588010"/>
                  </a:lnTo>
                  <a:lnTo>
                    <a:pt x="461759" y="535940"/>
                  </a:lnTo>
                  <a:lnTo>
                    <a:pt x="262115" y="535940"/>
                  </a:lnTo>
                  <a:lnTo>
                    <a:pt x="262115" y="588010"/>
                  </a:lnTo>
                  <a:lnTo>
                    <a:pt x="262115" y="641350"/>
                  </a:lnTo>
                  <a:lnTo>
                    <a:pt x="262115" y="693420"/>
                  </a:lnTo>
                  <a:lnTo>
                    <a:pt x="262115" y="748030"/>
                  </a:lnTo>
                  <a:lnTo>
                    <a:pt x="262115" y="800100"/>
                  </a:lnTo>
                  <a:lnTo>
                    <a:pt x="463283" y="800100"/>
                  </a:lnTo>
                  <a:lnTo>
                    <a:pt x="463283" y="748030"/>
                  </a:lnTo>
                  <a:close/>
                </a:path>
                <a:path w="7416165" h="1356995">
                  <a:moveTo>
                    <a:pt x="672071" y="1038860"/>
                  </a:moveTo>
                  <a:lnTo>
                    <a:pt x="452628" y="1038860"/>
                  </a:lnTo>
                  <a:lnTo>
                    <a:pt x="452628" y="1092200"/>
                  </a:lnTo>
                  <a:lnTo>
                    <a:pt x="452628" y="1303020"/>
                  </a:lnTo>
                  <a:lnTo>
                    <a:pt x="510540" y="1303020"/>
                  </a:lnTo>
                  <a:lnTo>
                    <a:pt x="510540" y="1092200"/>
                  </a:lnTo>
                  <a:lnTo>
                    <a:pt x="614172" y="1092200"/>
                  </a:lnTo>
                  <a:lnTo>
                    <a:pt x="614172" y="1303020"/>
                  </a:lnTo>
                  <a:lnTo>
                    <a:pt x="672071" y="1303020"/>
                  </a:lnTo>
                  <a:lnTo>
                    <a:pt x="672071" y="1092200"/>
                  </a:lnTo>
                  <a:lnTo>
                    <a:pt x="672071" y="1038860"/>
                  </a:lnTo>
                  <a:close/>
                </a:path>
                <a:path w="7416165" h="1356995">
                  <a:moveTo>
                    <a:pt x="742188" y="760476"/>
                  </a:moveTo>
                  <a:lnTo>
                    <a:pt x="705612" y="720852"/>
                  </a:lnTo>
                  <a:lnTo>
                    <a:pt x="696747" y="728281"/>
                  </a:lnTo>
                  <a:lnTo>
                    <a:pt x="688467" y="734568"/>
                  </a:lnTo>
                  <a:lnTo>
                    <a:pt x="647026" y="750785"/>
                  </a:lnTo>
                  <a:lnTo>
                    <a:pt x="637032" y="751332"/>
                  </a:lnTo>
                  <a:lnTo>
                    <a:pt x="620737" y="749884"/>
                  </a:lnTo>
                  <a:lnTo>
                    <a:pt x="582168" y="726948"/>
                  </a:lnTo>
                  <a:lnTo>
                    <a:pt x="560730" y="684949"/>
                  </a:lnTo>
                  <a:lnTo>
                    <a:pt x="559308" y="667512"/>
                  </a:lnTo>
                  <a:lnTo>
                    <a:pt x="560730" y="650963"/>
                  </a:lnTo>
                  <a:lnTo>
                    <a:pt x="582168" y="609600"/>
                  </a:lnTo>
                  <a:lnTo>
                    <a:pt x="620737" y="586676"/>
                  </a:lnTo>
                  <a:lnTo>
                    <a:pt x="637032" y="585216"/>
                  </a:lnTo>
                  <a:lnTo>
                    <a:pt x="647001" y="585774"/>
                  </a:lnTo>
                  <a:lnTo>
                    <a:pt x="688086" y="601789"/>
                  </a:lnTo>
                  <a:lnTo>
                    <a:pt x="704088" y="614172"/>
                  </a:lnTo>
                  <a:lnTo>
                    <a:pt x="739140" y="574548"/>
                  </a:lnTo>
                  <a:lnTo>
                    <a:pt x="706348" y="548830"/>
                  </a:lnTo>
                  <a:lnTo>
                    <a:pt x="668274" y="534924"/>
                  </a:lnTo>
                  <a:lnTo>
                    <a:pt x="637032" y="531876"/>
                  </a:lnTo>
                  <a:lnTo>
                    <a:pt x="608469" y="534428"/>
                  </a:lnTo>
                  <a:lnTo>
                    <a:pt x="558800" y="554380"/>
                  </a:lnTo>
                  <a:lnTo>
                    <a:pt x="521081" y="592074"/>
                  </a:lnTo>
                  <a:lnTo>
                    <a:pt x="502170" y="640080"/>
                  </a:lnTo>
                  <a:lnTo>
                    <a:pt x="499872" y="667512"/>
                  </a:lnTo>
                  <a:lnTo>
                    <a:pt x="502170" y="695833"/>
                  </a:lnTo>
                  <a:lnTo>
                    <a:pt x="521081" y="744461"/>
                  </a:lnTo>
                  <a:lnTo>
                    <a:pt x="558546" y="782180"/>
                  </a:lnTo>
                  <a:lnTo>
                    <a:pt x="606552" y="802132"/>
                  </a:lnTo>
                  <a:lnTo>
                    <a:pt x="633984" y="804672"/>
                  </a:lnTo>
                  <a:lnTo>
                    <a:pt x="651675" y="804087"/>
                  </a:lnTo>
                  <a:lnTo>
                    <a:pt x="696468" y="794004"/>
                  </a:lnTo>
                  <a:lnTo>
                    <a:pt x="731608" y="771080"/>
                  </a:lnTo>
                  <a:lnTo>
                    <a:pt x="742188" y="760476"/>
                  </a:lnTo>
                  <a:close/>
                </a:path>
                <a:path w="7416165" h="1356995">
                  <a:moveTo>
                    <a:pt x="932688" y="1038860"/>
                  </a:moveTo>
                  <a:lnTo>
                    <a:pt x="714756" y="1038860"/>
                  </a:lnTo>
                  <a:lnTo>
                    <a:pt x="714756" y="1094740"/>
                  </a:lnTo>
                  <a:lnTo>
                    <a:pt x="795528" y="1094740"/>
                  </a:lnTo>
                  <a:lnTo>
                    <a:pt x="795528" y="1303020"/>
                  </a:lnTo>
                  <a:lnTo>
                    <a:pt x="853440" y="1303020"/>
                  </a:lnTo>
                  <a:lnTo>
                    <a:pt x="853440" y="1094740"/>
                  </a:lnTo>
                  <a:lnTo>
                    <a:pt x="932688" y="1094740"/>
                  </a:lnTo>
                  <a:lnTo>
                    <a:pt x="932688" y="1038860"/>
                  </a:lnTo>
                  <a:close/>
                </a:path>
                <a:path w="7416165" h="1356995">
                  <a:moveTo>
                    <a:pt x="1005827" y="535940"/>
                  </a:moveTo>
                  <a:lnTo>
                    <a:pt x="786371" y="535940"/>
                  </a:lnTo>
                  <a:lnTo>
                    <a:pt x="786371" y="588010"/>
                  </a:lnTo>
                  <a:lnTo>
                    <a:pt x="786371" y="800100"/>
                  </a:lnTo>
                  <a:lnTo>
                    <a:pt x="844283" y="800100"/>
                  </a:lnTo>
                  <a:lnTo>
                    <a:pt x="844283" y="588010"/>
                  </a:lnTo>
                  <a:lnTo>
                    <a:pt x="947915" y="588010"/>
                  </a:lnTo>
                  <a:lnTo>
                    <a:pt x="947915" y="800100"/>
                  </a:lnTo>
                  <a:lnTo>
                    <a:pt x="1005827" y="800100"/>
                  </a:lnTo>
                  <a:lnTo>
                    <a:pt x="1005827" y="588010"/>
                  </a:lnTo>
                  <a:lnTo>
                    <a:pt x="1005827" y="535940"/>
                  </a:lnTo>
                  <a:close/>
                </a:path>
                <a:path w="7416165" h="1356995">
                  <a:moveTo>
                    <a:pt x="1299959" y="1039368"/>
                  </a:moveTo>
                  <a:lnTo>
                    <a:pt x="1240523" y="1039368"/>
                  </a:lnTo>
                  <a:lnTo>
                    <a:pt x="1240523" y="1199388"/>
                  </a:lnTo>
                  <a:lnTo>
                    <a:pt x="1202042" y="1139952"/>
                  </a:lnTo>
                  <a:lnTo>
                    <a:pt x="1136891" y="1039368"/>
                  </a:lnTo>
                  <a:lnTo>
                    <a:pt x="1083551" y="1039368"/>
                  </a:lnTo>
                  <a:lnTo>
                    <a:pt x="1083551" y="1303020"/>
                  </a:lnTo>
                  <a:lnTo>
                    <a:pt x="1142987" y="1303020"/>
                  </a:lnTo>
                  <a:lnTo>
                    <a:pt x="1142987" y="1139952"/>
                  </a:lnTo>
                  <a:lnTo>
                    <a:pt x="1249667" y="1303020"/>
                  </a:lnTo>
                  <a:lnTo>
                    <a:pt x="1299959" y="1303020"/>
                  </a:lnTo>
                  <a:lnTo>
                    <a:pt x="1299959" y="1199388"/>
                  </a:lnTo>
                  <a:lnTo>
                    <a:pt x="1299959" y="1039368"/>
                  </a:lnTo>
                  <a:close/>
                </a:path>
                <a:path w="7416165" h="1356995">
                  <a:moveTo>
                    <a:pt x="1307592" y="536460"/>
                  </a:moveTo>
                  <a:lnTo>
                    <a:pt x="1245108" y="536460"/>
                  </a:lnTo>
                  <a:lnTo>
                    <a:pt x="1181100" y="675144"/>
                  </a:lnTo>
                  <a:lnTo>
                    <a:pt x="1109472" y="536460"/>
                  </a:lnTo>
                  <a:lnTo>
                    <a:pt x="1045464" y="536460"/>
                  </a:lnTo>
                  <a:lnTo>
                    <a:pt x="1150620" y="733044"/>
                  </a:lnTo>
                  <a:lnTo>
                    <a:pt x="1143444" y="742810"/>
                  </a:lnTo>
                  <a:lnTo>
                    <a:pt x="1135570" y="749439"/>
                  </a:lnTo>
                  <a:lnTo>
                    <a:pt x="1126820" y="753198"/>
                  </a:lnTo>
                  <a:lnTo>
                    <a:pt x="1117092" y="754380"/>
                  </a:lnTo>
                  <a:lnTo>
                    <a:pt x="1109103" y="753833"/>
                  </a:lnTo>
                  <a:lnTo>
                    <a:pt x="1101280" y="752284"/>
                  </a:lnTo>
                  <a:lnTo>
                    <a:pt x="1093724" y="749884"/>
                  </a:lnTo>
                  <a:lnTo>
                    <a:pt x="1086612" y="746772"/>
                  </a:lnTo>
                  <a:lnTo>
                    <a:pt x="1063752" y="789432"/>
                  </a:lnTo>
                  <a:lnTo>
                    <a:pt x="1077480" y="795680"/>
                  </a:lnTo>
                  <a:lnTo>
                    <a:pt x="1091374" y="800493"/>
                  </a:lnTo>
                  <a:lnTo>
                    <a:pt x="1105535" y="803579"/>
                  </a:lnTo>
                  <a:lnTo>
                    <a:pt x="1120140" y="804684"/>
                  </a:lnTo>
                  <a:lnTo>
                    <a:pt x="1134186" y="803579"/>
                  </a:lnTo>
                  <a:lnTo>
                    <a:pt x="1178928" y="780313"/>
                  </a:lnTo>
                  <a:lnTo>
                    <a:pt x="1207008" y="740676"/>
                  </a:lnTo>
                  <a:lnTo>
                    <a:pt x="1307592" y="536460"/>
                  </a:lnTo>
                  <a:close/>
                </a:path>
                <a:path w="7416165" h="1356995">
                  <a:moveTo>
                    <a:pt x="1432547" y="1222248"/>
                  </a:moveTo>
                  <a:lnTo>
                    <a:pt x="1330439" y="1222248"/>
                  </a:lnTo>
                  <a:lnTo>
                    <a:pt x="1330439" y="1257300"/>
                  </a:lnTo>
                  <a:lnTo>
                    <a:pt x="1432547" y="1257300"/>
                  </a:lnTo>
                  <a:lnTo>
                    <a:pt x="1432547" y="1222248"/>
                  </a:lnTo>
                  <a:close/>
                </a:path>
                <a:path w="7416165" h="1356995">
                  <a:moveTo>
                    <a:pt x="1438643" y="1146048"/>
                  </a:moveTo>
                  <a:lnTo>
                    <a:pt x="1423403" y="1104900"/>
                  </a:lnTo>
                  <a:lnTo>
                    <a:pt x="1405115" y="1092517"/>
                  </a:lnTo>
                  <a:lnTo>
                    <a:pt x="1405115" y="1138428"/>
                  </a:lnTo>
                  <a:lnTo>
                    <a:pt x="1405115" y="1153668"/>
                  </a:lnTo>
                  <a:lnTo>
                    <a:pt x="1403591" y="1159764"/>
                  </a:lnTo>
                  <a:lnTo>
                    <a:pt x="1399019" y="1165860"/>
                  </a:lnTo>
                  <a:lnTo>
                    <a:pt x="1394447" y="1170432"/>
                  </a:lnTo>
                  <a:lnTo>
                    <a:pt x="1388351" y="1173480"/>
                  </a:lnTo>
                  <a:lnTo>
                    <a:pt x="1374635" y="1173480"/>
                  </a:lnTo>
                  <a:lnTo>
                    <a:pt x="1368539" y="1170432"/>
                  </a:lnTo>
                  <a:lnTo>
                    <a:pt x="1363967" y="1165860"/>
                  </a:lnTo>
                  <a:lnTo>
                    <a:pt x="1359395" y="1159764"/>
                  </a:lnTo>
                  <a:lnTo>
                    <a:pt x="1357871" y="1153668"/>
                  </a:lnTo>
                  <a:lnTo>
                    <a:pt x="1357871" y="1138428"/>
                  </a:lnTo>
                  <a:lnTo>
                    <a:pt x="1359395" y="1130808"/>
                  </a:lnTo>
                  <a:lnTo>
                    <a:pt x="1368539" y="1121664"/>
                  </a:lnTo>
                  <a:lnTo>
                    <a:pt x="1374635" y="1118616"/>
                  </a:lnTo>
                  <a:lnTo>
                    <a:pt x="1388351" y="1118616"/>
                  </a:lnTo>
                  <a:lnTo>
                    <a:pt x="1394447" y="1121664"/>
                  </a:lnTo>
                  <a:lnTo>
                    <a:pt x="1399019" y="1126236"/>
                  </a:lnTo>
                  <a:lnTo>
                    <a:pt x="1403591" y="1132332"/>
                  </a:lnTo>
                  <a:lnTo>
                    <a:pt x="1405115" y="1138428"/>
                  </a:lnTo>
                  <a:lnTo>
                    <a:pt x="1405115" y="1092517"/>
                  </a:lnTo>
                  <a:lnTo>
                    <a:pt x="1394256" y="1089266"/>
                  </a:lnTo>
                  <a:lnTo>
                    <a:pt x="1382255" y="1088136"/>
                  </a:lnTo>
                  <a:lnTo>
                    <a:pt x="1370241" y="1089266"/>
                  </a:lnTo>
                  <a:lnTo>
                    <a:pt x="1332471" y="1113472"/>
                  </a:lnTo>
                  <a:lnTo>
                    <a:pt x="1322819" y="1146048"/>
                  </a:lnTo>
                  <a:lnTo>
                    <a:pt x="1323949" y="1158049"/>
                  </a:lnTo>
                  <a:lnTo>
                    <a:pt x="1348155" y="1194320"/>
                  </a:lnTo>
                  <a:lnTo>
                    <a:pt x="1380731" y="1203960"/>
                  </a:lnTo>
                  <a:lnTo>
                    <a:pt x="1392732" y="1202842"/>
                  </a:lnTo>
                  <a:lnTo>
                    <a:pt x="1429651" y="1178623"/>
                  </a:lnTo>
                  <a:lnTo>
                    <a:pt x="1432394" y="1173480"/>
                  </a:lnTo>
                  <a:lnTo>
                    <a:pt x="1434833" y="1168908"/>
                  </a:lnTo>
                  <a:lnTo>
                    <a:pt x="1437741" y="1158049"/>
                  </a:lnTo>
                  <a:lnTo>
                    <a:pt x="1438643" y="1146048"/>
                  </a:lnTo>
                  <a:close/>
                </a:path>
                <a:path w="7416165" h="1356995">
                  <a:moveTo>
                    <a:pt x="1568183" y="716292"/>
                  </a:moveTo>
                  <a:lnTo>
                    <a:pt x="1554048" y="669137"/>
                  </a:lnTo>
                  <a:lnTo>
                    <a:pt x="1514081" y="640473"/>
                  </a:lnTo>
                  <a:lnTo>
                    <a:pt x="1508747" y="639381"/>
                  </a:lnTo>
                  <a:lnTo>
                    <a:pt x="1508747" y="714768"/>
                  </a:lnTo>
                  <a:lnTo>
                    <a:pt x="1506423" y="729005"/>
                  </a:lnTo>
                  <a:lnTo>
                    <a:pt x="1499222" y="739533"/>
                  </a:lnTo>
                  <a:lnTo>
                    <a:pt x="1486890" y="746048"/>
                  </a:lnTo>
                  <a:lnTo>
                    <a:pt x="1469123" y="748296"/>
                  </a:lnTo>
                  <a:lnTo>
                    <a:pt x="1405115" y="748296"/>
                  </a:lnTo>
                  <a:lnTo>
                    <a:pt x="1405115" y="682764"/>
                  </a:lnTo>
                  <a:lnTo>
                    <a:pt x="1469123" y="682764"/>
                  </a:lnTo>
                  <a:lnTo>
                    <a:pt x="1486890" y="684758"/>
                  </a:lnTo>
                  <a:lnTo>
                    <a:pt x="1499222" y="690765"/>
                  </a:lnTo>
                  <a:lnTo>
                    <a:pt x="1506423" y="700760"/>
                  </a:lnTo>
                  <a:lnTo>
                    <a:pt x="1508747" y="714768"/>
                  </a:lnTo>
                  <a:lnTo>
                    <a:pt x="1508747" y="639381"/>
                  </a:lnTo>
                  <a:lnTo>
                    <a:pt x="1495793" y="636701"/>
                  </a:lnTo>
                  <a:lnTo>
                    <a:pt x="1475219" y="635520"/>
                  </a:lnTo>
                  <a:lnTo>
                    <a:pt x="1405115" y="635520"/>
                  </a:lnTo>
                  <a:lnTo>
                    <a:pt x="1405115" y="588276"/>
                  </a:lnTo>
                  <a:lnTo>
                    <a:pt x="1549895" y="588276"/>
                  </a:lnTo>
                  <a:lnTo>
                    <a:pt x="1549895" y="536460"/>
                  </a:lnTo>
                  <a:lnTo>
                    <a:pt x="1347203" y="536460"/>
                  </a:lnTo>
                  <a:lnTo>
                    <a:pt x="1347203" y="800112"/>
                  </a:lnTo>
                  <a:lnTo>
                    <a:pt x="1469123" y="800112"/>
                  </a:lnTo>
                  <a:lnTo>
                    <a:pt x="1510080" y="794588"/>
                  </a:lnTo>
                  <a:lnTo>
                    <a:pt x="1552752" y="766432"/>
                  </a:lnTo>
                  <a:lnTo>
                    <a:pt x="1566468" y="735482"/>
                  </a:lnTo>
                  <a:lnTo>
                    <a:pt x="1568183" y="716292"/>
                  </a:lnTo>
                  <a:close/>
                </a:path>
                <a:path w="7416165" h="1356995">
                  <a:moveTo>
                    <a:pt x="1808975" y="1199388"/>
                  </a:moveTo>
                  <a:lnTo>
                    <a:pt x="1773923" y="1199388"/>
                  </a:lnTo>
                  <a:lnTo>
                    <a:pt x="1773923" y="1117092"/>
                  </a:lnTo>
                  <a:lnTo>
                    <a:pt x="1773923" y="1037844"/>
                  </a:lnTo>
                  <a:lnTo>
                    <a:pt x="1725155" y="1037844"/>
                  </a:lnTo>
                  <a:lnTo>
                    <a:pt x="1719059" y="1044905"/>
                  </a:lnTo>
                  <a:lnTo>
                    <a:pt x="1719059" y="1117092"/>
                  </a:lnTo>
                  <a:lnTo>
                    <a:pt x="1719059" y="1199388"/>
                  </a:lnTo>
                  <a:lnTo>
                    <a:pt x="1648955" y="1199388"/>
                  </a:lnTo>
                  <a:lnTo>
                    <a:pt x="1719059" y="1117092"/>
                  </a:lnTo>
                  <a:lnTo>
                    <a:pt x="1719059" y="1044905"/>
                  </a:lnTo>
                  <a:lnTo>
                    <a:pt x="1580375" y="1205484"/>
                  </a:lnTo>
                  <a:lnTo>
                    <a:pt x="1589519" y="1246632"/>
                  </a:lnTo>
                  <a:lnTo>
                    <a:pt x="1719059" y="1246632"/>
                  </a:lnTo>
                  <a:lnTo>
                    <a:pt x="1719059" y="1303020"/>
                  </a:lnTo>
                  <a:lnTo>
                    <a:pt x="1773923" y="1303020"/>
                  </a:lnTo>
                  <a:lnTo>
                    <a:pt x="1773923" y="1246632"/>
                  </a:lnTo>
                  <a:lnTo>
                    <a:pt x="1808975" y="1246632"/>
                  </a:lnTo>
                  <a:lnTo>
                    <a:pt x="1808975" y="1199388"/>
                  </a:lnTo>
                  <a:close/>
                </a:path>
                <a:path w="7416165" h="1356995">
                  <a:moveTo>
                    <a:pt x="1844040" y="536448"/>
                  </a:moveTo>
                  <a:lnTo>
                    <a:pt x="1656588" y="536448"/>
                  </a:lnTo>
                  <a:lnTo>
                    <a:pt x="1656588" y="591312"/>
                  </a:lnTo>
                  <a:lnTo>
                    <a:pt x="1656321" y="616229"/>
                  </a:lnTo>
                  <a:lnTo>
                    <a:pt x="1654657" y="658609"/>
                  </a:lnTo>
                  <a:lnTo>
                    <a:pt x="1648777" y="705040"/>
                  </a:lnTo>
                  <a:lnTo>
                    <a:pt x="1631937" y="743648"/>
                  </a:lnTo>
                  <a:lnTo>
                    <a:pt x="1627632" y="746760"/>
                  </a:lnTo>
                  <a:lnTo>
                    <a:pt x="1623060" y="751332"/>
                  </a:lnTo>
                  <a:lnTo>
                    <a:pt x="1615440" y="752856"/>
                  </a:lnTo>
                  <a:lnTo>
                    <a:pt x="1598676" y="752856"/>
                  </a:lnTo>
                  <a:lnTo>
                    <a:pt x="1594104" y="800100"/>
                  </a:lnTo>
                  <a:lnTo>
                    <a:pt x="1608201" y="802195"/>
                  </a:lnTo>
                  <a:lnTo>
                    <a:pt x="1615960" y="802894"/>
                  </a:lnTo>
                  <a:lnTo>
                    <a:pt x="1624584" y="803148"/>
                  </a:lnTo>
                  <a:lnTo>
                    <a:pt x="1639722" y="802271"/>
                  </a:lnTo>
                  <a:lnTo>
                    <a:pt x="1682559" y="777557"/>
                  </a:lnTo>
                  <a:lnTo>
                    <a:pt x="1700784" y="728472"/>
                  </a:lnTo>
                  <a:lnTo>
                    <a:pt x="1707642" y="676846"/>
                  </a:lnTo>
                  <a:lnTo>
                    <a:pt x="1709928" y="608076"/>
                  </a:lnTo>
                  <a:lnTo>
                    <a:pt x="1709928" y="588264"/>
                  </a:lnTo>
                  <a:lnTo>
                    <a:pt x="1786128" y="588264"/>
                  </a:lnTo>
                  <a:lnTo>
                    <a:pt x="1786128" y="800100"/>
                  </a:lnTo>
                  <a:lnTo>
                    <a:pt x="1844040" y="800100"/>
                  </a:lnTo>
                  <a:lnTo>
                    <a:pt x="1844040" y="536448"/>
                  </a:lnTo>
                  <a:close/>
                </a:path>
                <a:path w="7416165" h="1356995">
                  <a:moveTo>
                    <a:pt x="1950720" y="1194816"/>
                  </a:moveTo>
                  <a:lnTo>
                    <a:pt x="1944624" y="1145476"/>
                  </a:lnTo>
                  <a:lnTo>
                    <a:pt x="1924812" y="1101852"/>
                  </a:lnTo>
                  <a:lnTo>
                    <a:pt x="1892808" y="1065466"/>
                  </a:lnTo>
                  <a:lnTo>
                    <a:pt x="1847088" y="1034796"/>
                  </a:lnTo>
                  <a:lnTo>
                    <a:pt x="1821180" y="1072896"/>
                  </a:lnTo>
                  <a:lnTo>
                    <a:pt x="1839201" y="1085761"/>
                  </a:lnTo>
                  <a:lnTo>
                    <a:pt x="1854517" y="1099185"/>
                  </a:lnTo>
                  <a:lnTo>
                    <a:pt x="1884680" y="1142314"/>
                  </a:lnTo>
                  <a:lnTo>
                    <a:pt x="1894332" y="1194816"/>
                  </a:lnTo>
                  <a:lnTo>
                    <a:pt x="1893201" y="1214539"/>
                  </a:lnTo>
                  <a:lnTo>
                    <a:pt x="1877568" y="1263396"/>
                  </a:lnTo>
                  <a:lnTo>
                    <a:pt x="1839201" y="1305191"/>
                  </a:lnTo>
                  <a:lnTo>
                    <a:pt x="1821180" y="1318260"/>
                  </a:lnTo>
                  <a:lnTo>
                    <a:pt x="1847088" y="1356360"/>
                  </a:lnTo>
                  <a:lnTo>
                    <a:pt x="1892808" y="1325689"/>
                  </a:lnTo>
                  <a:lnTo>
                    <a:pt x="1924812" y="1289304"/>
                  </a:lnTo>
                  <a:lnTo>
                    <a:pt x="1944624" y="1245489"/>
                  </a:lnTo>
                  <a:lnTo>
                    <a:pt x="1949234" y="1221155"/>
                  </a:lnTo>
                  <a:lnTo>
                    <a:pt x="1950720" y="1194816"/>
                  </a:lnTo>
                  <a:close/>
                </a:path>
                <a:path w="7416165" h="1356995">
                  <a:moveTo>
                    <a:pt x="2135111" y="536460"/>
                  </a:moveTo>
                  <a:lnTo>
                    <a:pt x="2081771" y="536460"/>
                  </a:lnTo>
                  <a:lnTo>
                    <a:pt x="1965947" y="708672"/>
                  </a:lnTo>
                  <a:lnTo>
                    <a:pt x="1965947" y="536460"/>
                  </a:lnTo>
                  <a:lnTo>
                    <a:pt x="1908035" y="536460"/>
                  </a:lnTo>
                  <a:lnTo>
                    <a:pt x="1908035" y="800112"/>
                  </a:lnTo>
                  <a:lnTo>
                    <a:pt x="1962899" y="800112"/>
                  </a:lnTo>
                  <a:lnTo>
                    <a:pt x="2077199" y="627900"/>
                  </a:lnTo>
                  <a:lnTo>
                    <a:pt x="2077199" y="800112"/>
                  </a:lnTo>
                  <a:lnTo>
                    <a:pt x="2135111" y="800112"/>
                  </a:lnTo>
                  <a:lnTo>
                    <a:pt x="2135111" y="536460"/>
                  </a:lnTo>
                  <a:close/>
                </a:path>
                <a:path w="7416165" h="1356995">
                  <a:moveTo>
                    <a:pt x="2438387" y="800100"/>
                  </a:moveTo>
                  <a:lnTo>
                    <a:pt x="2325611" y="647700"/>
                  </a:lnTo>
                  <a:lnTo>
                    <a:pt x="2433815" y="536448"/>
                  </a:lnTo>
                  <a:lnTo>
                    <a:pt x="2363711" y="536448"/>
                  </a:lnTo>
                  <a:lnTo>
                    <a:pt x="2257031" y="652272"/>
                  </a:lnTo>
                  <a:lnTo>
                    <a:pt x="2257031" y="536448"/>
                  </a:lnTo>
                  <a:lnTo>
                    <a:pt x="2199119" y="536448"/>
                  </a:lnTo>
                  <a:lnTo>
                    <a:pt x="2199119" y="800100"/>
                  </a:lnTo>
                  <a:lnTo>
                    <a:pt x="2257031" y="800100"/>
                  </a:lnTo>
                  <a:lnTo>
                    <a:pt x="2257031" y="719328"/>
                  </a:lnTo>
                  <a:lnTo>
                    <a:pt x="2287511" y="687324"/>
                  </a:lnTo>
                  <a:lnTo>
                    <a:pt x="2368283" y="800100"/>
                  </a:lnTo>
                  <a:lnTo>
                    <a:pt x="2438387" y="800100"/>
                  </a:lnTo>
                  <a:close/>
                </a:path>
                <a:path w="7416165" h="1356995">
                  <a:moveTo>
                    <a:pt x="2703576" y="536460"/>
                  </a:moveTo>
                  <a:lnTo>
                    <a:pt x="2648712" y="536460"/>
                  </a:lnTo>
                  <a:lnTo>
                    <a:pt x="2532888" y="708672"/>
                  </a:lnTo>
                  <a:lnTo>
                    <a:pt x="2532888" y="536460"/>
                  </a:lnTo>
                  <a:lnTo>
                    <a:pt x="2476500" y="536460"/>
                  </a:lnTo>
                  <a:lnTo>
                    <a:pt x="2476500" y="800112"/>
                  </a:lnTo>
                  <a:lnTo>
                    <a:pt x="2531364" y="800112"/>
                  </a:lnTo>
                  <a:lnTo>
                    <a:pt x="2645664" y="627900"/>
                  </a:lnTo>
                  <a:lnTo>
                    <a:pt x="2645664" y="800112"/>
                  </a:lnTo>
                  <a:lnTo>
                    <a:pt x="2703576" y="800112"/>
                  </a:lnTo>
                  <a:lnTo>
                    <a:pt x="2703576" y="536460"/>
                  </a:lnTo>
                  <a:close/>
                </a:path>
                <a:path w="7416165" h="1356995">
                  <a:moveTo>
                    <a:pt x="4115981" y="295656"/>
                  </a:moveTo>
                  <a:lnTo>
                    <a:pt x="4087368" y="295656"/>
                  </a:lnTo>
                  <a:lnTo>
                    <a:pt x="4087368" y="83566"/>
                  </a:lnTo>
                  <a:lnTo>
                    <a:pt x="4029456" y="83566"/>
                  </a:lnTo>
                  <a:lnTo>
                    <a:pt x="4029456" y="295656"/>
                  </a:lnTo>
                  <a:lnTo>
                    <a:pt x="3867912" y="295656"/>
                  </a:lnTo>
                  <a:lnTo>
                    <a:pt x="3867912" y="347726"/>
                  </a:lnTo>
                  <a:lnTo>
                    <a:pt x="4062984" y="347726"/>
                  </a:lnTo>
                  <a:lnTo>
                    <a:pt x="4062984" y="402336"/>
                  </a:lnTo>
                  <a:lnTo>
                    <a:pt x="4112171" y="402336"/>
                  </a:lnTo>
                  <a:lnTo>
                    <a:pt x="4112171" y="347726"/>
                  </a:lnTo>
                  <a:lnTo>
                    <a:pt x="4115981" y="347726"/>
                  </a:lnTo>
                  <a:lnTo>
                    <a:pt x="4115981" y="295656"/>
                  </a:lnTo>
                  <a:close/>
                </a:path>
                <a:path w="7416165" h="1356995">
                  <a:moveTo>
                    <a:pt x="4401312" y="347484"/>
                  </a:moveTo>
                  <a:lnTo>
                    <a:pt x="4288536" y="195084"/>
                  </a:lnTo>
                  <a:lnTo>
                    <a:pt x="4395203" y="83832"/>
                  </a:lnTo>
                  <a:lnTo>
                    <a:pt x="4325112" y="83832"/>
                  </a:lnTo>
                  <a:lnTo>
                    <a:pt x="4218432" y="199656"/>
                  </a:lnTo>
                  <a:lnTo>
                    <a:pt x="4218432" y="83832"/>
                  </a:lnTo>
                  <a:lnTo>
                    <a:pt x="4160520" y="83832"/>
                  </a:lnTo>
                  <a:lnTo>
                    <a:pt x="4160520" y="347484"/>
                  </a:lnTo>
                  <a:lnTo>
                    <a:pt x="4218432" y="347484"/>
                  </a:lnTo>
                  <a:lnTo>
                    <a:pt x="4218432" y="266712"/>
                  </a:lnTo>
                  <a:lnTo>
                    <a:pt x="4248912" y="234708"/>
                  </a:lnTo>
                  <a:lnTo>
                    <a:pt x="4331208" y="347484"/>
                  </a:lnTo>
                  <a:lnTo>
                    <a:pt x="4401312" y="347484"/>
                  </a:lnTo>
                  <a:close/>
                </a:path>
                <a:path w="7416165" h="1356995">
                  <a:moveTo>
                    <a:pt x="4684776" y="216408"/>
                  </a:moveTo>
                  <a:lnTo>
                    <a:pt x="4682223" y="188099"/>
                  </a:lnTo>
                  <a:lnTo>
                    <a:pt x="4674679" y="162496"/>
                  </a:lnTo>
                  <a:lnTo>
                    <a:pt x="4662271" y="139471"/>
                  </a:lnTo>
                  <a:lnTo>
                    <a:pt x="4656544" y="132588"/>
                  </a:lnTo>
                  <a:lnTo>
                    <a:pt x="4645152" y="118872"/>
                  </a:lnTo>
                  <a:lnTo>
                    <a:pt x="4624311" y="101752"/>
                  </a:lnTo>
                  <a:lnTo>
                    <a:pt x="4623816" y="101498"/>
                  </a:lnTo>
                  <a:lnTo>
                    <a:pt x="4623816" y="216408"/>
                  </a:lnTo>
                  <a:lnTo>
                    <a:pt x="4622622" y="232968"/>
                  </a:lnTo>
                  <a:lnTo>
                    <a:pt x="4602480" y="274320"/>
                  </a:lnTo>
                  <a:lnTo>
                    <a:pt x="4562399" y="297256"/>
                  </a:lnTo>
                  <a:lnTo>
                    <a:pt x="4546092" y="298704"/>
                  </a:lnTo>
                  <a:lnTo>
                    <a:pt x="4528896" y="297256"/>
                  </a:lnTo>
                  <a:lnTo>
                    <a:pt x="4488180" y="274320"/>
                  </a:lnTo>
                  <a:lnTo>
                    <a:pt x="4466742" y="232968"/>
                  </a:lnTo>
                  <a:lnTo>
                    <a:pt x="4465320" y="216408"/>
                  </a:lnTo>
                  <a:lnTo>
                    <a:pt x="4466742" y="198983"/>
                  </a:lnTo>
                  <a:lnTo>
                    <a:pt x="4488180" y="156972"/>
                  </a:lnTo>
                  <a:lnTo>
                    <a:pt x="4528032" y="134048"/>
                  </a:lnTo>
                  <a:lnTo>
                    <a:pt x="4544568" y="132588"/>
                  </a:lnTo>
                  <a:lnTo>
                    <a:pt x="4561116" y="134048"/>
                  </a:lnTo>
                  <a:lnTo>
                    <a:pt x="4602480" y="156972"/>
                  </a:lnTo>
                  <a:lnTo>
                    <a:pt x="4622406" y="199199"/>
                  </a:lnTo>
                  <a:lnTo>
                    <a:pt x="4623816" y="216408"/>
                  </a:lnTo>
                  <a:lnTo>
                    <a:pt x="4623816" y="101498"/>
                  </a:lnTo>
                  <a:lnTo>
                    <a:pt x="4600765" y="89344"/>
                  </a:lnTo>
                  <a:lnTo>
                    <a:pt x="4574641" y="81800"/>
                  </a:lnTo>
                  <a:lnTo>
                    <a:pt x="4546092" y="79248"/>
                  </a:lnTo>
                  <a:lnTo>
                    <a:pt x="4516653" y="81800"/>
                  </a:lnTo>
                  <a:lnTo>
                    <a:pt x="4466361" y="101752"/>
                  </a:lnTo>
                  <a:lnTo>
                    <a:pt x="4427499" y="140335"/>
                  </a:lnTo>
                  <a:lnTo>
                    <a:pt x="4406925" y="188963"/>
                  </a:lnTo>
                  <a:lnTo>
                    <a:pt x="4404360" y="216408"/>
                  </a:lnTo>
                  <a:lnTo>
                    <a:pt x="4406900" y="243840"/>
                  </a:lnTo>
                  <a:lnTo>
                    <a:pt x="4426851" y="291846"/>
                  </a:lnTo>
                  <a:lnTo>
                    <a:pt x="4465701" y="329552"/>
                  </a:lnTo>
                  <a:lnTo>
                    <a:pt x="4515993" y="349504"/>
                  </a:lnTo>
                  <a:lnTo>
                    <a:pt x="4544568" y="352044"/>
                  </a:lnTo>
                  <a:lnTo>
                    <a:pt x="4573143" y="349504"/>
                  </a:lnTo>
                  <a:lnTo>
                    <a:pt x="4599432" y="341947"/>
                  </a:lnTo>
                  <a:lnTo>
                    <a:pt x="4623435" y="329552"/>
                  </a:lnTo>
                  <a:lnTo>
                    <a:pt x="4645152" y="312420"/>
                  </a:lnTo>
                  <a:lnTo>
                    <a:pt x="4656099" y="298704"/>
                  </a:lnTo>
                  <a:lnTo>
                    <a:pt x="4662271" y="290995"/>
                  </a:lnTo>
                  <a:lnTo>
                    <a:pt x="4674679" y="267843"/>
                  </a:lnTo>
                  <a:lnTo>
                    <a:pt x="4682223" y="242989"/>
                  </a:lnTo>
                  <a:lnTo>
                    <a:pt x="4684776" y="216408"/>
                  </a:lnTo>
                  <a:close/>
                </a:path>
                <a:path w="7416165" h="1356995">
                  <a:moveTo>
                    <a:pt x="4911852" y="6096"/>
                  </a:moveTo>
                  <a:lnTo>
                    <a:pt x="4878324" y="0"/>
                  </a:lnTo>
                  <a:lnTo>
                    <a:pt x="4873790" y="11772"/>
                  </a:lnTo>
                  <a:lnTo>
                    <a:pt x="4867275" y="19812"/>
                  </a:lnTo>
                  <a:lnTo>
                    <a:pt x="4859032" y="24434"/>
                  </a:lnTo>
                  <a:lnTo>
                    <a:pt x="4849368" y="25908"/>
                  </a:lnTo>
                  <a:lnTo>
                    <a:pt x="4839030" y="24434"/>
                  </a:lnTo>
                  <a:lnTo>
                    <a:pt x="4830699" y="19812"/>
                  </a:lnTo>
                  <a:lnTo>
                    <a:pt x="4824069" y="11772"/>
                  </a:lnTo>
                  <a:lnTo>
                    <a:pt x="4818888" y="0"/>
                  </a:lnTo>
                  <a:lnTo>
                    <a:pt x="4785360" y="6096"/>
                  </a:lnTo>
                  <a:lnTo>
                    <a:pt x="4806696" y="48768"/>
                  </a:lnTo>
                  <a:lnTo>
                    <a:pt x="4849368" y="64008"/>
                  </a:lnTo>
                  <a:lnTo>
                    <a:pt x="4861382" y="63131"/>
                  </a:lnTo>
                  <a:lnTo>
                    <a:pt x="4899418" y="40817"/>
                  </a:lnTo>
                  <a:lnTo>
                    <a:pt x="4907165" y="25908"/>
                  </a:lnTo>
                  <a:lnTo>
                    <a:pt x="4909604" y="19202"/>
                  </a:lnTo>
                  <a:lnTo>
                    <a:pt x="4911852" y="6096"/>
                  </a:lnTo>
                  <a:close/>
                </a:path>
                <a:path w="7416165" h="1356995">
                  <a:moveTo>
                    <a:pt x="4962144" y="83820"/>
                  </a:moveTo>
                  <a:lnTo>
                    <a:pt x="4907280" y="83820"/>
                  </a:lnTo>
                  <a:lnTo>
                    <a:pt x="4791456" y="256032"/>
                  </a:lnTo>
                  <a:lnTo>
                    <a:pt x="4791456" y="83820"/>
                  </a:lnTo>
                  <a:lnTo>
                    <a:pt x="4735068" y="83820"/>
                  </a:lnTo>
                  <a:lnTo>
                    <a:pt x="4735068" y="347472"/>
                  </a:lnTo>
                  <a:lnTo>
                    <a:pt x="4788408" y="347472"/>
                  </a:lnTo>
                  <a:lnTo>
                    <a:pt x="4849901" y="256032"/>
                  </a:lnTo>
                  <a:lnTo>
                    <a:pt x="4904232" y="175260"/>
                  </a:lnTo>
                  <a:lnTo>
                    <a:pt x="4904232" y="347472"/>
                  </a:lnTo>
                  <a:lnTo>
                    <a:pt x="4962144" y="347472"/>
                  </a:lnTo>
                  <a:lnTo>
                    <a:pt x="4962144" y="175260"/>
                  </a:lnTo>
                  <a:lnTo>
                    <a:pt x="4962144" y="83820"/>
                  </a:lnTo>
                  <a:close/>
                </a:path>
                <a:path w="7416165" h="1356995">
                  <a:moveTo>
                    <a:pt x="5361419" y="83324"/>
                  </a:moveTo>
                  <a:lnTo>
                    <a:pt x="5303507" y="83324"/>
                  </a:lnTo>
                  <a:lnTo>
                    <a:pt x="5303507" y="187464"/>
                  </a:lnTo>
                  <a:lnTo>
                    <a:pt x="5196827" y="187464"/>
                  </a:lnTo>
                  <a:lnTo>
                    <a:pt x="5196827" y="83324"/>
                  </a:lnTo>
                  <a:lnTo>
                    <a:pt x="5138915" y="83324"/>
                  </a:lnTo>
                  <a:lnTo>
                    <a:pt x="5138915" y="187464"/>
                  </a:lnTo>
                  <a:lnTo>
                    <a:pt x="5138915" y="242074"/>
                  </a:lnTo>
                  <a:lnTo>
                    <a:pt x="5138915" y="347484"/>
                  </a:lnTo>
                  <a:lnTo>
                    <a:pt x="5196827" y="347484"/>
                  </a:lnTo>
                  <a:lnTo>
                    <a:pt x="5196827" y="242074"/>
                  </a:lnTo>
                  <a:lnTo>
                    <a:pt x="5303507" y="242074"/>
                  </a:lnTo>
                  <a:lnTo>
                    <a:pt x="5303507" y="347484"/>
                  </a:lnTo>
                  <a:lnTo>
                    <a:pt x="5361419" y="347484"/>
                  </a:lnTo>
                  <a:lnTo>
                    <a:pt x="5361419" y="242074"/>
                  </a:lnTo>
                  <a:lnTo>
                    <a:pt x="5361419" y="187464"/>
                  </a:lnTo>
                  <a:lnTo>
                    <a:pt x="5361419" y="83324"/>
                  </a:lnTo>
                  <a:close/>
                </a:path>
                <a:path w="7416165" h="1356995">
                  <a:moveTo>
                    <a:pt x="5681472" y="347484"/>
                  </a:moveTo>
                  <a:lnTo>
                    <a:pt x="5656186" y="288048"/>
                  </a:lnTo>
                  <a:lnTo>
                    <a:pt x="5634799" y="237756"/>
                  </a:lnTo>
                  <a:lnTo>
                    <a:pt x="5598503" y="152412"/>
                  </a:lnTo>
                  <a:lnTo>
                    <a:pt x="5576316" y="100241"/>
                  </a:lnTo>
                  <a:lnTo>
                    <a:pt x="5576316" y="237756"/>
                  </a:lnTo>
                  <a:lnTo>
                    <a:pt x="5506212" y="237756"/>
                  </a:lnTo>
                  <a:lnTo>
                    <a:pt x="5541264" y="152412"/>
                  </a:lnTo>
                  <a:lnTo>
                    <a:pt x="5576316" y="237756"/>
                  </a:lnTo>
                  <a:lnTo>
                    <a:pt x="5576316" y="100241"/>
                  </a:lnTo>
                  <a:lnTo>
                    <a:pt x="5568696" y="82308"/>
                  </a:lnTo>
                  <a:lnTo>
                    <a:pt x="5515356" y="82308"/>
                  </a:lnTo>
                  <a:lnTo>
                    <a:pt x="5402580" y="347484"/>
                  </a:lnTo>
                  <a:lnTo>
                    <a:pt x="5460492" y="347484"/>
                  </a:lnTo>
                  <a:lnTo>
                    <a:pt x="5484876" y="288048"/>
                  </a:lnTo>
                  <a:lnTo>
                    <a:pt x="5596128" y="288048"/>
                  </a:lnTo>
                  <a:lnTo>
                    <a:pt x="5620512" y="347484"/>
                  </a:lnTo>
                  <a:lnTo>
                    <a:pt x="5681472" y="347484"/>
                  </a:lnTo>
                  <a:close/>
                </a:path>
                <a:path w="7416165" h="1356995">
                  <a:moveTo>
                    <a:pt x="5929884" y="175272"/>
                  </a:moveTo>
                  <a:lnTo>
                    <a:pt x="5928182" y="155816"/>
                  </a:lnTo>
                  <a:lnTo>
                    <a:pt x="5923216" y="138506"/>
                  </a:lnTo>
                  <a:lnTo>
                    <a:pt x="5921692" y="135648"/>
                  </a:lnTo>
                  <a:lnTo>
                    <a:pt x="5915088" y="123190"/>
                  </a:lnTo>
                  <a:lnTo>
                    <a:pt x="5903976" y="109740"/>
                  </a:lnTo>
                  <a:lnTo>
                    <a:pt x="5889091" y="98615"/>
                  </a:lnTo>
                  <a:lnTo>
                    <a:pt x="5871972" y="90601"/>
                  </a:lnTo>
                  <a:lnTo>
                    <a:pt x="5871972" y="176796"/>
                  </a:lnTo>
                  <a:lnTo>
                    <a:pt x="5871134" y="184746"/>
                  </a:lnTo>
                  <a:lnTo>
                    <a:pt x="5844730" y="213944"/>
                  </a:lnTo>
                  <a:lnTo>
                    <a:pt x="5826252" y="216420"/>
                  </a:lnTo>
                  <a:lnTo>
                    <a:pt x="5780532" y="216420"/>
                  </a:lnTo>
                  <a:lnTo>
                    <a:pt x="5780532" y="135648"/>
                  </a:lnTo>
                  <a:lnTo>
                    <a:pt x="5824728" y="135648"/>
                  </a:lnTo>
                  <a:lnTo>
                    <a:pt x="5864898" y="152361"/>
                  </a:lnTo>
                  <a:lnTo>
                    <a:pt x="5871972" y="176796"/>
                  </a:lnTo>
                  <a:lnTo>
                    <a:pt x="5871972" y="90601"/>
                  </a:lnTo>
                  <a:lnTo>
                    <a:pt x="5871781" y="90500"/>
                  </a:lnTo>
                  <a:lnTo>
                    <a:pt x="5851893" y="85521"/>
                  </a:lnTo>
                  <a:lnTo>
                    <a:pt x="5829300" y="83832"/>
                  </a:lnTo>
                  <a:lnTo>
                    <a:pt x="5722607" y="83832"/>
                  </a:lnTo>
                  <a:lnTo>
                    <a:pt x="5722607" y="347484"/>
                  </a:lnTo>
                  <a:lnTo>
                    <a:pt x="5780532" y="347484"/>
                  </a:lnTo>
                  <a:lnTo>
                    <a:pt x="5780532" y="268236"/>
                  </a:lnTo>
                  <a:lnTo>
                    <a:pt x="5823204" y="268236"/>
                  </a:lnTo>
                  <a:lnTo>
                    <a:pt x="5866066" y="262331"/>
                  </a:lnTo>
                  <a:lnTo>
                    <a:pt x="5900928" y="243852"/>
                  </a:lnTo>
                  <a:lnTo>
                    <a:pt x="5922175" y="216420"/>
                  </a:lnTo>
                  <a:lnTo>
                    <a:pt x="5922835" y="215277"/>
                  </a:lnTo>
                  <a:lnTo>
                    <a:pt x="5928144" y="196697"/>
                  </a:lnTo>
                  <a:lnTo>
                    <a:pt x="5929884" y="175272"/>
                  </a:lnTo>
                  <a:close/>
                </a:path>
                <a:path w="7416165" h="1356995">
                  <a:moveTo>
                    <a:pt x="6245339" y="216408"/>
                  </a:moveTo>
                  <a:lnTo>
                    <a:pt x="6242799" y="188099"/>
                  </a:lnTo>
                  <a:lnTo>
                    <a:pt x="6235243" y="162496"/>
                  </a:lnTo>
                  <a:lnTo>
                    <a:pt x="6222847" y="139471"/>
                  </a:lnTo>
                  <a:lnTo>
                    <a:pt x="6217120" y="132588"/>
                  </a:lnTo>
                  <a:lnTo>
                    <a:pt x="6205715" y="118872"/>
                  </a:lnTo>
                  <a:lnTo>
                    <a:pt x="6184887" y="101752"/>
                  </a:lnTo>
                  <a:lnTo>
                    <a:pt x="6184379" y="101485"/>
                  </a:lnTo>
                  <a:lnTo>
                    <a:pt x="6184379" y="216408"/>
                  </a:lnTo>
                  <a:lnTo>
                    <a:pt x="6183198" y="232968"/>
                  </a:lnTo>
                  <a:lnTo>
                    <a:pt x="6163043" y="274320"/>
                  </a:lnTo>
                  <a:lnTo>
                    <a:pt x="6122975" y="297256"/>
                  </a:lnTo>
                  <a:lnTo>
                    <a:pt x="6106655" y="298704"/>
                  </a:lnTo>
                  <a:lnTo>
                    <a:pt x="6089472" y="297256"/>
                  </a:lnTo>
                  <a:lnTo>
                    <a:pt x="6048743" y="274320"/>
                  </a:lnTo>
                  <a:lnTo>
                    <a:pt x="6027318" y="232968"/>
                  </a:lnTo>
                  <a:lnTo>
                    <a:pt x="6025883" y="216408"/>
                  </a:lnTo>
                  <a:lnTo>
                    <a:pt x="6027318" y="198983"/>
                  </a:lnTo>
                  <a:lnTo>
                    <a:pt x="6048743" y="156972"/>
                  </a:lnTo>
                  <a:lnTo>
                    <a:pt x="6088608" y="134048"/>
                  </a:lnTo>
                  <a:lnTo>
                    <a:pt x="6105131" y="132588"/>
                  </a:lnTo>
                  <a:lnTo>
                    <a:pt x="6121692" y="134048"/>
                  </a:lnTo>
                  <a:lnTo>
                    <a:pt x="6163043" y="156972"/>
                  </a:lnTo>
                  <a:lnTo>
                    <a:pt x="6182982" y="199199"/>
                  </a:lnTo>
                  <a:lnTo>
                    <a:pt x="6184379" y="216408"/>
                  </a:lnTo>
                  <a:lnTo>
                    <a:pt x="6184379" y="101485"/>
                  </a:lnTo>
                  <a:lnTo>
                    <a:pt x="6161329" y="89344"/>
                  </a:lnTo>
                  <a:lnTo>
                    <a:pt x="6135217" y="81800"/>
                  </a:lnTo>
                  <a:lnTo>
                    <a:pt x="6106655" y="79248"/>
                  </a:lnTo>
                  <a:lnTo>
                    <a:pt x="6077229" y="81800"/>
                  </a:lnTo>
                  <a:lnTo>
                    <a:pt x="6026937" y="101752"/>
                  </a:lnTo>
                  <a:lnTo>
                    <a:pt x="5988075" y="140335"/>
                  </a:lnTo>
                  <a:lnTo>
                    <a:pt x="5967501" y="188963"/>
                  </a:lnTo>
                  <a:lnTo>
                    <a:pt x="5964923" y="216408"/>
                  </a:lnTo>
                  <a:lnTo>
                    <a:pt x="5967476" y="243840"/>
                  </a:lnTo>
                  <a:lnTo>
                    <a:pt x="5987427" y="291846"/>
                  </a:lnTo>
                  <a:lnTo>
                    <a:pt x="6026264" y="329552"/>
                  </a:lnTo>
                  <a:lnTo>
                    <a:pt x="6076556" y="349504"/>
                  </a:lnTo>
                  <a:lnTo>
                    <a:pt x="6105131" y="352044"/>
                  </a:lnTo>
                  <a:lnTo>
                    <a:pt x="6133706" y="349504"/>
                  </a:lnTo>
                  <a:lnTo>
                    <a:pt x="6159995" y="341947"/>
                  </a:lnTo>
                  <a:lnTo>
                    <a:pt x="6183998" y="329552"/>
                  </a:lnTo>
                  <a:lnTo>
                    <a:pt x="6205715" y="312420"/>
                  </a:lnTo>
                  <a:lnTo>
                    <a:pt x="6216675" y="298704"/>
                  </a:lnTo>
                  <a:lnTo>
                    <a:pt x="6222847" y="290995"/>
                  </a:lnTo>
                  <a:lnTo>
                    <a:pt x="6235243" y="267843"/>
                  </a:lnTo>
                  <a:lnTo>
                    <a:pt x="6242799" y="242989"/>
                  </a:lnTo>
                  <a:lnTo>
                    <a:pt x="6245339" y="216408"/>
                  </a:lnTo>
                  <a:close/>
                </a:path>
                <a:path w="7416165" h="1356995">
                  <a:moveTo>
                    <a:pt x="6544043" y="295656"/>
                  </a:moveTo>
                  <a:lnTo>
                    <a:pt x="6512039" y="295656"/>
                  </a:lnTo>
                  <a:lnTo>
                    <a:pt x="6512039" y="135636"/>
                  </a:lnTo>
                  <a:lnTo>
                    <a:pt x="6512039" y="83820"/>
                  </a:lnTo>
                  <a:lnTo>
                    <a:pt x="6454127" y="83820"/>
                  </a:lnTo>
                  <a:lnTo>
                    <a:pt x="6454127" y="135636"/>
                  </a:lnTo>
                  <a:lnTo>
                    <a:pt x="6454127" y="295656"/>
                  </a:lnTo>
                  <a:lnTo>
                    <a:pt x="6352019" y="295656"/>
                  </a:lnTo>
                  <a:lnTo>
                    <a:pt x="6362268" y="265303"/>
                  </a:lnTo>
                  <a:lnTo>
                    <a:pt x="6369926" y="233362"/>
                  </a:lnTo>
                  <a:lnTo>
                    <a:pt x="6374739" y="199440"/>
                  </a:lnTo>
                  <a:lnTo>
                    <a:pt x="6376403" y="163068"/>
                  </a:lnTo>
                  <a:lnTo>
                    <a:pt x="6376403" y="135636"/>
                  </a:lnTo>
                  <a:lnTo>
                    <a:pt x="6454127" y="135636"/>
                  </a:lnTo>
                  <a:lnTo>
                    <a:pt x="6454127" y="83820"/>
                  </a:lnTo>
                  <a:lnTo>
                    <a:pt x="6320015" y="83820"/>
                  </a:lnTo>
                  <a:lnTo>
                    <a:pt x="6320015" y="114300"/>
                  </a:lnTo>
                  <a:lnTo>
                    <a:pt x="6319710" y="145732"/>
                  </a:lnTo>
                  <a:lnTo>
                    <a:pt x="6316802" y="198310"/>
                  </a:lnTo>
                  <a:lnTo>
                    <a:pt x="6309919" y="238874"/>
                  </a:lnTo>
                  <a:lnTo>
                    <a:pt x="6298489" y="277114"/>
                  </a:lnTo>
                  <a:lnTo>
                    <a:pt x="6291059" y="295656"/>
                  </a:lnTo>
                  <a:lnTo>
                    <a:pt x="6266675" y="295656"/>
                  </a:lnTo>
                  <a:lnTo>
                    <a:pt x="6266675" y="402336"/>
                  </a:lnTo>
                  <a:lnTo>
                    <a:pt x="6318491" y="402336"/>
                  </a:lnTo>
                  <a:lnTo>
                    <a:pt x="6323063" y="347472"/>
                  </a:lnTo>
                  <a:lnTo>
                    <a:pt x="6487655" y="347472"/>
                  </a:lnTo>
                  <a:lnTo>
                    <a:pt x="6487655" y="402336"/>
                  </a:lnTo>
                  <a:lnTo>
                    <a:pt x="6536423" y="402336"/>
                  </a:lnTo>
                  <a:lnTo>
                    <a:pt x="6540347" y="347472"/>
                  </a:lnTo>
                  <a:lnTo>
                    <a:pt x="6544043" y="295656"/>
                  </a:lnTo>
                  <a:close/>
                </a:path>
                <a:path w="7416165" h="1356995">
                  <a:moveTo>
                    <a:pt x="6809219" y="83324"/>
                  </a:moveTo>
                  <a:lnTo>
                    <a:pt x="6751307" y="83324"/>
                  </a:lnTo>
                  <a:lnTo>
                    <a:pt x="6751307" y="187464"/>
                  </a:lnTo>
                  <a:lnTo>
                    <a:pt x="6644627" y="187464"/>
                  </a:lnTo>
                  <a:lnTo>
                    <a:pt x="6644627" y="83324"/>
                  </a:lnTo>
                  <a:lnTo>
                    <a:pt x="6585191" y="83324"/>
                  </a:lnTo>
                  <a:lnTo>
                    <a:pt x="6585191" y="187464"/>
                  </a:lnTo>
                  <a:lnTo>
                    <a:pt x="6585191" y="242074"/>
                  </a:lnTo>
                  <a:lnTo>
                    <a:pt x="6585191" y="347484"/>
                  </a:lnTo>
                  <a:lnTo>
                    <a:pt x="6644627" y="347484"/>
                  </a:lnTo>
                  <a:lnTo>
                    <a:pt x="6644627" y="242074"/>
                  </a:lnTo>
                  <a:lnTo>
                    <a:pt x="6751307" y="242074"/>
                  </a:lnTo>
                  <a:lnTo>
                    <a:pt x="6751307" y="347484"/>
                  </a:lnTo>
                  <a:lnTo>
                    <a:pt x="6809219" y="347484"/>
                  </a:lnTo>
                  <a:lnTo>
                    <a:pt x="6809219" y="242074"/>
                  </a:lnTo>
                  <a:lnTo>
                    <a:pt x="6809219" y="187464"/>
                  </a:lnTo>
                  <a:lnTo>
                    <a:pt x="6809219" y="83324"/>
                  </a:lnTo>
                  <a:close/>
                </a:path>
                <a:path w="7416165" h="1356995">
                  <a:moveTo>
                    <a:pt x="7138403" y="216408"/>
                  </a:moveTo>
                  <a:lnTo>
                    <a:pt x="7128878" y="162496"/>
                  </a:lnTo>
                  <a:lnTo>
                    <a:pt x="7098779" y="118872"/>
                  </a:lnTo>
                  <a:lnTo>
                    <a:pt x="7078967" y="102590"/>
                  </a:lnTo>
                  <a:lnTo>
                    <a:pt x="7078967" y="216408"/>
                  </a:lnTo>
                  <a:lnTo>
                    <a:pt x="7077545" y="232968"/>
                  </a:lnTo>
                  <a:lnTo>
                    <a:pt x="7056107" y="274320"/>
                  </a:lnTo>
                  <a:lnTo>
                    <a:pt x="7016039" y="297256"/>
                  </a:lnTo>
                  <a:lnTo>
                    <a:pt x="6999719" y="298704"/>
                  </a:lnTo>
                  <a:lnTo>
                    <a:pt x="6983171" y="297256"/>
                  </a:lnTo>
                  <a:lnTo>
                    <a:pt x="6941807" y="274320"/>
                  </a:lnTo>
                  <a:lnTo>
                    <a:pt x="6920382" y="232968"/>
                  </a:lnTo>
                  <a:lnTo>
                    <a:pt x="6918947" y="216408"/>
                  </a:lnTo>
                  <a:lnTo>
                    <a:pt x="6920382" y="198983"/>
                  </a:lnTo>
                  <a:lnTo>
                    <a:pt x="6941807" y="156972"/>
                  </a:lnTo>
                  <a:lnTo>
                    <a:pt x="6981888" y="134048"/>
                  </a:lnTo>
                  <a:lnTo>
                    <a:pt x="6998195" y="132588"/>
                  </a:lnTo>
                  <a:lnTo>
                    <a:pt x="7014756" y="134048"/>
                  </a:lnTo>
                  <a:lnTo>
                    <a:pt x="7056107" y="156972"/>
                  </a:lnTo>
                  <a:lnTo>
                    <a:pt x="7077545" y="199199"/>
                  </a:lnTo>
                  <a:lnTo>
                    <a:pt x="7078967" y="216408"/>
                  </a:lnTo>
                  <a:lnTo>
                    <a:pt x="7078967" y="102590"/>
                  </a:lnTo>
                  <a:lnTo>
                    <a:pt x="7077951" y="101752"/>
                  </a:lnTo>
                  <a:lnTo>
                    <a:pt x="7054393" y="89344"/>
                  </a:lnTo>
                  <a:lnTo>
                    <a:pt x="7028281" y="81800"/>
                  </a:lnTo>
                  <a:lnTo>
                    <a:pt x="6999719" y="79248"/>
                  </a:lnTo>
                  <a:lnTo>
                    <a:pt x="6970509" y="81800"/>
                  </a:lnTo>
                  <a:lnTo>
                    <a:pt x="6920649" y="101752"/>
                  </a:lnTo>
                  <a:lnTo>
                    <a:pt x="6881381" y="140335"/>
                  </a:lnTo>
                  <a:lnTo>
                    <a:pt x="6861848" y="188963"/>
                  </a:lnTo>
                  <a:lnTo>
                    <a:pt x="6859511" y="216408"/>
                  </a:lnTo>
                  <a:lnTo>
                    <a:pt x="6861848" y="243840"/>
                  </a:lnTo>
                  <a:lnTo>
                    <a:pt x="6881381" y="291846"/>
                  </a:lnTo>
                  <a:lnTo>
                    <a:pt x="6919976" y="329552"/>
                  </a:lnTo>
                  <a:lnTo>
                    <a:pt x="6969646" y="349504"/>
                  </a:lnTo>
                  <a:lnTo>
                    <a:pt x="6998195" y="352044"/>
                  </a:lnTo>
                  <a:lnTo>
                    <a:pt x="7027634" y="349504"/>
                  </a:lnTo>
                  <a:lnTo>
                    <a:pt x="7077926" y="329552"/>
                  </a:lnTo>
                  <a:lnTo>
                    <a:pt x="7110158" y="298704"/>
                  </a:lnTo>
                  <a:lnTo>
                    <a:pt x="7136079" y="242989"/>
                  </a:lnTo>
                  <a:lnTo>
                    <a:pt x="7138403" y="216408"/>
                  </a:lnTo>
                  <a:close/>
                </a:path>
                <a:path w="7416165" h="1356995">
                  <a:moveTo>
                    <a:pt x="7367016" y="6096"/>
                  </a:moveTo>
                  <a:lnTo>
                    <a:pt x="7333488" y="0"/>
                  </a:lnTo>
                  <a:lnTo>
                    <a:pt x="7328294" y="11772"/>
                  </a:lnTo>
                  <a:lnTo>
                    <a:pt x="7321677" y="19812"/>
                  </a:lnTo>
                  <a:lnTo>
                    <a:pt x="7313333" y="24434"/>
                  </a:lnTo>
                  <a:lnTo>
                    <a:pt x="7303008" y="25908"/>
                  </a:lnTo>
                  <a:lnTo>
                    <a:pt x="7292695" y="24434"/>
                  </a:lnTo>
                  <a:lnTo>
                    <a:pt x="7284529" y="19812"/>
                  </a:lnTo>
                  <a:lnTo>
                    <a:pt x="7278357" y="11772"/>
                  </a:lnTo>
                  <a:lnTo>
                    <a:pt x="7274052" y="0"/>
                  </a:lnTo>
                  <a:lnTo>
                    <a:pt x="7240524" y="6096"/>
                  </a:lnTo>
                  <a:lnTo>
                    <a:pt x="7260336" y="48768"/>
                  </a:lnTo>
                  <a:lnTo>
                    <a:pt x="7303008" y="64008"/>
                  </a:lnTo>
                  <a:lnTo>
                    <a:pt x="7315238" y="63131"/>
                  </a:lnTo>
                  <a:lnTo>
                    <a:pt x="7353084" y="40817"/>
                  </a:lnTo>
                  <a:lnTo>
                    <a:pt x="7361187" y="25908"/>
                  </a:lnTo>
                  <a:lnTo>
                    <a:pt x="7363892" y="19202"/>
                  </a:lnTo>
                  <a:lnTo>
                    <a:pt x="7367016" y="6096"/>
                  </a:lnTo>
                  <a:close/>
                </a:path>
                <a:path w="7416165" h="1356995">
                  <a:moveTo>
                    <a:pt x="7415784" y="83820"/>
                  </a:moveTo>
                  <a:lnTo>
                    <a:pt x="7362444" y="83820"/>
                  </a:lnTo>
                  <a:lnTo>
                    <a:pt x="7245096" y="256032"/>
                  </a:lnTo>
                  <a:lnTo>
                    <a:pt x="7245096" y="83820"/>
                  </a:lnTo>
                  <a:lnTo>
                    <a:pt x="7188708" y="83820"/>
                  </a:lnTo>
                  <a:lnTo>
                    <a:pt x="7188708" y="347472"/>
                  </a:lnTo>
                  <a:lnTo>
                    <a:pt x="7243572" y="347472"/>
                  </a:lnTo>
                  <a:lnTo>
                    <a:pt x="7304252" y="256032"/>
                  </a:lnTo>
                  <a:lnTo>
                    <a:pt x="7357872" y="175260"/>
                  </a:lnTo>
                  <a:lnTo>
                    <a:pt x="7357872" y="347472"/>
                  </a:lnTo>
                  <a:lnTo>
                    <a:pt x="7415784" y="347472"/>
                  </a:lnTo>
                  <a:lnTo>
                    <a:pt x="7415784" y="175260"/>
                  </a:lnTo>
                  <a:lnTo>
                    <a:pt x="7415784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3471" y="7196328"/>
            <a:ext cx="105155" cy="1524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23087" y="7142988"/>
            <a:ext cx="1132840" cy="254635"/>
            <a:chOff x="323087" y="7142988"/>
            <a:chExt cx="1132840" cy="254635"/>
          </a:xfrm>
        </p:grpSpPr>
        <p:sp>
          <p:nvSpPr>
            <p:cNvPr id="4" name="object 4" descr=""/>
            <p:cNvSpPr/>
            <p:nvPr/>
          </p:nvSpPr>
          <p:spPr>
            <a:xfrm>
              <a:off x="323075" y="714298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520" y="146316"/>
                  </a:moveTo>
                  <a:lnTo>
                    <a:pt x="0" y="146316"/>
                  </a:lnTo>
                  <a:lnTo>
                    <a:pt x="0" y="254520"/>
                  </a:lnTo>
                  <a:lnTo>
                    <a:pt x="254520" y="254520"/>
                  </a:lnTo>
                  <a:lnTo>
                    <a:pt x="254520" y="146316"/>
                  </a:lnTo>
                  <a:close/>
                </a:path>
                <a:path w="254634" h="254634">
                  <a:moveTo>
                    <a:pt x="254520" y="0"/>
                  </a:moveTo>
                  <a:lnTo>
                    <a:pt x="0" y="0"/>
                  </a:lnTo>
                  <a:lnTo>
                    <a:pt x="0" y="108216"/>
                  </a:lnTo>
                  <a:lnTo>
                    <a:pt x="254520" y="108216"/>
                  </a:lnTo>
                  <a:lnTo>
                    <a:pt x="254520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" y="7142988"/>
              <a:ext cx="249935" cy="25298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11352" y="7142988"/>
              <a:ext cx="544195" cy="254000"/>
            </a:xfrm>
            <a:custGeom>
              <a:avLst/>
              <a:gdLst/>
              <a:ahLst/>
              <a:cxnLst/>
              <a:rect l="l" t="t" r="r" b="b"/>
              <a:pathLst>
                <a:path w="544194" h="254000">
                  <a:moveTo>
                    <a:pt x="252984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0" y="252730"/>
                  </a:lnTo>
                  <a:lnTo>
                    <a:pt x="105156" y="252730"/>
                  </a:lnTo>
                  <a:lnTo>
                    <a:pt x="105156" y="127000"/>
                  </a:lnTo>
                  <a:lnTo>
                    <a:pt x="146304" y="127000"/>
                  </a:lnTo>
                  <a:lnTo>
                    <a:pt x="146304" y="252730"/>
                  </a:lnTo>
                  <a:lnTo>
                    <a:pt x="252984" y="252730"/>
                  </a:lnTo>
                  <a:lnTo>
                    <a:pt x="252984" y="127000"/>
                  </a:lnTo>
                  <a:lnTo>
                    <a:pt x="252984" y="0"/>
                  </a:lnTo>
                  <a:close/>
                </a:path>
                <a:path w="544194" h="254000">
                  <a:moveTo>
                    <a:pt x="544068" y="0"/>
                  </a:moveTo>
                  <a:lnTo>
                    <a:pt x="291084" y="0"/>
                  </a:lnTo>
                  <a:lnTo>
                    <a:pt x="291084" y="127000"/>
                  </a:lnTo>
                  <a:lnTo>
                    <a:pt x="291084" y="254000"/>
                  </a:lnTo>
                  <a:lnTo>
                    <a:pt x="397764" y="254000"/>
                  </a:lnTo>
                  <a:lnTo>
                    <a:pt x="397764" y="127000"/>
                  </a:lnTo>
                  <a:lnTo>
                    <a:pt x="437388" y="127000"/>
                  </a:lnTo>
                  <a:lnTo>
                    <a:pt x="437388" y="254000"/>
                  </a:lnTo>
                  <a:lnTo>
                    <a:pt x="544068" y="254000"/>
                  </a:lnTo>
                  <a:lnTo>
                    <a:pt x="544068" y="127000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632204" y="7184135"/>
            <a:ext cx="668020" cy="149860"/>
            <a:chOff x="1632204" y="7184135"/>
            <a:chExt cx="668020" cy="14986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204" y="7214615"/>
              <a:ext cx="301752" cy="11887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955279" y="7214628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59">
                  <a:moveTo>
                    <a:pt x="89916" y="0"/>
                  </a:moveTo>
                  <a:lnTo>
                    <a:pt x="62484" y="0"/>
                  </a:lnTo>
                  <a:lnTo>
                    <a:pt x="62484" y="36830"/>
                  </a:lnTo>
                  <a:lnTo>
                    <a:pt x="27432" y="36830"/>
                  </a:lnTo>
                  <a:lnTo>
                    <a:pt x="27432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60960"/>
                  </a:lnTo>
                  <a:lnTo>
                    <a:pt x="0" y="99060"/>
                  </a:lnTo>
                  <a:lnTo>
                    <a:pt x="27432" y="99060"/>
                  </a:lnTo>
                  <a:lnTo>
                    <a:pt x="27432" y="60960"/>
                  </a:lnTo>
                  <a:lnTo>
                    <a:pt x="62484" y="60960"/>
                  </a:lnTo>
                  <a:lnTo>
                    <a:pt x="62484" y="99060"/>
                  </a:lnTo>
                  <a:lnTo>
                    <a:pt x="89916" y="99060"/>
                  </a:lnTo>
                  <a:lnTo>
                    <a:pt x="89916" y="60960"/>
                  </a:lnTo>
                  <a:lnTo>
                    <a:pt x="89916" y="3683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5020" y="7214615"/>
              <a:ext cx="123444" cy="990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8276" y="7184135"/>
              <a:ext cx="91440" cy="12954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2363724" y="7211568"/>
            <a:ext cx="822960" cy="104139"/>
            <a:chOff x="2363724" y="7211568"/>
            <a:chExt cx="822960" cy="104139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3724" y="7214616"/>
              <a:ext cx="91439" cy="990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76500" y="7211568"/>
              <a:ext cx="710565" cy="104139"/>
            </a:xfrm>
            <a:custGeom>
              <a:avLst/>
              <a:gdLst/>
              <a:ahLst/>
              <a:cxnLst/>
              <a:rect l="l" t="t" r="r" b="b"/>
              <a:pathLst>
                <a:path w="710564" h="104140">
                  <a:moveTo>
                    <a:pt x="89916" y="3060"/>
                  </a:moveTo>
                  <a:lnTo>
                    <a:pt x="62484" y="3060"/>
                  </a:lnTo>
                  <a:lnTo>
                    <a:pt x="62484" y="39890"/>
                  </a:lnTo>
                  <a:lnTo>
                    <a:pt x="27432" y="39890"/>
                  </a:lnTo>
                  <a:lnTo>
                    <a:pt x="27432" y="3060"/>
                  </a:lnTo>
                  <a:lnTo>
                    <a:pt x="0" y="3060"/>
                  </a:lnTo>
                  <a:lnTo>
                    <a:pt x="0" y="39890"/>
                  </a:lnTo>
                  <a:lnTo>
                    <a:pt x="0" y="6402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64020"/>
                  </a:lnTo>
                  <a:lnTo>
                    <a:pt x="62484" y="64020"/>
                  </a:lnTo>
                  <a:lnTo>
                    <a:pt x="62484" y="102120"/>
                  </a:lnTo>
                  <a:lnTo>
                    <a:pt x="89916" y="102120"/>
                  </a:lnTo>
                  <a:lnTo>
                    <a:pt x="89916" y="64020"/>
                  </a:lnTo>
                  <a:lnTo>
                    <a:pt x="89916" y="39890"/>
                  </a:lnTo>
                  <a:lnTo>
                    <a:pt x="89916" y="3060"/>
                  </a:lnTo>
                  <a:close/>
                </a:path>
                <a:path w="710564" h="104140">
                  <a:moveTo>
                    <a:pt x="201168" y="82296"/>
                  </a:moveTo>
                  <a:lnTo>
                    <a:pt x="179832" y="67056"/>
                  </a:lnTo>
                  <a:lnTo>
                    <a:pt x="176784" y="71628"/>
                  </a:lnTo>
                  <a:lnTo>
                    <a:pt x="173736" y="73152"/>
                  </a:lnTo>
                  <a:lnTo>
                    <a:pt x="170688" y="76200"/>
                  </a:lnTo>
                  <a:lnTo>
                    <a:pt x="166116" y="77724"/>
                  </a:lnTo>
                  <a:lnTo>
                    <a:pt x="163068" y="79248"/>
                  </a:lnTo>
                  <a:lnTo>
                    <a:pt x="150876" y="79248"/>
                  </a:lnTo>
                  <a:lnTo>
                    <a:pt x="144780" y="76200"/>
                  </a:lnTo>
                  <a:lnTo>
                    <a:pt x="135636" y="67056"/>
                  </a:lnTo>
                  <a:lnTo>
                    <a:pt x="134112" y="59436"/>
                  </a:lnTo>
                  <a:lnTo>
                    <a:pt x="134112" y="44196"/>
                  </a:lnTo>
                  <a:lnTo>
                    <a:pt x="135636" y="38100"/>
                  </a:lnTo>
                  <a:lnTo>
                    <a:pt x="144780" y="28956"/>
                  </a:lnTo>
                  <a:lnTo>
                    <a:pt x="150876" y="25908"/>
                  </a:lnTo>
                  <a:lnTo>
                    <a:pt x="156972" y="25908"/>
                  </a:lnTo>
                  <a:lnTo>
                    <a:pt x="163537" y="26530"/>
                  </a:lnTo>
                  <a:lnTo>
                    <a:pt x="169545" y="28575"/>
                  </a:lnTo>
                  <a:lnTo>
                    <a:pt x="174967" y="32346"/>
                  </a:lnTo>
                  <a:lnTo>
                    <a:pt x="179832" y="38100"/>
                  </a:lnTo>
                  <a:lnTo>
                    <a:pt x="199644" y="21336"/>
                  </a:lnTo>
                  <a:lnTo>
                    <a:pt x="191071" y="12217"/>
                  </a:lnTo>
                  <a:lnTo>
                    <a:pt x="181356" y="5524"/>
                  </a:lnTo>
                  <a:lnTo>
                    <a:pt x="170497" y="1409"/>
                  </a:lnTo>
                  <a:lnTo>
                    <a:pt x="158496" y="0"/>
                  </a:lnTo>
                  <a:lnTo>
                    <a:pt x="147612" y="1104"/>
                  </a:lnTo>
                  <a:lnTo>
                    <a:pt x="114147" y="23533"/>
                  </a:lnTo>
                  <a:lnTo>
                    <a:pt x="105156" y="51816"/>
                  </a:lnTo>
                  <a:lnTo>
                    <a:pt x="106248" y="62699"/>
                  </a:lnTo>
                  <a:lnTo>
                    <a:pt x="128460" y="95923"/>
                  </a:lnTo>
                  <a:lnTo>
                    <a:pt x="156972" y="103632"/>
                  </a:lnTo>
                  <a:lnTo>
                    <a:pt x="164439" y="103327"/>
                  </a:lnTo>
                  <a:lnTo>
                    <a:pt x="171069" y="102298"/>
                  </a:lnTo>
                  <a:lnTo>
                    <a:pt x="177114" y="100418"/>
                  </a:lnTo>
                  <a:lnTo>
                    <a:pt x="188976" y="94488"/>
                  </a:lnTo>
                  <a:lnTo>
                    <a:pt x="201168" y="82296"/>
                  </a:lnTo>
                  <a:close/>
                </a:path>
                <a:path w="710564" h="104140">
                  <a:moveTo>
                    <a:pt x="297167" y="3060"/>
                  </a:moveTo>
                  <a:lnTo>
                    <a:pt x="210299" y="3060"/>
                  </a:lnTo>
                  <a:lnTo>
                    <a:pt x="210299" y="27190"/>
                  </a:lnTo>
                  <a:lnTo>
                    <a:pt x="239255" y="27190"/>
                  </a:lnTo>
                  <a:lnTo>
                    <a:pt x="239255" y="102120"/>
                  </a:lnTo>
                  <a:lnTo>
                    <a:pt x="268211" y="102120"/>
                  </a:lnTo>
                  <a:lnTo>
                    <a:pt x="268211" y="27190"/>
                  </a:lnTo>
                  <a:lnTo>
                    <a:pt x="297167" y="27190"/>
                  </a:lnTo>
                  <a:lnTo>
                    <a:pt x="297167" y="3060"/>
                  </a:lnTo>
                  <a:close/>
                </a:path>
                <a:path w="710564" h="104140">
                  <a:moveTo>
                    <a:pt x="400812" y="3060"/>
                  </a:moveTo>
                  <a:lnTo>
                    <a:pt x="374904" y="3060"/>
                  </a:lnTo>
                  <a:lnTo>
                    <a:pt x="336804" y="57924"/>
                  </a:lnTo>
                  <a:lnTo>
                    <a:pt x="336804" y="3060"/>
                  </a:lnTo>
                  <a:lnTo>
                    <a:pt x="309372" y="3060"/>
                  </a:lnTo>
                  <a:lnTo>
                    <a:pt x="309372" y="102120"/>
                  </a:lnTo>
                  <a:lnTo>
                    <a:pt x="335280" y="102120"/>
                  </a:lnTo>
                  <a:lnTo>
                    <a:pt x="373380" y="45732"/>
                  </a:lnTo>
                  <a:lnTo>
                    <a:pt x="373380" y="102120"/>
                  </a:lnTo>
                  <a:lnTo>
                    <a:pt x="400812" y="102120"/>
                  </a:lnTo>
                  <a:lnTo>
                    <a:pt x="400812" y="3060"/>
                  </a:lnTo>
                  <a:close/>
                </a:path>
                <a:path w="710564" h="104140">
                  <a:moveTo>
                    <a:pt x="501383" y="3060"/>
                  </a:moveTo>
                  <a:lnTo>
                    <a:pt x="412991" y="3060"/>
                  </a:lnTo>
                  <a:lnTo>
                    <a:pt x="412991" y="27190"/>
                  </a:lnTo>
                  <a:lnTo>
                    <a:pt x="443471" y="27190"/>
                  </a:lnTo>
                  <a:lnTo>
                    <a:pt x="443471" y="102120"/>
                  </a:lnTo>
                  <a:lnTo>
                    <a:pt x="470903" y="102120"/>
                  </a:lnTo>
                  <a:lnTo>
                    <a:pt x="470903" y="27190"/>
                  </a:lnTo>
                  <a:lnTo>
                    <a:pt x="501383" y="27190"/>
                  </a:lnTo>
                  <a:lnTo>
                    <a:pt x="501383" y="3060"/>
                  </a:lnTo>
                  <a:close/>
                </a:path>
                <a:path w="710564" h="104140">
                  <a:moveTo>
                    <a:pt x="614159" y="3048"/>
                  </a:moveTo>
                  <a:lnTo>
                    <a:pt x="583679" y="3048"/>
                  </a:lnTo>
                  <a:lnTo>
                    <a:pt x="562343" y="48768"/>
                  </a:lnTo>
                  <a:lnTo>
                    <a:pt x="539483" y="3048"/>
                  </a:lnTo>
                  <a:lnTo>
                    <a:pt x="509003" y="3048"/>
                  </a:lnTo>
                  <a:lnTo>
                    <a:pt x="548627" y="76200"/>
                  </a:lnTo>
                  <a:lnTo>
                    <a:pt x="545579" y="79248"/>
                  </a:lnTo>
                  <a:lnTo>
                    <a:pt x="542531" y="80772"/>
                  </a:lnTo>
                  <a:lnTo>
                    <a:pt x="534911" y="80772"/>
                  </a:lnTo>
                  <a:lnTo>
                    <a:pt x="528815" y="77724"/>
                  </a:lnTo>
                  <a:lnTo>
                    <a:pt x="518147" y="97536"/>
                  </a:lnTo>
                  <a:lnTo>
                    <a:pt x="533387" y="103632"/>
                  </a:lnTo>
                  <a:lnTo>
                    <a:pt x="541007" y="103632"/>
                  </a:lnTo>
                  <a:lnTo>
                    <a:pt x="548627" y="103632"/>
                  </a:lnTo>
                  <a:lnTo>
                    <a:pt x="554723" y="102108"/>
                  </a:lnTo>
                  <a:lnTo>
                    <a:pt x="560819" y="97536"/>
                  </a:lnTo>
                  <a:lnTo>
                    <a:pt x="565391" y="94488"/>
                  </a:lnTo>
                  <a:lnTo>
                    <a:pt x="574535" y="79248"/>
                  </a:lnTo>
                  <a:lnTo>
                    <a:pt x="614159" y="3048"/>
                  </a:lnTo>
                  <a:close/>
                </a:path>
                <a:path w="710564" h="104140">
                  <a:moveTo>
                    <a:pt x="710184" y="3060"/>
                  </a:moveTo>
                  <a:lnTo>
                    <a:pt x="621792" y="3060"/>
                  </a:lnTo>
                  <a:lnTo>
                    <a:pt x="621792" y="27190"/>
                  </a:lnTo>
                  <a:lnTo>
                    <a:pt x="652272" y="27190"/>
                  </a:lnTo>
                  <a:lnTo>
                    <a:pt x="652272" y="102120"/>
                  </a:lnTo>
                  <a:lnTo>
                    <a:pt x="679704" y="102120"/>
                  </a:lnTo>
                  <a:lnTo>
                    <a:pt x="679704" y="27190"/>
                  </a:lnTo>
                  <a:lnTo>
                    <a:pt x="710184" y="27190"/>
                  </a:lnTo>
                  <a:lnTo>
                    <a:pt x="710184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3244596" y="7211568"/>
            <a:ext cx="1767839" cy="104139"/>
            <a:chOff x="3244596" y="7211568"/>
            <a:chExt cx="1767839" cy="104139"/>
          </a:xfrm>
        </p:grpSpPr>
        <p:sp>
          <p:nvSpPr>
            <p:cNvPr id="16" name="object 16" descr=""/>
            <p:cNvSpPr/>
            <p:nvPr/>
          </p:nvSpPr>
          <p:spPr>
            <a:xfrm>
              <a:off x="3244596" y="7211568"/>
              <a:ext cx="1333500" cy="104139"/>
            </a:xfrm>
            <a:custGeom>
              <a:avLst/>
              <a:gdLst/>
              <a:ahLst/>
              <a:cxnLst/>
              <a:rect l="l" t="t" r="r" b="b"/>
              <a:pathLst>
                <a:path w="1333500" h="104140">
                  <a:moveTo>
                    <a:pt x="88392" y="3060"/>
                  </a:moveTo>
                  <a:lnTo>
                    <a:pt x="0" y="3060"/>
                  </a:lnTo>
                  <a:lnTo>
                    <a:pt x="0" y="2719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27190"/>
                  </a:lnTo>
                  <a:lnTo>
                    <a:pt x="60960" y="27190"/>
                  </a:lnTo>
                  <a:lnTo>
                    <a:pt x="60960" y="102120"/>
                  </a:lnTo>
                  <a:lnTo>
                    <a:pt x="88392" y="102120"/>
                  </a:lnTo>
                  <a:lnTo>
                    <a:pt x="88392" y="27190"/>
                  </a:lnTo>
                  <a:lnTo>
                    <a:pt x="88392" y="3060"/>
                  </a:lnTo>
                  <a:close/>
                </a:path>
                <a:path w="1333500" h="104140">
                  <a:moveTo>
                    <a:pt x="193548" y="38112"/>
                  </a:moveTo>
                  <a:lnTo>
                    <a:pt x="192709" y="30416"/>
                  </a:lnTo>
                  <a:lnTo>
                    <a:pt x="191160" y="25920"/>
                  </a:lnTo>
                  <a:lnTo>
                    <a:pt x="190309" y="23444"/>
                  </a:lnTo>
                  <a:lnTo>
                    <a:pt x="166116" y="4699"/>
                  </a:lnTo>
                  <a:lnTo>
                    <a:pt x="166116" y="35064"/>
                  </a:lnTo>
                  <a:lnTo>
                    <a:pt x="166116" y="42684"/>
                  </a:lnTo>
                  <a:lnTo>
                    <a:pt x="164592" y="45732"/>
                  </a:lnTo>
                  <a:lnTo>
                    <a:pt x="161544" y="48780"/>
                  </a:lnTo>
                  <a:lnTo>
                    <a:pt x="155448" y="51828"/>
                  </a:lnTo>
                  <a:lnTo>
                    <a:pt x="137160" y="51828"/>
                  </a:lnTo>
                  <a:lnTo>
                    <a:pt x="137160" y="25920"/>
                  </a:lnTo>
                  <a:lnTo>
                    <a:pt x="155448" y="25920"/>
                  </a:lnTo>
                  <a:lnTo>
                    <a:pt x="161544" y="28968"/>
                  </a:lnTo>
                  <a:lnTo>
                    <a:pt x="164592" y="32016"/>
                  </a:lnTo>
                  <a:lnTo>
                    <a:pt x="166116" y="35064"/>
                  </a:lnTo>
                  <a:lnTo>
                    <a:pt x="166116" y="4699"/>
                  </a:lnTo>
                  <a:lnTo>
                    <a:pt x="161201" y="3632"/>
                  </a:lnTo>
                  <a:lnTo>
                    <a:pt x="152400" y="3060"/>
                  </a:lnTo>
                  <a:lnTo>
                    <a:pt x="109728" y="3060"/>
                  </a:lnTo>
                  <a:lnTo>
                    <a:pt x="109728" y="102120"/>
                  </a:lnTo>
                  <a:lnTo>
                    <a:pt x="137160" y="102120"/>
                  </a:lnTo>
                  <a:lnTo>
                    <a:pt x="137160" y="73164"/>
                  </a:lnTo>
                  <a:lnTo>
                    <a:pt x="150876" y="73164"/>
                  </a:lnTo>
                  <a:lnTo>
                    <a:pt x="186474" y="58889"/>
                  </a:lnTo>
                  <a:lnTo>
                    <a:pt x="190627" y="51828"/>
                  </a:lnTo>
                  <a:lnTo>
                    <a:pt x="192709" y="45796"/>
                  </a:lnTo>
                  <a:lnTo>
                    <a:pt x="193548" y="38112"/>
                  </a:lnTo>
                  <a:close/>
                </a:path>
                <a:path w="1333500" h="104140">
                  <a:moveTo>
                    <a:pt x="310883" y="51828"/>
                  </a:moveTo>
                  <a:lnTo>
                    <a:pt x="295643" y="15252"/>
                  </a:lnTo>
                  <a:lnTo>
                    <a:pt x="281927" y="6134"/>
                  </a:lnTo>
                  <a:lnTo>
                    <a:pt x="281927" y="45732"/>
                  </a:lnTo>
                  <a:lnTo>
                    <a:pt x="281927" y="59448"/>
                  </a:lnTo>
                  <a:lnTo>
                    <a:pt x="280403" y="65544"/>
                  </a:lnTo>
                  <a:lnTo>
                    <a:pt x="275831" y="71640"/>
                  </a:lnTo>
                  <a:lnTo>
                    <a:pt x="271259" y="76212"/>
                  </a:lnTo>
                  <a:lnTo>
                    <a:pt x="265163" y="79260"/>
                  </a:lnTo>
                  <a:lnTo>
                    <a:pt x="249923" y="79260"/>
                  </a:lnTo>
                  <a:lnTo>
                    <a:pt x="243827" y="76212"/>
                  </a:lnTo>
                  <a:lnTo>
                    <a:pt x="239255" y="71640"/>
                  </a:lnTo>
                  <a:lnTo>
                    <a:pt x="234683" y="65544"/>
                  </a:lnTo>
                  <a:lnTo>
                    <a:pt x="231635" y="59448"/>
                  </a:lnTo>
                  <a:lnTo>
                    <a:pt x="231635" y="44208"/>
                  </a:lnTo>
                  <a:lnTo>
                    <a:pt x="234683" y="38112"/>
                  </a:lnTo>
                  <a:lnTo>
                    <a:pt x="243827" y="28968"/>
                  </a:lnTo>
                  <a:lnTo>
                    <a:pt x="249923" y="25920"/>
                  </a:lnTo>
                  <a:lnTo>
                    <a:pt x="265163" y="25920"/>
                  </a:lnTo>
                  <a:lnTo>
                    <a:pt x="271259" y="28968"/>
                  </a:lnTo>
                  <a:lnTo>
                    <a:pt x="280403" y="38112"/>
                  </a:lnTo>
                  <a:lnTo>
                    <a:pt x="281927" y="45732"/>
                  </a:lnTo>
                  <a:lnTo>
                    <a:pt x="281927" y="6134"/>
                  </a:lnTo>
                  <a:lnTo>
                    <a:pt x="278307" y="4203"/>
                  </a:lnTo>
                  <a:lnTo>
                    <a:pt x="268427" y="1104"/>
                  </a:lnTo>
                  <a:lnTo>
                    <a:pt x="257543" y="12"/>
                  </a:lnTo>
                  <a:lnTo>
                    <a:pt x="246456" y="1104"/>
                  </a:lnTo>
                  <a:lnTo>
                    <a:pt x="212572" y="23533"/>
                  </a:lnTo>
                  <a:lnTo>
                    <a:pt x="204203" y="51828"/>
                  </a:lnTo>
                  <a:lnTo>
                    <a:pt x="205092" y="62687"/>
                  </a:lnTo>
                  <a:lnTo>
                    <a:pt x="227114" y="95275"/>
                  </a:lnTo>
                  <a:lnTo>
                    <a:pt x="257543" y="103644"/>
                  </a:lnTo>
                  <a:lnTo>
                    <a:pt x="268427" y="102755"/>
                  </a:lnTo>
                  <a:lnTo>
                    <a:pt x="301891" y="80975"/>
                  </a:lnTo>
                  <a:lnTo>
                    <a:pt x="302844" y="79260"/>
                  </a:lnTo>
                  <a:lnTo>
                    <a:pt x="306692" y="72402"/>
                  </a:lnTo>
                  <a:lnTo>
                    <a:pt x="309791" y="62687"/>
                  </a:lnTo>
                  <a:lnTo>
                    <a:pt x="310883" y="51828"/>
                  </a:lnTo>
                  <a:close/>
                </a:path>
                <a:path w="1333500" h="104140">
                  <a:moveTo>
                    <a:pt x="419100" y="82296"/>
                  </a:moveTo>
                  <a:lnTo>
                    <a:pt x="397764" y="67056"/>
                  </a:lnTo>
                  <a:lnTo>
                    <a:pt x="394716" y="71628"/>
                  </a:lnTo>
                  <a:lnTo>
                    <a:pt x="391668" y="73152"/>
                  </a:lnTo>
                  <a:lnTo>
                    <a:pt x="387096" y="76200"/>
                  </a:lnTo>
                  <a:lnTo>
                    <a:pt x="384048" y="77724"/>
                  </a:lnTo>
                  <a:lnTo>
                    <a:pt x="379476" y="79248"/>
                  </a:lnTo>
                  <a:lnTo>
                    <a:pt x="368808" y="79248"/>
                  </a:lnTo>
                  <a:lnTo>
                    <a:pt x="362712" y="76200"/>
                  </a:lnTo>
                  <a:lnTo>
                    <a:pt x="353568" y="67056"/>
                  </a:lnTo>
                  <a:lnTo>
                    <a:pt x="352044" y="59436"/>
                  </a:lnTo>
                  <a:lnTo>
                    <a:pt x="352044" y="44196"/>
                  </a:lnTo>
                  <a:lnTo>
                    <a:pt x="353568" y="38100"/>
                  </a:lnTo>
                  <a:lnTo>
                    <a:pt x="362712" y="28956"/>
                  </a:lnTo>
                  <a:lnTo>
                    <a:pt x="368808" y="25908"/>
                  </a:lnTo>
                  <a:lnTo>
                    <a:pt x="374904" y="25908"/>
                  </a:lnTo>
                  <a:lnTo>
                    <a:pt x="381469" y="26530"/>
                  </a:lnTo>
                  <a:lnTo>
                    <a:pt x="387477" y="28575"/>
                  </a:lnTo>
                  <a:lnTo>
                    <a:pt x="392899" y="32346"/>
                  </a:lnTo>
                  <a:lnTo>
                    <a:pt x="397764" y="38100"/>
                  </a:lnTo>
                  <a:lnTo>
                    <a:pt x="417576" y="21336"/>
                  </a:lnTo>
                  <a:lnTo>
                    <a:pt x="408978" y="12217"/>
                  </a:lnTo>
                  <a:lnTo>
                    <a:pt x="399097" y="5524"/>
                  </a:lnTo>
                  <a:lnTo>
                    <a:pt x="387781" y="1409"/>
                  </a:lnTo>
                  <a:lnTo>
                    <a:pt x="374904" y="0"/>
                  </a:lnTo>
                  <a:lnTo>
                    <a:pt x="364680" y="1104"/>
                  </a:lnTo>
                  <a:lnTo>
                    <a:pt x="331444" y="23533"/>
                  </a:lnTo>
                  <a:lnTo>
                    <a:pt x="323088" y="51816"/>
                  </a:lnTo>
                  <a:lnTo>
                    <a:pt x="323964" y="62699"/>
                  </a:lnTo>
                  <a:lnTo>
                    <a:pt x="345757" y="95923"/>
                  </a:lnTo>
                  <a:lnTo>
                    <a:pt x="374904" y="103632"/>
                  </a:lnTo>
                  <a:lnTo>
                    <a:pt x="381736" y="103327"/>
                  </a:lnTo>
                  <a:lnTo>
                    <a:pt x="388429" y="102298"/>
                  </a:lnTo>
                  <a:lnTo>
                    <a:pt x="394830" y="100418"/>
                  </a:lnTo>
                  <a:lnTo>
                    <a:pt x="406908" y="94488"/>
                  </a:lnTo>
                  <a:lnTo>
                    <a:pt x="419100" y="82296"/>
                  </a:lnTo>
                  <a:close/>
                </a:path>
                <a:path w="1333500" h="104140">
                  <a:moveTo>
                    <a:pt x="515112" y="3060"/>
                  </a:moveTo>
                  <a:lnTo>
                    <a:pt x="428244" y="3060"/>
                  </a:lnTo>
                  <a:lnTo>
                    <a:pt x="428244" y="27190"/>
                  </a:lnTo>
                  <a:lnTo>
                    <a:pt x="457200" y="27190"/>
                  </a:lnTo>
                  <a:lnTo>
                    <a:pt x="457200" y="102120"/>
                  </a:lnTo>
                  <a:lnTo>
                    <a:pt x="484632" y="102120"/>
                  </a:lnTo>
                  <a:lnTo>
                    <a:pt x="484632" y="27190"/>
                  </a:lnTo>
                  <a:lnTo>
                    <a:pt x="515112" y="27190"/>
                  </a:lnTo>
                  <a:lnTo>
                    <a:pt x="515112" y="3060"/>
                  </a:lnTo>
                  <a:close/>
                </a:path>
                <a:path w="1333500" h="104140">
                  <a:moveTo>
                    <a:pt x="611124" y="38112"/>
                  </a:moveTo>
                  <a:lnTo>
                    <a:pt x="610527" y="30416"/>
                  </a:lnTo>
                  <a:lnTo>
                    <a:pt x="609307" y="25920"/>
                  </a:lnTo>
                  <a:lnTo>
                    <a:pt x="608647" y="23444"/>
                  </a:lnTo>
                  <a:lnTo>
                    <a:pt x="583692" y="4673"/>
                  </a:lnTo>
                  <a:lnTo>
                    <a:pt x="583692" y="35064"/>
                  </a:lnTo>
                  <a:lnTo>
                    <a:pt x="583692" y="42684"/>
                  </a:lnTo>
                  <a:lnTo>
                    <a:pt x="582168" y="45732"/>
                  </a:lnTo>
                  <a:lnTo>
                    <a:pt x="579120" y="48780"/>
                  </a:lnTo>
                  <a:lnTo>
                    <a:pt x="573024" y="51828"/>
                  </a:lnTo>
                  <a:lnTo>
                    <a:pt x="554736" y="51828"/>
                  </a:lnTo>
                  <a:lnTo>
                    <a:pt x="554736" y="25920"/>
                  </a:lnTo>
                  <a:lnTo>
                    <a:pt x="573024" y="25920"/>
                  </a:lnTo>
                  <a:lnTo>
                    <a:pt x="579120" y="28968"/>
                  </a:lnTo>
                  <a:lnTo>
                    <a:pt x="582168" y="32016"/>
                  </a:lnTo>
                  <a:lnTo>
                    <a:pt x="583692" y="35064"/>
                  </a:lnTo>
                  <a:lnTo>
                    <a:pt x="583692" y="4673"/>
                  </a:lnTo>
                  <a:lnTo>
                    <a:pt x="578802" y="3632"/>
                  </a:lnTo>
                  <a:lnTo>
                    <a:pt x="569976" y="3060"/>
                  </a:lnTo>
                  <a:lnTo>
                    <a:pt x="527304" y="3060"/>
                  </a:lnTo>
                  <a:lnTo>
                    <a:pt x="527304" y="102120"/>
                  </a:lnTo>
                  <a:lnTo>
                    <a:pt x="554736" y="102120"/>
                  </a:lnTo>
                  <a:lnTo>
                    <a:pt x="554736" y="73164"/>
                  </a:lnTo>
                  <a:lnTo>
                    <a:pt x="568452" y="73164"/>
                  </a:lnTo>
                  <a:lnTo>
                    <a:pt x="604685" y="58889"/>
                  </a:lnTo>
                  <a:lnTo>
                    <a:pt x="610501" y="45796"/>
                  </a:lnTo>
                  <a:lnTo>
                    <a:pt x="611124" y="38112"/>
                  </a:lnTo>
                  <a:close/>
                </a:path>
                <a:path w="1333500" h="104140">
                  <a:moveTo>
                    <a:pt x="719328" y="102120"/>
                  </a:moveTo>
                  <a:lnTo>
                    <a:pt x="711568" y="83832"/>
                  </a:lnTo>
                  <a:lnTo>
                    <a:pt x="702513" y="62496"/>
                  </a:lnTo>
                  <a:lnTo>
                    <a:pt x="690880" y="35064"/>
                  </a:lnTo>
                  <a:lnTo>
                    <a:pt x="676656" y="1536"/>
                  </a:lnTo>
                  <a:lnTo>
                    <a:pt x="673608" y="1536"/>
                  </a:lnTo>
                  <a:lnTo>
                    <a:pt x="673608" y="62496"/>
                  </a:lnTo>
                  <a:lnTo>
                    <a:pt x="652272" y="62496"/>
                  </a:lnTo>
                  <a:lnTo>
                    <a:pt x="662940" y="35064"/>
                  </a:lnTo>
                  <a:lnTo>
                    <a:pt x="673608" y="62496"/>
                  </a:lnTo>
                  <a:lnTo>
                    <a:pt x="673608" y="1536"/>
                  </a:lnTo>
                  <a:lnTo>
                    <a:pt x="650748" y="1536"/>
                  </a:lnTo>
                  <a:lnTo>
                    <a:pt x="608076" y="102120"/>
                  </a:lnTo>
                  <a:lnTo>
                    <a:pt x="637032" y="102120"/>
                  </a:lnTo>
                  <a:lnTo>
                    <a:pt x="643128" y="83832"/>
                  </a:lnTo>
                  <a:lnTo>
                    <a:pt x="682752" y="83832"/>
                  </a:lnTo>
                  <a:lnTo>
                    <a:pt x="688848" y="102120"/>
                  </a:lnTo>
                  <a:lnTo>
                    <a:pt x="719328" y="102120"/>
                  </a:lnTo>
                  <a:close/>
                </a:path>
                <a:path w="1333500" h="104140">
                  <a:moveTo>
                    <a:pt x="821423" y="3060"/>
                  </a:moveTo>
                  <a:lnTo>
                    <a:pt x="793991" y="3060"/>
                  </a:lnTo>
                  <a:lnTo>
                    <a:pt x="793991" y="39890"/>
                  </a:lnTo>
                  <a:lnTo>
                    <a:pt x="757415" y="39890"/>
                  </a:lnTo>
                  <a:lnTo>
                    <a:pt x="757415" y="3060"/>
                  </a:lnTo>
                  <a:lnTo>
                    <a:pt x="729983" y="3060"/>
                  </a:lnTo>
                  <a:lnTo>
                    <a:pt x="729983" y="39890"/>
                  </a:lnTo>
                  <a:lnTo>
                    <a:pt x="729983" y="64020"/>
                  </a:lnTo>
                  <a:lnTo>
                    <a:pt x="729983" y="102120"/>
                  </a:lnTo>
                  <a:lnTo>
                    <a:pt x="757415" y="102120"/>
                  </a:lnTo>
                  <a:lnTo>
                    <a:pt x="757415" y="64020"/>
                  </a:lnTo>
                  <a:lnTo>
                    <a:pt x="793991" y="64020"/>
                  </a:lnTo>
                  <a:lnTo>
                    <a:pt x="793991" y="102120"/>
                  </a:lnTo>
                  <a:lnTo>
                    <a:pt x="821423" y="102120"/>
                  </a:lnTo>
                  <a:lnTo>
                    <a:pt x="821423" y="64020"/>
                  </a:lnTo>
                  <a:lnTo>
                    <a:pt x="821423" y="39890"/>
                  </a:lnTo>
                  <a:lnTo>
                    <a:pt x="821423" y="3060"/>
                  </a:lnTo>
                  <a:close/>
                </a:path>
                <a:path w="1333500" h="104140">
                  <a:moveTo>
                    <a:pt x="931164" y="21336"/>
                  </a:moveTo>
                  <a:lnTo>
                    <a:pt x="922566" y="12217"/>
                  </a:lnTo>
                  <a:lnTo>
                    <a:pt x="912685" y="5524"/>
                  </a:lnTo>
                  <a:lnTo>
                    <a:pt x="901369" y="1409"/>
                  </a:lnTo>
                  <a:lnTo>
                    <a:pt x="888492" y="0"/>
                  </a:lnTo>
                  <a:lnTo>
                    <a:pt x="877633" y="1104"/>
                  </a:lnTo>
                  <a:lnTo>
                    <a:pt x="845032" y="23533"/>
                  </a:lnTo>
                  <a:lnTo>
                    <a:pt x="836676" y="51816"/>
                  </a:lnTo>
                  <a:lnTo>
                    <a:pt x="837552" y="62699"/>
                  </a:lnTo>
                  <a:lnTo>
                    <a:pt x="859345" y="95923"/>
                  </a:lnTo>
                  <a:lnTo>
                    <a:pt x="888492" y="103632"/>
                  </a:lnTo>
                  <a:lnTo>
                    <a:pt x="897636" y="103632"/>
                  </a:lnTo>
                  <a:lnTo>
                    <a:pt x="906780" y="102108"/>
                  </a:lnTo>
                  <a:lnTo>
                    <a:pt x="912876" y="97536"/>
                  </a:lnTo>
                  <a:lnTo>
                    <a:pt x="920496" y="94488"/>
                  </a:lnTo>
                  <a:lnTo>
                    <a:pt x="926592" y="88392"/>
                  </a:lnTo>
                  <a:lnTo>
                    <a:pt x="931164" y="82296"/>
                  </a:lnTo>
                  <a:lnTo>
                    <a:pt x="911352" y="67056"/>
                  </a:lnTo>
                  <a:lnTo>
                    <a:pt x="908304" y="71628"/>
                  </a:lnTo>
                  <a:lnTo>
                    <a:pt x="903732" y="73152"/>
                  </a:lnTo>
                  <a:lnTo>
                    <a:pt x="900684" y="76200"/>
                  </a:lnTo>
                  <a:lnTo>
                    <a:pt x="897636" y="77724"/>
                  </a:lnTo>
                  <a:lnTo>
                    <a:pt x="893064" y="79248"/>
                  </a:lnTo>
                  <a:lnTo>
                    <a:pt x="882396" y="79248"/>
                  </a:lnTo>
                  <a:lnTo>
                    <a:pt x="876300" y="76200"/>
                  </a:lnTo>
                  <a:lnTo>
                    <a:pt x="867156" y="67056"/>
                  </a:lnTo>
                  <a:lnTo>
                    <a:pt x="865632" y="59436"/>
                  </a:lnTo>
                  <a:lnTo>
                    <a:pt x="865632" y="44196"/>
                  </a:lnTo>
                  <a:lnTo>
                    <a:pt x="867156" y="38100"/>
                  </a:lnTo>
                  <a:lnTo>
                    <a:pt x="876300" y="28956"/>
                  </a:lnTo>
                  <a:lnTo>
                    <a:pt x="882396" y="25908"/>
                  </a:lnTo>
                  <a:lnTo>
                    <a:pt x="897636" y="25908"/>
                  </a:lnTo>
                  <a:lnTo>
                    <a:pt x="903732" y="28956"/>
                  </a:lnTo>
                  <a:lnTo>
                    <a:pt x="909828" y="38100"/>
                  </a:lnTo>
                  <a:lnTo>
                    <a:pt x="931164" y="21336"/>
                  </a:lnTo>
                  <a:close/>
                </a:path>
                <a:path w="1333500" h="104140">
                  <a:moveTo>
                    <a:pt x="1028687" y="3060"/>
                  </a:moveTo>
                  <a:lnTo>
                    <a:pt x="941819" y="3060"/>
                  </a:lnTo>
                  <a:lnTo>
                    <a:pt x="941819" y="27190"/>
                  </a:lnTo>
                  <a:lnTo>
                    <a:pt x="970775" y="27190"/>
                  </a:lnTo>
                  <a:lnTo>
                    <a:pt x="970775" y="102120"/>
                  </a:lnTo>
                  <a:lnTo>
                    <a:pt x="998207" y="102120"/>
                  </a:lnTo>
                  <a:lnTo>
                    <a:pt x="998207" y="27190"/>
                  </a:lnTo>
                  <a:lnTo>
                    <a:pt x="1028687" y="27190"/>
                  </a:lnTo>
                  <a:lnTo>
                    <a:pt x="1028687" y="3060"/>
                  </a:lnTo>
                  <a:close/>
                </a:path>
                <a:path w="1333500" h="104140">
                  <a:moveTo>
                    <a:pt x="1129284" y="68592"/>
                  </a:moveTo>
                  <a:lnTo>
                    <a:pt x="1127760" y="62496"/>
                  </a:lnTo>
                  <a:lnTo>
                    <a:pt x="1126236" y="60972"/>
                  </a:lnTo>
                  <a:lnTo>
                    <a:pt x="1124712" y="59448"/>
                  </a:lnTo>
                  <a:lnTo>
                    <a:pt x="1121664" y="54876"/>
                  </a:lnTo>
                  <a:lnTo>
                    <a:pt x="1115568" y="51828"/>
                  </a:lnTo>
                  <a:lnTo>
                    <a:pt x="1109472" y="50304"/>
                  </a:lnTo>
                  <a:lnTo>
                    <a:pt x="1116342" y="46304"/>
                  </a:lnTo>
                  <a:lnTo>
                    <a:pt x="1119682" y="42684"/>
                  </a:lnTo>
                  <a:lnTo>
                    <a:pt x="1121092" y="41160"/>
                  </a:lnTo>
                  <a:lnTo>
                    <a:pt x="1123823" y="34874"/>
                  </a:lnTo>
                  <a:lnTo>
                    <a:pt x="1124712" y="27444"/>
                  </a:lnTo>
                  <a:lnTo>
                    <a:pt x="1124712" y="24396"/>
                  </a:lnTo>
                  <a:lnTo>
                    <a:pt x="1124712" y="21348"/>
                  </a:lnTo>
                  <a:lnTo>
                    <a:pt x="1123188" y="15252"/>
                  </a:lnTo>
                  <a:lnTo>
                    <a:pt x="1118616" y="12204"/>
                  </a:lnTo>
                  <a:lnTo>
                    <a:pt x="1113472" y="8204"/>
                  </a:lnTo>
                  <a:lnTo>
                    <a:pt x="1107186" y="5346"/>
                  </a:lnTo>
                  <a:lnTo>
                    <a:pt x="1101852" y="4127"/>
                  </a:lnTo>
                  <a:lnTo>
                    <a:pt x="1101852" y="64020"/>
                  </a:lnTo>
                  <a:lnTo>
                    <a:pt x="1101852" y="76212"/>
                  </a:lnTo>
                  <a:lnTo>
                    <a:pt x="1097280" y="79260"/>
                  </a:lnTo>
                  <a:lnTo>
                    <a:pt x="1066800" y="79260"/>
                  </a:lnTo>
                  <a:lnTo>
                    <a:pt x="1066800" y="60972"/>
                  </a:lnTo>
                  <a:lnTo>
                    <a:pt x="1097280" y="60972"/>
                  </a:lnTo>
                  <a:lnTo>
                    <a:pt x="1101852" y="64020"/>
                  </a:lnTo>
                  <a:lnTo>
                    <a:pt x="1101852" y="4127"/>
                  </a:lnTo>
                  <a:lnTo>
                    <a:pt x="1099756" y="3632"/>
                  </a:lnTo>
                  <a:lnTo>
                    <a:pt x="1097280" y="3467"/>
                  </a:lnTo>
                  <a:lnTo>
                    <a:pt x="1097280" y="27444"/>
                  </a:lnTo>
                  <a:lnTo>
                    <a:pt x="1097280" y="39636"/>
                  </a:lnTo>
                  <a:lnTo>
                    <a:pt x="1094232" y="42684"/>
                  </a:lnTo>
                  <a:lnTo>
                    <a:pt x="1066800" y="42684"/>
                  </a:lnTo>
                  <a:lnTo>
                    <a:pt x="1066800" y="24396"/>
                  </a:lnTo>
                  <a:lnTo>
                    <a:pt x="1094232" y="24396"/>
                  </a:lnTo>
                  <a:lnTo>
                    <a:pt x="1097280" y="27444"/>
                  </a:lnTo>
                  <a:lnTo>
                    <a:pt x="1097280" y="3467"/>
                  </a:lnTo>
                  <a:lnTo>
                    <a:pt x="1091184" y="3060"/>
                  </a:lnTo>
                  <a:lnTo>
                    <a:pt x="1040892" y="3060"/>
                  </a:lnTo>
                  <a:lnTo>
                    <a:pt x="1040892" y="102120"/>
                  </a:lnTo>
                  <a:lnTo>
                    <a:pt x="1092708" y="102120"/>
                  </a:lnTo>
                  <a:lnTo>
                    <a:pt x="1129284" y="83832"/>
                  </a:lnTo>
                  <a:lnTo>
                    <a:pt x="1129284" y="79260"/>
                  </a:lnTo>
                  <a:lnTo>
                    <a:pt x="1129284" y="68592"/>
                  </a:lnTo>
                  <a:close/>
                </a:path>
                <a:path w="1333500" h="104140">
                  <a:moveTo>
                    <a:pt x="1225283" y="3060"/>
                  </a:moveTo>
                  <a:lnTo>
                    <a:pt x="1144511" y="3060"/>
                  </a:lnTo>
                  <a:lnTo>
                    <a:pt x="1144511" y="25920"/>
                  </a:lnTo>
                  <a:lnTo>
                    <a:pt x="1144511" y="41160"/>
                  </a:lnTo>
                  <a:lnTo>
                    <a:pt x="1144511" y="62750"/>
                  </a:lnTo>
                  <a:lnTo>
                    <a:pt x="1144511" y="79260"/>
                  </a:lnTo>
                  <a:lnTo>
                    <a:pt x="1144511" y="102120"/>
                  </a:lnTo>
                  <a:lnTo>
                    <a:pt x="1225283" y="102120"/>
                  </a:lnTo>
                  <a:lnTo>
                    <a:pt x="1225283" y="79260"/>
                  </a:lnTo>
                  <a:lnTo>
                    <a:pt x="1171943" y="79260"/>
                  </a:lnTo>
                  <a:lnTo>
                    <a:pt x="1171943" y="62750"/>
                  </a:lnTo>
                  <a:lnTo>
                    <a:pt x="1219187" y="62750"/>
                  </a:lnTo>
                  <a:lnTo>
                    <a:pt x="1219187" y="41160"/>
                  </a:lnTo>
                  <a:lnTo>
                    <a:pt x="1171943" y="41160"/>
                  </a:lnTo>
                  <a:lnTo>
                    <a:pt x="1171943" y="25920"/>
                  </a:lnTo>
                  <a:lnTo>
                    <a:pt x="1225283" y="25920"/>
                  </a:lnTo>
                  <a:lnTo>
                    <a:pt x="1225283" y="3060"/>
                  </a:lnTo>
                  <a:close/>
                </a:path>
                <a:path w="1333500" h="104140">
                  <a:moveTo>
                    <a:pt x="1333500" y="3060"/>
                  </a:moveTo>
                  <a:lnTo>
                    <a:pt x="1306068" y="3060"/>
                  </a:lnTo>
                  <a:lnTo>
                    <a:pt x="1306068" y="39890"/>
                  </a:lnTo>
                  <a:lnTo>
                    <a:pt x="1271016" y="39890"/>
                  </a:lnTo>
                  <a:lnTo>
                    <a:pt x="1271016" y="3060"/>
                  </a:lnTo>
                  <a:lnTo>
                    <a:pt x="1243584" y="3060"/>
                  </a:lnTo>
                  <a:lnTo>
                    <a:pt x="1243584" y="39890"/>
                  </a:lnTo>
                  <a:lnTo>
                    <a:pt x="1243584" y="64020"/>
                  </a:lnTo>
                  <a:lnTo>
                    <a:pt x="1243584" y="102120"/>
                  </a:lnTo>
                  <a:lnTo>
                    <a:pt x="1271016" y="102120"/>
                  </a:lnTo>
                  <a:lnTo>
                    <a:pt x="1271016" y="64020"/>
                  </a:lnTo>
                  <a:lnTo>
                    <a:pt x="1306068" y="64020"/>
                  </a:lnTo>
                  <a:lnTo>
                    <a:pt x="1306068" y="102120"/>
                  </a:lnTo>
                  <a:lnTo>
                    <a:pt x="1333500" y="102120"/>
                  </a:lnTo>
                  <a:lnTo>
                    <a:pt x="1333500" y="64020"/>
                  </a:lnTo>
                  <a:lnTo>
                    <a:pt x="1333500" y="39890"/>
                  </a:lnTo>
                  <a:lnTo>
                    <a:pt x="1333500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7908" y="7211568"/>
              <a:ext cx="414528" cy="103632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073396" y="7211568"/>
            <a:ext cx="1297305" cy="104139"/>
            <a:chOff x="5073396" y="7211568"/>
            <a:chExt cx="1297305" cy="104139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396" y="7213092"/>
              <a:ext cx="423671" cy="1021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880" y="7214616"/>
              <a:ext cx="91439" cy="9906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29643" y="7211580"/>
              <a:ext cx="523240" cy="104139"/>
            </a:xfrm>
            <a:custGeom>
              <a:avLst/>
              <a:gdLst/>
              <a:ahLst/>
              <a:cxnLst/>
              <a:rect l="l" t="t" r="r" b="b"/>
              <a:pathLst>
                <a:path w="523239" h="104140">
                  <a:moveTo>
                    <a:pt x="83820" y="38100"/>
                  </a:moveTo>
                  <a:lnTo>
                    <a:pt x="59436" y="5334"/>
                  </a:lnTo>
                  <a:lnTo>
                    <a:pt x="56388" y="4686"/>
                  </a:lnTo>
                  <a:lnTo>
                    <a:pt x="56388" y="35052"/>
                  </a:lnTo>
                  <a:lnTo>
                    <a:pt x="56388" y="42672"/>
                  </a:lnTo>
                  <a:lnTo>
                    <a:pt x="54864" y="45720"/>
                  </a:lnTo>
                  <a:lnTo>
                    <a:pt x="51816" y="48768"/>
                  </a:lnTo>
                  <a:lnTo>
                    <a:pt x="45720" y="51816"/>
                  </a:lnTo>
                  <a:lnTo>
                    <a:pt x="27432" y="51816"/>
                  </a:lnTo>
                  <a:lnTo>
                    <a:pt x="27432" y="25908"/>
                  </a:lnTo>
                  <a:lnTo>
                    <a:pt x="45720" y="25908"/>
                  </a:lnTo>
                  <a:lnTo>
                    <a:pt x="51816" y="28956"/>
                  </a:lnTo>
                  <a:lnTo>
                    <a:pt x="54864" y="32004"/>
                  </a:lnTo>
                  <a:lnTo>
                    <a:pt x="56388" y="35052"/>
                  </a:lnTo>
                  <a:lnTo>
                    <a:pt x="56388" y="4686"/>
                  </a:lnTo>
                  <a:lnTo>
                    <a:pt x="51485" y="3619"/>
                  </a:lnTo>
                  <a:lnTo>
                    <a:pt x="42672" y="3048"/>
                  </a:lnTo>
                  <a:lnTo>
                    <a:pt x="0" y="3048"/>
                  </a:lnTo>
                  <a:lnTo>
                    <a:pt x="0" y="102108"/>
                  </a:lnTo>
                  <a:lnTo>
                    <a:pt x="27432" y="102108"/>
                  </a:lnTo>
                  <a:lnTo>
                    <a:pt x="27432" y="73152"/>
                  </a:lnTo>
                  <a:lnTo>
                    <a:pt x="41148" y="73152"/>
                  </a:lnTo>
                  <a:lnTo>
                    <a:pt x="76758" y="58877"/>
                  </a:lnTo>
                  <a:lnTo>
                    <a:pt x="82994" y="45783"/>
                  </a:lnTo>
                  <a:lnTo>
                    <a:pt x="83820" y="38100"/>
                  </a:lnTo>
                  <a:close/>
                </a:path>
                <a:path w="523239" h="104140">
                  <a:moveTo>
                    <a:pt x="201168" y="51816"/>
                  </a:moveTo>
                  <a:lnTo>
                    <a:pt x="185928" y="15240"/>
                  </a:lnTo>
                  <a:lnTo>
                    <a:pt x="172212" y="6121"/>
                  </a:lnTo>
                  <a:lnTo>
                    <a:pt x="172212" y="45720"/>
                  </a:lnTo>
                  <a:lnTo>
                    <a:pt x="172212" y="59436"/>
                  </a:lnTo>
                  <a:lnTo>
                    <a:pt x="170688" y="65532"/>
                  </a:lnTo>
                  <a:lnTo>
                    <a:pt x="166116" y="71628"/>
                  </a:lnTo>
                  <a:lnTo>
                    <a:pt x="161544" y="76200"/>
                  </a:lnTo>
                  <a:lnTo>
                    <a:pt x="155448" y="79248"/>
                  </a:lnTo>
                  <a:lnTo>
                    <a:pt x="140208" y="79248"/>
                  </a:lnTo>
                  <a:lnTo>
                    <a:pt x="134112" y="76200"/>
                  </a:lnTo>
                  <a:lnTo>
                    <a:pt x="129540" y="71628"/>
                  </a:lnTo>
                  <a:lnTo>
                    <a:pt x="124968" y="65532"/>
                  </a:lnTo>
                  <a:lnTo>
                    <a:pt x="121920" y="59436"/>
                  </a:lnTo>
                  <a:lnTo>
                    <a:pt x="121920" y="44196"/>
                  </a:lnTo>
                  <a:lnTo>
                    <a:pt x="124968" y="38100"/>
                  </a:lnTo>
                  <a:lnTo>
                    <a:pt x="134112" y="28956"/>
                  </a:lnTo>
                  <a:lnTo>
                    <a:pt x="140208" y="25908"/>
                  </a:lnTo>
                  <a:lnTo>
                    <a:pt x="155448" y="25908"/>
                  </a:lnTo>
                  <a:lnTo>
                    <a:pt x="161544" y="28956"/>
                  </a:lnTo>
                  <a:lnTo>
                    <a:pt x="170688" y="38100"/>
                  </a:lnTo>
                  <a:lnTo>
                    <a:pt x="172212" y="45720"/>
                  </a:lnTo>
                  <a:lnTo>
                    <a:pt x="172212" y="6121"/>
                  </a:lnTo>
                  <a:lnTo>
                    <a:pt x="168592" y="4191"/>
                  </a:lnTo>
                  <a:lnTo>
                    <a:pt x="158711" y="1092"/>
                  </a:lnTo>
                  <a:lnTo>
                    <a:pt x="147828" y="0"/>
                  </a:lnTo>
                  <a:lnTo>
                    <a:pt x="136956" y="1092"/>
                  </a:lnTo>
                  <a:lnTo>
                    <a:pt x="102857" y="23520"/>
                  </a:lnTo>
                  <a:lnTo>
                    <a:pt x="94488" y="51816"/>
                  </a:lnTo>
                  <a:lnTo>
                    <a:pt x="95377" y="62674"/>
                  </a:lnTo>
                  <a:lnTo>
                    <a:pt x="117398" y="95262"/>
                  </a:lnTo>
                  <a:lnTo>
                    <a:pt x="147828" y="103632"/>
                  </a:lnTo>
                  <a:lnTo>
                    <a:pt x="158711" y="102743"/>
                  </a:lnTo>
                  <a:lnTo>
                    <a:pt x="192811" y="80962"/>
                  </a:lnTo>
                  <a:lnTo>
                    <a:pt x="200291" y="62674"/>
                  </a:lnTo>
                  <a:lnTo>
                    <a:pt x="201168" y="51816"/>
                  </a:lnTo>
                  <a:close/>
                </a:path>
                <a:path w="523239" h="104140">
                  <a:moveTo>
                    <a:pt x="304812" y="68580"/>
                  </a:moveTo>
                  <a:lnTo>
                    <a:pt x="303288" y="62484"/>
                  </a:lnTo>
                  <a:lnTo>
                    <a:pt x="301764" y="60960"/>
                  </a:lnTo>
                  <a:lnTo>
                    <a:pt x="300240" y="59436"/>
                  </a:lnTo>
                  <a:lnTo>
                    <a:pt x="297192" y="54864"/>
                  </a:lnTo>
                  <a:lnTo>
                    <a:pt x="292620" y="51816"/>
                  </a:lnTo>
                  <a:lnTo>
                    <a:pt x="285000" y="50292"/>
                  </a:lnTo>
                  <a:lnTo>
                    <a:pt x="291871" y="46291"/>
                  </a:lnTo>
                  <a:lnTo>
                    <a:pt x="295211" y="42672"/>
                  </a:lnTo>
                  <a:lnTo>
                    <a:pt x="296621" y="41148"/>
                  </a:lnTo>
                  <a:lnTo>
                    <a:pt x="299351" y="34861"/>
                  </a:lnTo>
                  <a:lnTo>
                    <a:pt x="300240" y="27432"/>
                  </a:lnTo>
                  <a:lnTo>
                    <a:pt x="300240" y="24384"/>
                  </a:lnTo>
                  <a:lnTo>
                    <a:pt x="300240" y="21336"/>
                  </a:lnTo>
                  <a:lnTo>
                    <a:pt x="298716" y="15240"/>
                  </a:lnTo>
                  <a:lnTo>
                    <a:pt x="294144" y="12192"/>
                  </a:lnTo>
                  <a:lnTo>
                    <a:pt x="289001" y="8191"/>
                  </a:lnTo>
                  <a:lnTo>
                    <a:pt x="282714" y="5334"/>
                  </a:lnTo>
                  <a:lnTo>
                    <a:pt x="277380" y="4114"/>
                  </a:lnTo>
                  <a:lnTo>
                    <a:pt x="277380" y="64008"/>
                  </a:lnTo>
                  <a:lnTo>
                    <a:pt x="277380" y="76200"/>
                  </a:lnTo>
                  <a:lnTo>
                    <a:pt x="272808" y="79248"/>
                  </a:lnTo>
                  <a:lnTo>
                    <a:pt x="243852" y="79248"/>
                  </a:lnTo>
                  <a:lnTo>
                    <a:pt x="243852" y="60960"/>
                  </a:lnTo>
                  <a:lnTo>
                    <a:pt x="272808" y="60960"/>
                  </a:lnTo>
                  <a:lnTo>
                    <a:pt x="277380" y="64008"/>
                  </a:lnTo>
                  <a:lnTo>
                    <a:pt x="277380" y="4114"/>
                  </a:lnTo>
                  <a:lnTo>
                    <a:pt x="275285" y="3619"/>
                  </a:lnTo>
                  <a:lnTo>
                    <a:pt x="274332" y="3556"/>
                  </a:lnTo>
                  <a:lnTo>
                    <a:pt x="274332" y="27432"/>
                  </a:lnTo>
                  <a:lnTo>
                    <a:pt x="274332" y="39624"/>
                  </a:lnTo>
                  <a:lnTo>
                    <a:pt x="269760" y="42672"/>
                  </a:lnTo>
                  <a:lnTo>
                    <a:pt x="243852" y="42672"/>
                  </a:lnTo>
                  <a:lnTo>
                    <a:pt x="243852" y="24384"/>
                  </a:lnTo>
                  <a:lnTo>
                    <a:pt x="269760" y="24384"/>
                  </a:lnTo>
                  <a:lnTo>
                    <a:pt x="274332" y="27432"/>
                  </a:lnTo>
                  <a:lnTo>
                    <a:pt x="274332" y="3556"/>
                  </a:lnTo>
                  <a:lnTo>
                    <a:pt x="266712" y="3048"/>
                  </a:lnTo>
                  <a:lnTo>
                    <a:pt x="216420" y="3048"/>
                  </a:lnTo>
                  <a:lnTo>
                    <a:pt x="216420" y="102108"/>
                  </a:lnTo>
                  <a:lnTo>
                    <a:pt x="268236" y="102108"/>
                  </a:lnTo>
                  <a:lnTo>
                    <a:pt x="304812" y="83820"/>
                  </a:lnTo>
                  <a:lnTo>
                    <a:pt x="304812" y="79248"/>
                  </a:lnTo>
                  <a:lnTo>
                    <a:pt x="304812" y="68580"/>
                  </a:lnTo>
                  <a:close/>
                </a:path>
                <a:path w="523239" h="104140">
                  <a:moveTo>
                    <a:pt x="420624" y="102108"/>
                  </a:moveTo>
                  <a:lnTo>
                    <a:pt x="413143" y="83820"/>
                  </a:lnTo>
                  <a:lnTo>
                    <a:pt x="404418" y="62484"/>
                  </a:lnTo>
                  <a:lnTo>
                    <a:pt x="393192" y="35052"/>
                  </a:lnTo>
                  <a:lnTo>
                    <a:pt x="379476" y="1524"/>
                  </a:lnTo>
                  <a:lnTo>
                    <a:pt x="376428" y="1524"/>
                  </a:lnTo>
                  <a:lnTo>
                    <a:pt x="376428" y="62484"/>
                  </a:lnTo>
                  <a:lnTo>
                    <a:pt x="353568" y="62484"/>
                  </a:lnTo>
                  <a:lnTo>
                    <a:pt x="365760" y="35052"/>
                  </a:lnTo>
                  <a:lnTo>
                    <a:pt x="376428" y="62484"/>
                  </a:lnTo>
                  <a:lnTo>
                    <a:pt x="376428" y="1524"/>
                  </a:lnTo>
                  <a:lnTo>
                    <a:pt x="352044" y="1524"/>
                  </a:lnTo>
                  <a:lnTo>
                    <a:pt x="310896" y="102108"/>
                  </a:lnTo>
                  <a:lnTo>
                    <a:pt x="339852" y="102108"/>
                  </a:lnTo>
                  <a:lnTo>
                    <a:pt x="345948" y="83820"/>
                  </a:lnTo>
                  <a:lnTo>
                    <a:pt x="384048" y="83820"/>
                  </a:lnTo>
                  <a:lnTo>
                    <a:pt x="391668" y="102108"/>
                  </a:lnTo>
                  <a:lnTo>
                    <a:pt x="420624" y="102108"/>
                  </a:lnTo>
                  <a:close/>
                </a:path>
                <a:path w="523239" h="104140">
                  <a:moveTo>
                    <a:pt x="522732" y="3048"/>
                  </a:moveTo>
                  <a:lnTo>
                    <a:pt x="495300" y="3048"/>
                  </a:lnTo>
                  <a:lnTo>
                    <a:pt x="495300" y="39878"/>
                  </a:lnTo>
                  <a:lnTo>
                    <a:pt x="460248" y="39878"/>
                  </a:lnTo>
                  <a:lnTo>
                    <a:pt x="460248" y="3048"/>
                  </a:lnTo>
                  <a:lnTo>
                    <a:pt x="432816" y="3048"/>
                  </a:lnTo>
                  <a:lnTo>
                    <a:pt x="432816" y="39878"/>
                  </a:lnTo>
                  <a:lnTo>
                    <a:pt x="432816" y="64008"/>
                  </a:lnTo>
                  <a:lnTo>
                    <a:pt x="432816" y="102108"/>
                  </a:lnTo>
                  <a:lnTo>
                    <a:pt x="460248" y="102108"/>
                  </a:lnTo>
                  <a:lnTo>
                    <a:pt x="460248" y="64008"/>
                  </a:lnTo>
                  <a:lnTo>
                    <a:pt x="495300" y="64008"/>
                  </a:lnTo>
                  <a:lnTo>
                    <a:pt x="495300" y="102108"/>
                  </a:lnTo>
                  <a:lnTo>
                    <a:pt x="522732" y="102108"/>
                  </a:lnTo>
                  <a:lnTo>
                    <a:pt x="522732" y="64008"/>
                  </a:lnTo>
                  <a:lnTo>
                    <a:pt x="522732" y="39878"/>
                  </a:lnTo>
                  <a:lnTo>
                    <a:pt x="522732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3723" y="7214616"/>
              <a:ext cx="196596" cy="99060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34328" y="7210044"/>
            <a:ext cx="220979" cy="108204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330708" y="1254251"/>
            <a:ext cx="4939665" cy="5737860"/>
            <a:chOff x="330708" y="1254251"/>
            <a:chExt cx="4939665" cy="5737860"/>
          </a:xfrm>
        </p:grpSpPr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708" y="1254251"/>
              <a:ext cx="2164080" cy="191566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0215" y="1254251"/>
              <a:ext cx="2165603" cy="191566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51248" y="1254251"/>
              <a:ext cx="618744" cy="573786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0708" y="3163824"/>
              <a:ext cx="2164080" cy="1920240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0215" y="3163824"/>
              <a:ext cx="2165603" cy="1920240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0708" y="5077968"/>
              <a:ext cx="2164080" cy="191414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90215" y="5077968"/>
              <a:ext cx="2165603" cy="1914143"/>
            </a:xfrm>
            <a:prstGeom prst="rect">
              <a:avLst/>
            </a:prstGeom>
          </p:spPr>
        </p:pic>
      </p:grpSp>
      <p:grpSp>
        <p:nvGrpSpPr>
          <p:cNvPr id="32" name="object 32" descr=""/>
          <p:cNvGrpSpPr/>
          <p:nvPr/>
        </p:nvGrpSpPr>
        <p:grpSpPr>
          <a:xfrm>
            <a:off x="5899403" y="3258312"/>
            <a:ext cx="3845560" cy="2438400"/>
            <a:chOff x="5899403" y="3258312"/>
            <a:chExt cx="3845560" cy="2438400"/>
          </a:xfrm>
        </p:grpSpPr>
        <p:pic>
          <p:nvPicPr>
            <p:cNvPr id="33" name="object 3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78486" y="3258312"/>
              <a:ext cx="2165969" cy="74675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99403" y="3325368"/>
              <a:ext cx="3845051" cy="1045464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34455" y="4363212"/>
              <a:ext cx="2168651" cy="1045463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93892" y="5402580"/>
              <a:ext cx="778215" cy="29413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16851" y="5402580"/>
              <a:ext cx="53340" cy="52831"/>
            </a:xfrm>
            <a:prstGeom prst="rect">
              <a:avLst/>
            </a:prstGeom>
          </p:spPr>
        </p:pic>
      </p:grpSp>
      <p:grpSp>
        <p:nvGrpSpPr>
          <p:cNvPr id="38" name="object 38" descr=""/>
          <p:cNvGrpSpPr/>
          <p:nvPr/>
        </p:nvGrpSpPr>
        <p:grpSpPr>
          <a:xfrm>
            <a:off x="710183" y="4415027"/>
            <a:ext cx="995680" cy="929005"/>
            <a:chOff x="710183" y="4415027"/>
            <a:chExt cx="995680" cy="929005"/>
          </a:xfrm>
        </p:grpSpPr>
        <p:pic>
          <p:nvPicPr>
            <p:cNvPr id="39" name="object 3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02663" y="4415027"/>
              <a:ext cx="202691" cy="204216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1577327" y="4497323"/>
              <a:ext cx="53340" cy="643255"/>
            </a:xfrm>
            <a:custGeom>
              <a:avLst/>
              <a:gdLst/>
              <a:ahLst/>
              <a:cxnLst/>
              <a:rect l="l" t="t" r="r" b="b"/>
              <a:pathLst>
                <a:path w="53339" h="643254">
                  <a:moveTo>
                    <a:pt x="53340" y="25908"/>
                  </a:moveTo>
                  <a:lnTo>
                    <a:pt x="51231" y="16078"/>
                  </a:lnTo>
                  <a:lnTo>
                    <a:pt x="45529" y="7810"/>
                  </a:lnTo>
                  <a:lnTo>
                    <a:pt x="37274" y="2120"/>
                  </a:lnTo>
                  <a:lnTo>
                    <a:pt x="27432" y="0"/>
                  </a:lnTo>
                  <a:lnTo>
                    <a:pt x="16725" y="2120"/>
                  </a:lnTo>
                  <a:lnTo>
                    <a:pt x="8001" y="7810"/>
                  </a:lnTo>
                  <a:lnTo>
                    <a:pt x="2146" y="16078"/>
                  </a:lnTo>
                  <a:lnTo>
                    <a:pt x="0" y="25908"/>
                  </a:lnTo>
                  <a:lnTo>
                    <a:pt x="2146" y="36626"/>
                  </a:lnTo>
                  <a:lnTo>
                    <a:pt x="8001" y="45339"/>
                  </a:lnTo>
                  <a:lnTo>
                    <a:pt x="16725" y="51206"/>
                  </a:lnTo>
                  <a:lnTo>
                    <a:pt x="22872" y="52438"/>
                  </a:lnTo>
                  <a:lnTo>
                    <a:pt x="22872" y="643128"/>
                  </a:lnTo>
                  <a:lnTo>
                    <a:pt x="30492" y="643128"/>
                  </a:lnTo>
                  <a:lnTo>
                    <a:pt x="30492" y="52679"/>
                  </a:lnTo>
                  <a:lnTo>
                    <a:pt x="37274" y="51206"/>
                  </a:lnTo>
                  <a:lnTo>
                    <a:pt x="45529" y="45339"/>
                  </a:lnTo>
                  <a:lnTo>
                    <a:pt x="51231" y="36626"/>
                  </a:lnTo>
                  <a:lnTo>
                    <a:pt x="53340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0183" y="4929632"/>
              <a:ext cx="897636" cy="414019"/>
            </a:xfrm>
            <a:prstGeom prst="rect">
              <a:avLst/>
            </a:prstGeom>
          </p:spPr>
        </p:pic>
      </p:grpSp>
      <p:pic>
        <p:nvPicPr>
          <p:cNvPr id="42" name="object 42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335178" y="6081426"/>
            <a:ext cx="577786" cy="67247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474118" y="3821334"/>
            <a:ext cx="495490" cy="65722"/>
          </a:xfrm>
          <a:prstGeom prst="rect">
            <a:avLst/>
          </a:prstGeom>
        </p:spPr>
      </p:pic>
      <p:grpSp>
        <p:nvGrpSpPr>
          <p:cNvPr id="44" name="object 44" descr=""/>
          <p:cNvGrpSpPr/>
          <p:nvPr/>
        </p:nvGrpSpPr>
        <p:grpSpPr>
          <a:xfrm>
            <a:off x="342900" y="327659"/>
            <a:ext cx="2433955" cy="196850"/>
            <a:chOff x="342900" y="327659"/>
            <a:chExt cx="2433955" cy="196850"/>
          </a:xfrm>
        </p:grpSpPr>
        <p:pic>
          <p:nvPicPr>
            <p:cNvPr id="45" name="object 4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2900" y="330708"/>
              <a:ext cx="201167" cy="188975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583692" y="327659"/>
              <a:ext cx="962025" cy="196850"/>
            </a:xfrm>
            <a:custGeom>
              <a:avLst/>
              <a:gdLst/>
              <a:ahLst/>
              <a:cxnLst/>
              <a:rect l="l" t="t" r="r" b="b"/>
              <a:pathLst>
                <a:path w="962025" h="196850">
                  <a:moveTo>
                    <a:pt x="153924" y="147574"/>
                  </a:moveTo>
                  <a:lnTo>
                    <a:pt x="51816" y="147574"/>
                  </a:lnTo>
                  <a:lnTo>
                    <a:pt x="51816" y="117094"/>
                  </a:lnTo>
                  <a:lnTo>
                    <a:pt x="141732" y="117094"/>
                  </a:lnTo>
                  <a:lnTo>
                    <a:pt x="141732" y="76454"/>
                  </a:lnTo>
                  <a:lnTo>
                    <a:pt x="51816" y="76454"/>
                  </a:lnTo>
                  <a:lnTo>
                    <a:pt x="51816" y="47244"/>
                  </a:lnTo>
                  <a:lnTo>
                    <a:pt x="152400" y="47244"/>
                  </a:lnTo>
                  <a:lnTo>
                    <a:pt x="152400" y="2794"/>
                  </a:lnTo>
                  <a:lnTo>
                    <a:pt x="0" y="2794"/>
                  </a:lnTo>
                  <a:lnTo>
                    <a:pt x="0" y="47244"/>
                  </a:lnTo>
                  <a:lnTo>
                    <a:pt x="0" y="76454"/>
                  </a:lnTo>
                  <a:lnTo>
                    <a:pt x="0" y="117094"/>
                  </a:lnTo>
                  <a:lnTo>
                    <a:pt x="0" y="147574"/>
                  </a:lnTo>
                  <a:lnTo>
                    <a:pt x="0" y="192024"/>
                  </a:lnTo>
                  <a:lnTo>
                    <a:pt x="153924" y="192024"/>
                  </a:lnTo>
                  <a:lnTo>
                    <a:pt x="153924" y="147574"/>
                  </a:lnTo>
                  <a:close/>
                </a:path>
                <a:path w="962025" h="196850">
                  <a:moveTo>
                    <a:pt x="358127" y="153924"/>
                  </a:moveTo>
                  <a:lnTo>
                    <a:pt x="318503" y="124968"/>
                  </a:lnTo>
                  <a:lnTo>
                    <a:pt x="313702" y="130403"/>
                  </a:lnTo>
                  <a:lnTo>
                    <a:pt x="308597" y="135255"/>
                  </a:lnTo>
                  <a:lnTo>
                    <a:pt x="303504" y="139547"/>
                  </a:lnTo>
                  <a:lnTo>
                    <a:pt x="298691" y="143256"/>
                  </a:lnTo>
                  <a:lnTo>
                    <a:pt x="292595" y="146304"/>
                  </a:lnTo>
                  <a:lnTo>
                    <a:pt x="284975" y="147828"/>
                  </a:lnTo>
                  <a:lnTo>
                    <a:pt x="275831" y="147828"/>
                  </a:lnTo>
                  <a:lnTo>
                    <a:pt x="237832" y="126682"/>
                  </a:lnTo>
                  <a:lnTo>
                    <a:pt x="230111" y="97536"/>
                  </a:lnTo>
                  <a:lnTo>
                    <a:pt x="230974" y="87566"/>
                  </a:lnTo>
                  <a:lnTo>
                    <a:pt x="257543" y="50863"/>
                  </a:lnTo>
                  <a:lnTo>
                    <a:pt x="275831" y="47244"/>
                  </a:lnTo>
                  <a:lnTo>
                    <a:pt x="286981" y="48653"/>
                  </a:lnTo>
                  <a:lnTo>
                    <a:pt x="297548" y="52768"/>
                  </a:lnTo>
                  <a:lnTo>
                    <a:pt x="307555" y="59461"/>
                  </a:lnTo>
                  <a:lnTo>
                    <a:pt x="316979" y="68580"/>
                  </a:lnTo>
                  <a:lnTo>
                    <a:pt x="355079" y="39624"/>
                  </a:lnTo>
                  <a:lnTo>
                    <a:pt x="339699" y="22504"/>
                  </a:lnTo>
                  <a:lnTo>
                    <a:pt x="321170" y="10096"/>
                  </a:lnTo>
                  <a:lnTo>
                    <a:pt x="299796" y="2552"/>
                  </a:lnTo>
                  <a:lnTo>
                    <a:pt x="275831" y="0"/>
                  </a:lnTo>
                  <a:lnTo>
                    <a:pt x="255879" y="1714"/>
                  </a:lnTo>
                  <a:lnTo>
                    <a:pt x="205727" y="27432"/>
                  </a:lnTo>
                  <a:lnTo>
                    <a:pt x="183819" y="59626"/>
                  </a:lnTo>
                  <a:lnTo>
                    <a:pt x="176771" y="97536"/>
                  </a:lnTo>
                  <a:lnTo>
                    <a:pt x="178485" y="118135"/>
                  </a:lnTo>
                  <a:lnTo>
                    <a:pt x="204203" y="167640"/>
                  </a:lnTo>
                  <a:lnTo>
                    <a:pt x="236397" y="189547"/>
                  </a:lnTo>
                  <a:lnTo>
                    <a:pt x="274307" y="196596"/>
                  </a:lnTo>
                  <a:lnTo>
                    <a:pt x="288366" y="195770"/>
                  </a:lnTo>
                  <a:lnTo>
                    <a:pt x="332841" y="178358"/>
                  </a:lnTo>
                  <a:lnTo>
                    <a:pt x="358127" y="153924"/>
                  </a:lnTo>
                  <a:close/>
                </a:path>
                <a:path w="962025" h="196850">
                  <a:moveTo>
                    <a:pt x="542544" y="2794"/>
                  </a:moveTo>
                  <a:lnTo>
                    <a:pt x="376428" y="2794"/>
                  </a:lnTo>
                  <a:lnTo>
                    <a:pt x="376428" y="48514"/>
                  </a:lnTo>
                  <a:lnTo>
                    <a:pt x="432816" y="48514"/>
                  </a:lnTo>
                  <a:lnTo>
                    <a:pt x="432816" y="192024"/>
                  </a:lnTo>
                  <a:lnTo>
                    <a:pt x="486156" y="192024"/>
                  </a:lnTo>
                  <a:lnTo>
                    <a:pt x="486156" y="48514"/>
                  </a:lnTo>
                  <a:lnTo>
                    <a:pt x="542544" y="48514"/>
                  </a:lnTo>
                  <a:lnTo>
                    <a:pt x="542544" y="2794"/>
                  </a:lnTo>
                  <a:close/>
                </a:path>
                <a:path w="962025" h="196850">
                  <a:moveTo>
                    <a:pt x="761987" y="97536"/>
                  </a:moveTo>
                  <a:lnTo>
                    <a:pt x="754938" y="59626"/>
                  </a:lnTo>
                  <a:lnTo>
                    <a:pt x="733031" y="27432"/>
                  </a:lnTo>
                  <a:lnTo>
                    <a:pt x="708647" y="10922"/>
                  </a:lnTo>
                  <a:lnTo>
                    <a:pt x="708647" y="97536"/>
                  </a:lnTo>
                  <a:lnTo>
                    <a:pt x="707796" y="108191"/>
                  </a:lnTo>
                  <a:lnTo>
                    <a:pt x="679881" y="145161"/>
                  </a:lnTo>
                  <a:lnTo>
                    <a:pt x="661403" y="149352"/>
                  </a:lnTo>
                  <a:lnTo>
                    <a:pt x="650786" y="148259"/>
                  </a:lnTo>
                  <a:lnTo>
                    <a:pt x="616064" y="116967"/>
                  </a:lnTo>
                  <a:lnTo>
                    <a:pt x="612635" y="97536"/>
                  </a:lnTo>
                  <a:lnTo>
                    <a:pt x="613498" y="87566"/>
                  </a:lnTo>
                  <a:lnTo>
                    <a:pt x="640829" y="50863"/>
                  </a:lnTo>
                  <a:lnTo>
                    <a:pt x="659879" y="47244"/>
                  </a:lnTo>
                  <a:lnTo>
                    <a:pt x="669861" y="48133"/>
                  </a:lnTo>
                  <a:lnTo>
                    <a:pt x="705218" y="78295"/>
                  </a:lnTo>
                  <a:lnTo>
                    <a:pt x="708647" y="97536"/>
                  </a:lnTo>
                  <a:lnTo>
                    <a:pt x="708647" y="10922"/>
                  </a:lnTo>
                  <a:lnTo>
                    <a:pt x="700646" y="6858"/>
                  </a:lnTo>
                  <a:lnTo>
                    <a:pt x="682028" y="1714"/>
                  </a:lnTo>
                  <a:lnTo>
                    <a:pt x="661403" y="0"/>
                  </a:lnTo>
                  <a:lnTo>
                    <a:pt x="640549" y="1739"/>
                  </a:lnTo>
                  <a:lnTo>
                    <a:pt x="603973" y="16078"/>
                  </a:lnTo>
                  <a:lnTo>
                    <a:pt x="575373" y="43535"/>
                  </a:lnTo>
                  <a:lnTo>
                    <a:pt x="559295" y="97536"/>
                  </a:lnTo>
                  <a:lnTo>
                    <a:pt x="561047" y="117538"/>
                  </a:lnTo>
                  <a:lnTo>
                    <a:pt x="588251" y="167640"/>
                  </a:lnTo>
                  <a:lnTo>
                    <a:pt x="620064" y="188976"/>
                  </a:lnTo>
                  <a:lnTo>
                    <a:pt x="659879" y="196596"/>
                  </a:lnTo>
                  <a:lnTo>
                    <a:pt x="680745" y="194652"/>
                  </a:lnTo>
                  <a:lnTo>
                    <a:pt x="717321" y="179882"/>
                  </a:lnTo>
                  <a:lnTo>
                    <a:pt x="745921" y="152196"/>
                  </a:lnTo>
                  <a:lnTo>
                    <a:pt x="747445" y="149352"/>
                  </a:lnTo>
                  <a:lnTo>
                    <a:pt x="754938" y="135445"/>
                  </a:lnTo>
                  <a:lnTo>
                    <a:pt x="760183" y="117538"/>
                  </a:lnTo>
                  <a:lnTo>
                    <a:pt x="760285" y="116967"/>
                  </a:lnTo>
                  <a:lnTo>
                    <a:pt x="761987" y="97536"/>
                  </a:lnTo>
                  <a:close/>
                </a:path>
                <a:path w="962025" h="196850">
                  <a:moveTo>
                    <a:pt x="961644" y="2794"/>
                  </a:moveTo>
                  <a:lnTo>
                    <a:pt x="792480" y="2794"/>
                  </a:lnTo>
                  <a:lnTo>
                    <a:pt x="792480" y="48514"/>
                  </a:lnTo>
                  <a:lnTo>
                    <a:pt x="792480" y="192024"/>
                  </a:lnTo>
                  <a:lnTo>
                    <a:pt x="845820" y="192024"/>
                  </a:lnTo>
                  <a:lnTo>
                    <a:pt x="845820" y="48514"/>
                  </a:lnTo>
                  <a:lnTo>
                    <a:pt x="909828" y="48514"/>
                  </a:lnTo>
                  <a:lnTo>
                    <a:pt x="909828" y="192024"/>
                  </a:lnTo>
                  <a:lnTo>
                    <a:pt x="961644" y="192024"/>
                  </a:lnTo>
                  <a:lnTo>
                    <a:pt x="961644" y="48514"/>
                  </a:lnTo>
                  <a:lnTo>
                    <a:pt x="961644" y="279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77340" y="327659"/>
              <a:ext cx="402335" cy="196596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010155" y="327659"/>
              <a:ext cx="202692" cy="196596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2215883" y="330453"/>
              <a:ext cx="561340" cy="189230"/>
            </a:xfrm>
            <a:custGeom>
              <a:avLst/>
              <a:gdLst/>
              <a:ahLst/>
              <a:cxnLst/>
              <a:rect l="l" t="t" r="r" b="b"/>
              <a:pathLst>
                <a:path w="561339" h="189229">
                  <a:moveTo>
                    <a:pt x="298704" y="189230"/>
                  </a:moveTo>
                  <a:lnTo>
                    <a:pt x="228600" y="79502"/>
                  </a:lnTo>
                  <a:lnTo>
                    <a:pt x="295656" y="254"/>
                  </a:lnTo>
                  <a:lnTo>
                    <a:pt x="234696" y="254"/>
                  </a:lnTo>
                  <a:lnTo>
                    <a:pt x="175260" y="77978"/>
                  </a:lnTo>
                  <a:lnTo>
                    <a:pt x="175260" y="254"/>
                  </a:lnTo>
                  <a:lnTo>
                    <a:pt x="123444" y="254"/>
                  </a:lnTo>
                  <a:lnTo>
                    <a:pt x="123444" y="77978"/>
                  </a:lnTo>
                  <a:lnTo>
                    <a:pt x="62484" y="254"/>
                  </a:lnTo>
                  <a:lnTo>
                    <a:pt x="1524" y="254"/>
                  </a:lnTo>
                  <a:lnTo>
                    <a:pt x="68580" y="79502"/>
                  </a:lnTo>
                  <a:lnTo>
                    <a:pt x="0" y="189230"/>
                  </a:lnTo>
                  <a:lnTo>
                    <a:pt x="60960" y="189230"/>
                  </a:lnTo>
                  <a:lnTo>
                    <a:pt x="105156" y="117602"/>
                  </a:lnTo>
                  <a:lnTo>
                    <a:pt x="123444" y="138938"/>
                  </a:lnTo>
                  <a:lnTo>
                    <a:pt x="123444" y="189230"/>
                  </a:lnTo>
                  <a:lnTo>
                    <a:pt x="175260" y="189230"/>
                  </a:lnTo>
                  <a:lnTo>
                    <a:pt x="175260" y="138938"/>
                  </a:lnTo>
                  <a:lnTo>
                    <a:pt x="193548" y="117602"/>
                  </a:lnTo>
                  <a:lnTo>
                    <a:pt x="236220" y="189230"/>
                  </a:lnTo>
                  <a:lnTo>
                    <a:pt x="298704" y="189230"/>
                  </a:lnTo>
                  <a:close/>
                </a:path>
                <a:path w="561339" h="189229">
                  <a:moveTo>
                    <a:pt x="472440" y="0"/>
                  </a:moveTo>
                  <a:lnTo>
                    <a:pt x="320040" y="0"/>
                  </a:lnTo>
                  <a:lnTo>
                    <a:pt x="320040" y="44450"/>
                  </a:lnTo>
                  <a:lnTo>
                    <a:pt x="320040" y="73660"/>
                  </a:lnTo>
                  <a:lnTo>
                    <a:pt x="320040" y="114300"/>
                  </a:lnTo>
                  <a:lnTo>
                    <a:pt x="320040" y="144780"/>
                  </a:lnTo>
                  <a:lnTo>
                    <a:pt x="320040" y="189230"/>
                  </a:lnTo>
                  <a:lnTo>
                    <a:pt x="472440" y="189230"/>
                  </a:lnTo>
                  <a:lnTo>
                    <a:pt x="472440" y="144780"/>
                  </a:lnTo>
                  <a:lnTo>
                    <a:pt x="371856" y="144780"/>
                  </a:lnTo>
                  <a:lnTo>
                    <a:pt x="371856" y="114300"/>
                  </a:lnTo>
                  <a:lnTo>
                    <a:pt x="461772" y="114300"/>
                  </a:lnTo>
                  <a:lnTo>
                    <a:pt x="461772" y="73660"/>
                  </a:lnTo>
                  <a:lnTo>
                    <a:pt x="371856" y="73660"/>
                  </a:lnTo>
                  <a:lnTo>
                    <a:pt x="371856" y="44450"/>
                  </a:lnTo>
                  <a:lnTo>
                    <a:pt x="472440" y="44450"/>
                  </a:lnTo>
                  <a:lnTo>
                    <a:pt x="472440" y="0"/>
                  </a:lnTo>
                  <a:close/>
                </a:path>
                <a:path w="561339" h="189229">
                  <a:moveTo>
                    <a:pt x="560832" y="0"/>
                  </a:moveTo>
                  <a:lnTo>
                    <a:pt x="507492" y="0"/>
                  </a:lnTo>
                  <a:lnTo>
                    <a:pt x="507492" y="72390"/>
                  </a:lnTo>
                  <a:lnTo>
                    <a:pt x="560832" y="72390"/>
                  </a:lnTo>
                  <a:lnTo>
                    <a:pt x="56083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 descr=""/>
          <p:cNvGrpSpPr/>
          <p:nvPr/>
        </p:nvGrpSpPr>
        <p:grpSpPr>
          <a:xfrm>
            <a:off x="2723387" y="330454"/>
            <a:ext cx="579120" cy="189230"/>
            <a:chOff x="2723387" y="330454"/>
            <a:chExt cx="579120" cy="189230"/>
          </a:xfrm>
        </p:grpSpPr>
        <p:sp>
          <p:nvSpPr>
            <p:cNvPr id="51" name="object 51" descr=""/>
            <p:cNvSpPr/>
            <p:nvPr/>
          </p:nvSpPr>
          <p:spPr>
            <a:xfrm>
              <a:off x="2723375" y="330453"/>
              <a:ext cx="172720" cy="189230"/>
            </a:xfrm>
            <a:custGeom>
              <a:avLst/>
              <a:gdLst/>
              <a:ahLst/>
              <a:cxnLst/>
              <a:rect l="l" t="t" r="r" b="b"/>
              <a:pathLst>
                <a:path w="172719" h="189229">
                  <a:moveTo>
                    <a:pt x="172212" y="0"/>
                  </a:moveTo>
                  <a:lnTo>
                    <a:pt x="120396" y="0"/>
                  </a:lnTo>
                  <a:lnTo>
                    <a:pt x="120396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18110"/>
                  </a:lnTo>
                  <a:lnTo>
                    <a:pt x="120396" y="118110"/>
                  </a:lnTo>
                  <a:lnTo>
                    <a:pt x="120396" y="189230"/>
                  </a:lnTo>
                  <a:lnTo>
                    <a:pt x="172212" y="189230"/>
                  </a:lnTo>
                  <a:lnTo>
                    <a:pt x="172212" y="118110"/>
                  </a:lnTo>
                  <a:lnTo>
                    <a:pt x="172212" y="72390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35223" y="330708"/>
              <a:ext cx="173736" cy="188975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3148584" y="330453"/>
              <a:ext cx="154305" cy="189230"/>
            </a:xfrm>
            <a:custGeom>
              <a:avLst/>
              <a:gdLst/>
              <a:ahLst/>
              <a:cxnLst/>
              <a:rect l="l" t="t" r="r" b="b"/>
              <a:pathLst>
                <a:path w="154304" h="189229">
                  <a:moveTo>
                    <a:pt x="153924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3256" y="114300"/>
                  </a:lnTo>
                  <a:lnTo>
                    <a:pt x="143256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2400" y="4445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3924" y="189230"/>
                  </a:lnTo>
                  <a:lnTo>
                    <a:pt x="153924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" name="object 54" descr=""/>
          <p:cNvGrpSpPr/>
          <p:nvPr/>
        </p:nvGrpSpPr>
        <p:grpSpPr>
          <a:xfrm>
            <a:off x="3409188" y="272795"/>
            <a:ext cx="3031490" cy="251460"/>
            <a:chOff x="3409188" y="272795"/>
            <a:chExt cx="3031490" cy="251460"/>
          </a:xfrm>
        </p:grpSpPr>
        <p:sp>
          <p:nvSpPr>
            <p:cNvPr id="55" name="object 55" descr=""/>
            <p:cNvSpPr/>
            <p:nvPr/>
          </p:nvSpPr>
          <p:spPr>
            <a:xfrm>
              <a:off x="3409175" y="327659"/>
              <a:ext cx="748665" cy="196850"/>
            </a:xfrm>
            <a:custGeom>
              <a:avLst/>
              <a:gdLst/>
              <a:ahLst/>
              <a:cxnLst/>
              <a:rect l="l" t="t" r="r" b="b"/>
              <a:pathLst>
                <a:path w="748664" h="196850">
                  <a:moveTo>
                    <a:pt x="158496" y="70104"/>
                  </a:moveTo>
                  <a:lnTo>
                    <a:pt x="146926" y="31102"/>
                  </a:lnTo>
                  <a:lnTo>
                    <a:pt x="112966" y="7620"/>
                  </a:lnTo>
                  <a:lnTo>
                    <a:pt x="106680" y="6197"/>
                  </a:lnTo>
                  <a:lnTo>
                    <a:pt x="106680" y="64008"/>
                  </a:lnTo>
                  <a:lnTo>
                    <a:pt x="106680" y="79248"/>
                  </a:lnTo>
                  <a:lnTo>
                    <a:pt x="103632" y="86868"/>
                  </a:lnTo>
                  <a:lnTo>
                    <a:pt x="99060" y="89916"/>
                  </a:lnTo>
                  <a:lnTo>
                    <a:pt x="92964" y="94488"/>
                  </a:lnTo>
                  <a:lnTo>
                    <a:pt x="85344" y="97536"/>
                  </a:lnTo>
                  <a:lnTo>
                    <a:pt x="51816" y="97536"/>
                  </a:lnTo>
                  <a:lnTo>
                    <a:pt x="51816" y="47244"/>
                  </a:lnTo>
                  <a:lnTo>
                    <a:pt x="85344" y="47244"/>
                  </a:lnTo>
                  <a:lnTo>
                    <a:pt x="92964" y="50292"/>
                  </a:lnTo>
                  <a:lnTo>
                    <a:pt x="99060" y="53340"/>
                  </a:lnTo>
                  <a:lnTo>
                    <a:pt x="103632" y="57912"/>
                  </a:lnTo>
                  <a:lnTo>
                    <a:pt x="106680" y="64008"/>
                  </a:lnTo>
                  <a:lnTo>
                    <a:pt x="106680" y="6197"/>
                  </a:lnTo>
                  <a:lnTo>
                    <a:pt x="97942" y="4191"/>
                  </a:lnTo>
                  <a:lnTo>
                    <a:pt x="80772" y="3048"/>
                  </a:lnTo>
                  <a:lnTo>
                    <a:pt x="0" y="3048"/>
                  </a:lnTo>
                  <a:lnTo>
                    <a:pt x="0" y="192024"/>
                  </a:lnTo>
                  <a:lnTo>
                    <a:pt x="51816" y="192024"/>
                  </a:lnTo>
                  <a:lnTo>
                    <a:pt x="51816" y="138684"/>
                  </a:lnTo>
                  <a:lnTo>
                    <a:pt x="77724" y="138684"/>
                  </a:lnTo>
                  <a:lnTo>
                    <a:pt x="124879" y="128397"/>
                  </a:lnTo>
                  <a:lnTo>
                    <a:pt x="152971" y="98679"/>
                  </a:lnTo>
                  <a:lnTo>
                    <a:pt x="157099" y="85255"/>
                  </a:lnTo>
                  <a:lnTo>
                    <a:pt x="158496" y="70104"/>
                  </a:lnTo>
                  <a:close/>
                </a:path>
                <a:path w="748664" h="196850">
                  <a:moveTo>
                    <a:pt x="365772" y="192024"/>
                  </a:moveTo>
                  <a:lnTo>
                    <a:pt x="351548" y="158496"/>
                  </a:lnTo>
                  <a:lnTo>
                    <a:pt x="334098" y="117348"/>
                  </a:lnTo>
                  <a:lnTo>
                    <a:pt x="311492" y="64008"/>
                  </a:lnTo>
                  <a:lnTo>
                    <a:pt x="285000" y="1524"/>
                  </a:lnTo>
                  <a:lnTo>
                    <a:pt x="280428" y="1524"/>
                  </a:lnTo>
                  <a:lnTo>
                    <a:pt x="280428" y="117348"/>
                  </a:lnTo>
                  <a:lnTo>
                    <a:pt x="239280" y="117348"/>
                  </a:lnTo>
                  <a:lnTo>
                    <a:pt x="260616" y="64008"/>
                  </a:lnTo>
                  <a:lnTo>
                    <a:pt x="280428" y="117348"/>
                  </a:lnTo>
                  <a:lnTo>
                    <a:pt x="280428" y="1524"/>
                  </a:lnTo>
                  <a:lnTo>
                    <a:pt x="234708" y="1524"/>
                  </a:lnTo>
                  <a:lnTo>
                    <a:pt x="153924" y="192024"/>
                  </a:lnTo>
                  <a:lnTo>
                    <a:pt x="210324" y="192024"/>
                  </a:lnTo>
                  <a:lnTo>
                    <a:pt x="222516" y="158496"/>
                  </a:lnTo>
                  <a:lnTo>
                    <a:pt x="295668" y="158496"/>
                  </a:lnTo>
                  <a:lnTo>
                    <a:pt x="309384" y="192024"/>
                  </a:lnTo>
                  <a:lnTo>
                    <a:pt x="365772" y="192024"/>
                  </a:lnTo>
                  <a:close/>
                </a:path>
                <a:path w="748664" h="196850">
                  <a:moveTo>
                    <a:pt x="551700" y="153924"/>
                  </a:moveTo>
                  <a:lnTo>
                    <a:pt x="513600" y="124968"/>
                  </a:lnTo>
                  <a:lnTo>
                    <a:pt x="503123" y="135255"/>
                  </a:lnTo>
                  <a:lnTo>
                    <a:pt x="498373" y="139547"/>
                  </a:lnTo>
                  <a:lnTo>
                    <a:pt x="493788" y="143256"/>
                  </a:lnTo>
                  <a:lnTo>
                    <a:pt x="487692" y="146304"/>
                  </a:lnTo>
                  <a:lnTo>
                    <a:pt x="480072" y="147828"/>
                  </a:lnTo>
                  <a:lnTo>
                    <a:pt x="470928" y="147828"/>
                  </a:lnTo>
                  <a:lnTo>
                    <a:pt x="432269" y="126682"/>
                  </a:lnTo>
                  <a:lnTo>
                    <a:pt x="425208" y="97536"/>
                  </a:lnTo>
                  <a:lnTo>
                    <a:pt x="426034" y="87566"/>
                  </a:lnTo>
                  <a:lnTo>
                    <a:pt x="452450" y="50863"/>
                  </a:lnTo>
                  <a:lnTo>
                    <a:pt x="470928" y="47244"/>
                  </a:lnTo>
                  <a:lnTo>
                    <a:pt x="482066" y="48653"/>
                  </a:lnTo>
                  <a:lnTo>
                    <a:pt x="492645" y="52768"/>
                  </a:lnTo>
                  <a:lnTo>
                    <a:pt x="502640" y="59461"/>
                  </a:lnTo>
                  <a:lnTo>
                    <a:pt x="512076" y="68580"/>
                  </a:lnTo>
                  <a:lnTo>
                    <a:pt x="550176" y="39624"/>
                  </a:lnTo>
                  <a:lnTo>
                    <a:pt x="534149" y="22504"/>
                  </a:lnTo>
                  <a:lnTo>
                    <a:pt x="515696" y="10096"/>
                  </a:lnTo>
                  <a:lnTo>
                    <a:pt x="494665" y="2552"/>
                  </a:lnTo>
                  <a:lnTo>
                    <a:pt x="470928" y="0"/>
                  </a:lnTo>
                  <a:lnTo>
                    <a:pt x="450303" y="1714"/>
                  </a:lnTo>
                  <a:lnTo>
                    <a:pt x="399300" y="27432"/>
                  </a:lnTo>
                  <a:lnTo>
                    <a:pt x="378726" y="59626"/>
                  </a:lnTo>
                  <a:lnTo>
                    <a:pt x="371868" y="97536"/>
                  </a:lnTo>
                  <a:lnTo>
                    <a:pt x="373583" y="118135"/>
                  </a:lnTo>
                  <a:lnTo>
                    <a:pt x="399300" y="167640"/>
                  </a:lnTo>
                  <a:lnTo>
                    <a:pt x="430923" y="189547"/>
                  </a:lnTo>
                  <a:lnTo>
                    <a:pt x="469404" y="196596"/>
                  </a:lnTo>
                  <a:lnTo>
                    <a:pt x="482803" y="195770"/>
                  </a:lnTo>
                  <a:lnTo>
                    <a:pt x="527265" y="178358"/>
                  </a:lnTo>
                  <a:lnTo>
                    <a:pt x="551700" y="153924"/>
                  </a:lnTo>
                  <a:close/>
                </a:path>
                <a:path w="748664" h="196850">
                  <a:moveTo>
                    <a:pt x="748284" y="153924"/>
                  </a:moveTo>
                  <a:lnTo>
                    <a:pt x="708660" y="124968"/>
                  </a:lnTo>
                  <a:lnTo>
                    <a:pt x="704088" y="130403"/>
                  </a:lnTo>
                  <a:lnTo>
                    <a:pt x="699516" y="135255"/>
                  </a:lnTo>
                  <a:lnTo>
                    <a:pt x="694944" y="139547"/>
                  </a:lnTo>
                  <a:lnTo>
                    <a:pt x="690372" y="143256"/>
                  </a:lnTo>
                  <a:lnTo>
                    <a:pt x="684276" y="146304"/>
                  </a:lnTo>
                  <a:lnTo>
                    <a:pt x="675132" y="147828"/>
                  </a:lnTo>
                  <a:lnTo>
                    <a:pt x="665988" y="147828"/>
                  </a:lnTo>
                  <a:lnTo>
                    <a:pt x="628865" y="126682"/>
                  </a:lnTo>
                  <a:lnTo>
                    <a:pt x="621792" y="97536"/>
                  </a:lnTo>
                  <a:lnTo>
                    <a:pt x="622630" y="87566"/>
                  </a:lnTo>
                  <a:lnTo>
                    <a:pt x="648843" y="50863"/>
                  </a:lnTo>
                  <a:lnTo>
                    <a:pt x="665988" y="47244"/>
                  </a:lnTo>
                  <a:lnTo>
                    <a:pt x="678014" y="48653"/>
                  </a:lnTo>
                  <a:lnTo>
                    <a:pt x="689038" y="52768"/>
                  </a:lnTo>
                  <a:lnTo>
                    <a:pt x="699211" y="59461"/>
                  </a:lnTo>
                  <a:lnTo>
                    <a:pt x="708660" y="68580"/>
                  </a:lnTo>
                  <a:lnTo>
                    <a:pt x="746760" y="39624"/>
                  </a:lnTo>
                  <a:lnTo>
                    <a:pt x="730745" y="22504"/>
                  </a:lnTo>
                  <a:lnTo>
                    <a:pt x="712279" y="10096"/>
                  </a:lnTo>
                  <a:lnTo>
                    <a:pt x="691261" y="2552"/>
                  </a:lnTo>
                  <a:lnTo>
                    <a:pt x="667512" y="0"/>
                  </a:lnTo>
                  <a:lnTo>
                    <a:pt x="646899" y="1714"/>
                  </a:lnTo>
                  <a:lnTo>
                    <a:pt x="595884" y="27432"/>
                  </a:lnTo>
                  <a:lnTo>
                    <a:pt x="574548" y="59626"/>
                  </a:lnTo>
                  <a:lnTo>
                    <a:pt x="566928" y="97536"/>
                  </a:lnTo>
                  <a:lnTo>
                    <a:pt x="568883" y="118135"/>
                  </a:lnTo>
                  <a:lnTo>
                    <a:pt x="595884" y="167640"/>
                  </a:lnTo>
                  <a:lnTo>
                    <a:pt x="644753" y="194868"/>
                  </a:lnTo>
                  <a:lnTo>
                    <a:pt x="664464" y="196596"/>
                  </a:lnTo>
                  <a:lnTo>
                    <a:pt x="678751" y="195770"/>
                  </a:lnTo>
                  <a:lnTo>
                    <a:pt x="723861" y="178358"/>
                  </a:lnTo>
                  <a:lnTo>
                    <a:pt x="748284" y="15392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83380" y="330707"/>
              <a:ext cx="199643" cy="188975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07408" y="329183"/>
              <a:ext cx="367283" cy="190500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00600" y="330707"/>
              <a:ext cx="158496" cy="188976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85003" y="330707"/>
              <a:ext cx="173735" cy="188975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98364" y="329183"/>
              <a:ext cx="391668" cy="190500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5612892" y="330453"/>
              <a:ext cx="152400" cy="189230"/>
            </a:xfrm>
            <a:custGeom>
              <a:avLst/>
              <a:gdLst/>
              <a:ahLst/>
              <a:cxnLst/>
              <a:rect l="l" t="t" r="r" b="b"/>
              <a:pathLst>
                <a:path w="152400" h="189229">
                  <a:moveTo>
                    <a:pt x="152400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1732" y="114300"/>
                  </a:lnTo>
                  <a:lnTo>
                    <a:pt x="141732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0876" y="44450"/>
                  </a:lnTo>
                  <a:lnTo>
                    <a:pt x="150876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2400" y="189230"/>
                  </a:lnTo>
                  <a:lnTo>
                    <a:pt x="152400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800344" y="330707"/>
              <a:ext cx="201167" cy="188975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31991" y="327659"/>
              <a:ext cx="204216" cy="196596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266688" y="272795"/>
              <a:ext cx="173736" cy="246888"/>
            </a:xfrm>
            <a:prstGeom prst="rect">
              <a:avLst/>
            </a:prstGeom>
          </p:spPr>
        </p:pic>
      </p:grpSp>
      <p:grpSp>
        <p:nvGrpSpPr>
          <p:cNvPr id="65" name="object 65" descr=""/>
          <p:cNvGrpSpPr/>
          <p:nvPr/>
        </p:nvGrpSpPr>
        <p:grpSpPr>
          <a:xfrm>
            <a:off x="6542532" y="327659"/>
            <a:ext cx="1935480" cy="196850"/>
            <a:chOff x="6542532" y="327659"/>
            <a:chExt cx="1935480" cy="196850"/>
          </a:xfrm>
        </p:grpSpPr>
        <p:sp>
          <p:nvSpPr>
            <p:cNvPr id="66" name="object 66" descr=""/>
            <p:cNvSpPr/>
            <p:nvPr/>
          </p:nvSpPr>
          <p:spPr>
            <a:xfrm>
              <a:off x="6542532" y="330453"/>
              <a:ext cx="344805" cy="189230"/>
            </a:xfrm>
            <a:custGeom>
              <a:avLst/>
              <a:gdLst/>
              <a:ahLst/>
              <a:cxnLst/>
              <a:rect l="l" t="t" r="r" b="b"/>
              <a:pathLst>
                <a:path w="344804" h="189229">
                  <a:moveTo>
                    <a:pt x="166116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56388" y="45720"/>
                  </a:lnTo>
                  <a:lnTo>
                    <a:pt x="56388" y="189230"/>
                  </a:lnTo>
                  <a:lnTo>
                    <a:pt x="109728" y="189230"/>
                  </a:lnTo>
                  <a:lnTo>
                    <a:pt x="109728" y="45720"/>
                  </a:lnTo>
                  <a:lnTo>
                    <a:pt x="166116" y="45720"/>
                  </a:lnTo>
                  <a:lnTo>
                    <a:pt x="166116" y="0"/>
                  </a:lnTo>
                  <a:close/>
                </a:path>
                <a:path w="344804" h="189229">
                  <a:moveTo>
                    <a:pt x="344411" y="144780"/>
                  </a:moveTo>
                  <a:lnTo>
                    <a:pt x="243827" y="144780"/>
                  </a:lnTo>
                  <a:lnTo>
                    <a:pt x="243827" y="114300"/>
                  </a:lnTo>
                  <a:lnTo>
                    <a:pt x="333743" y="114300"/>
                  </a:lnTo>
                  <a:lnTo>
                    <a:pt x="333743" y="73660"/>
                  </a:lnTo>
                  <a:lnTo>
                    <a:pt x="243827" y="73660"/>
                  </a:lnTo>
                  <a:lnTo>
                    <a:pt x="243827" y="44450"/>
                  </a:lnTo>
                  <a:lnTo>
                    <a:pt x="342887" y="44450"/>
                  </a:lnTo>
                  <a:lnTo>
                    <a:pt x="342887" y="0"/>
                  </a:lnTo>
                  <a:lnTo>
                    <a:pt x="192011" y="0"/>
                  </a:lnTo>
                  <a:lnTo>
                    <a:pt x="192011" y="44450"/>
                  </a:lnTo>
                  <a:lnTo>
                    <a:pt x="192011" y="73660"/>
                  </a:lnTo>
                  <a:lnTo>
                    <a:pt x="192011" y="114300"/>
                  </a:lnTo>
                  <a:lnTo>
                    <a:pt x="192011" y="144780"/>
                  </a:lnTo>
                  <a:lnTo>
                    <a:pt x="192011" y="189230"/>
                  </a:lnTo>
                  <a:lnTo>
                    <a:pt x="344411" y="189230"/>
                  </a:lnTo>
                  <a:lnTo>
                    <a:pt x="344411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22007" y="330708"/>
              <a:ext cx="158496" cy="188976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06412" y="330708"/>
              <a:ext cx="160020" cy="188976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290816" y="330708"/>
              <a:ext cx="173736" cy="188975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90460" y="327659"/>
              <a:ext cx="385571" cy="196596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906512" y="330708"/>
              <a:ext cx="158496" cy="188976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90916" y="330708"/>
              <a:ext cx="173736" cy="188975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304276" y="330708"/>
              <a:ext cx="173736" cy="188975"/>
            </a:xfrm>
            <a:prstGeom prst="rect">
              <a:avLst/>
            </a:prstGeom>
          </p:spPr>
        </p:pic>
      </p:grpSp>
      <p:pic>
        <p:nvPicPr>
          <p:cNvPr id="74" name="object 74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42900" y="653796"/>
            <a:ext cx="169164" cy="188976"/>
          </a:xfrm>
          <a:prstGeom prst="rect">
            <a:avLst/>
          </a:prstGeom>
        </p:spPr>
      </p:pic>
      <p:grpSp>
        <p:nvGrpSpPr>
          <p:cNvPr id="75" name="object 75" descr=""/>
          <p:cNvGrpSpPr/>
          <p:nvPr/>
        </p:nvGrpSpPr>
        <p:grpSpPr>
          <a:xfrm>
            <a:off x="609600" y="650747"/>
            <a:ext cx="1714500" cy="196850"/>
            <a:chOff x="609600" y="650747"/>
            <a:chExt cx="1714500" cy="196850"/>
          </a:xfrm>
        </p:grpSpPr>
        <p:pic>
          <p:nvPicPr>
            <p:cNvPr id="76" name="object 76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9600" y="650747"/>
              <a:ext cx="365759" cy="196596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99743" y="653795"/>
              <a:ext cx="364235" cy="192024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1385303" y="653541"/>
              <a:ext cx="579755" cy="192405"/>
            </a:xfrm>
            <a:custGeom>
              <a:avLst/>
              <a:gdLst/>
              <a:ahLst/>
              <a:cxnLst/>
              <a:rect l="l" t="t" r="r" b="b"/>
              <a:pathLst>
                <a:path w="579755" h="192405">
                  <a:moveTo>
                    <a:pt x="182880" y="189230"/>
                  </a:moveTo>
                  <a:lnTo>
                    <a:pt x="108204" y="82550"/>
                  </a:lnTo>
                  <a:lnTo>
                    <a:pt x="179832" y="254"/>
                  </a:lnTo>
                  <a:lnTo>
                    <a:pt x="117348" y="254"/>
                  </a:lnTo>
                  <a:lnTo>
                    <a:pt x="53340" y="77978"/>
                  </a:lnTo>
                  <a:lnTo>
                    <a:pt x="53340" y="254"/>
                  </a:lnTo>
                  <a:lnTo>
                    <a:pt x="0" y="254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40462"/>
                  </a:lnTo>
                  <a:lnTo>
                    <a:pt x="71628" y="119126"/>
                  </a:lnTo>
                  <a:lnTo>
                    <a:pt x="118872" y="189230"/>
                  </a:lnTo>
                  <a:lnTo>
                    <a:pt x="182880" y="189230"/>
                  </a:lnTo>
                  <a:close/>
                </a:path>
                <a:path w="579755" h="192405">
                  <a:moveTo>
                    <a:pt x="362724" y="0"/>
                  </a:moveTo>
                  <a:lnTo>
                    <a:pt x="198132" y="0"/>
                  </a:lnTo>
                  <a:lnTo>
                    <a:pt x="198132" y="46990"/>
                  </a:lnTo>
                  <a:lnTo>
                    <a:pt x="254520" y="46990"/>
                  </a:lnTo>
                  <a:lnTo>
                    <a:pt x="254520" y="189230"/>
                  </a:lnTo>
                  <a:lnTo>
                    <a:pt x="306336" y="189230"/>
                  </a:lnTo>
                  <a:lnTo>
                    <a:pt x="306336" y="46990"/>
                  </a:lnTo>
                  <a:lnTo>
                    <a:pt x="362724" y="46990"/>
                  </a:lnTo>
                  <a:lnTo>
                    <a:pt x="362724" y="0"/>
                  </a:lnTo>
                  <a:close/>
                </a:path>
                <a:path w="579755" h="192405">
                  <a:moveTo>
                    <a:pt x="579132" y="254"/>
                  </a:moveTo>
                  <a:lnTo>
                    <a:pt x="522744" y="254"/>
                  </a:lnTo>
                  <a:lnTo>
                    <a:pt x="481596" y="90170"/>
                  </a:lnTo>
                  <a:lnTo>
                    <a:pt x="438924" y="254"/>
                  </a:lnTo>
                  <a:lnTo>
                    <a:pt x="381012" y="254"/>
                  </a:lnTo>
                  <a:lnTo>
                    <a:pt x="454164" y="140462"/>
                  </a:lnTo>
                  <a:lnTo>
                    <a:pt x="449592" y="145034"/>
                  </a:lnTo>
                  <a:lnTo>
                    <a:pt x="445020" y="148082"/>
                  </a:lnTo>
                  <a:lnTo>
                    <a:pt x="429780" y="148082"/>
                  </a:lnTo>
                  <a:lnTo>
                    <a:pt x="423684" y="146558"/>
                  </a:lnTo>
                  <a:lnTo>
                    <a:pt x="416064" y="141986"/>
                  </a:lnTo>
                  <a:lnTo>
                    <a:pt x="396252" y="180086"/>
                  </a:lnTo>
                  <a:lnTo>
                    <a:pt x="406819" y="185216"/>
                  </a:lnTo>
                  <a:lnTo>
                    <a:pt x="417969" y="189039"/>
                  </a:lnTo>
                  <a:lnTo>
                    <a:pt x="429679" y="191452"/>
                  </a:lnTo>
                  <a:lnTo>
                    <a:pt x="441972" y="192278"/>
                  </a:lnTo>
                  <a:lnTo>
                    <a:pt x="451942" y="191693"/>
                  </a:lnTo>
                  <a:lnTo>
                    <a:pt x="492074" y="166751"/>
                  </a:lnTo>
                  <a:lnTo>
                    <a:pt x="505980" y="145034"/>
                  </a:lnTo>
                  <a:lnTo>
                    <a:pt x="579132" y="25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87296" y="653796"/>
              <a:ext cx="158496" cy="188976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2171700" y="653541"/>
              <a:ext cx="152400" cy="189230"/>
            </a:xfrm>
            <a:custGeom>
              <a:avLst/>
              <a:gdLst/>
              <a:ahLst/>
              <a:cxnLst/>
              <a:rect l="l" t="t" r="r" b="b"/>
              <a:pathLst>
                <a:path w="152400" h="189230">
                  <a:moveTo>
                    <a:pt x="152400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1732" y="114300"/>
                  </a:lnTo>
                  <a:lnTo>
                    <a:pt x="141732" y="73660"/>
                  </a:lnTo>
                  <a:lnTo>
                    <a:pt x="51816" y="73660"/>
                  </a:lnTo>
                  <a:lnTo>
                    <a:pt x="51816" y="45720"/>
                  </a:lnTo>
                  <a:lnTo>
                    <a:pt x="150876" y="45720"/>
                  </a:lnTo>
                  <a:lnTo>
                    <a:pt x="150876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2400" y="189230"/>
                  </a:lnTo>
                  <a:lnTo>
                    <a:pt x="152400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1" name="object 81" descr=""/>
          <p:cNvGrpSpPr/>
          <p:nvPr/>
        </p:nvGrpSpPr>
        <p:grpSpPr>
          <a:xfrm>
            <a:off x="2430779" y="650747"/>
            <a:ext cx="1214755" cy="230504"/>
            <a:chOff x="2430779" y="650747"/>
            <a:chExt cx="1214755" cy="230504"/>
          </a:xfrm>
        </p:grpSpPr>
        <p:pic>
          <p:nvPicPr>
            <p:cNvPr id="82" name="object 8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430779" y="650747"/>
              <a:ext cx="356616" cy="196596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17875" y="653796"/>
              <a:ext cx="158496" cy="188976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2997708" y="650747"/>
              <a:ext cx="647700" cy="230504"/>
            </a:xfrm>
            <a:custGeom>
              <a:avLst/>
              <a:gdLst/>
              <a:ahLst/>
              <a:cxnLst/>
              <a:rect l="l" t="t" r="r" b="b"/>
              <a:pathLst>
                <a:path w="647700" h="230505">
                  <a:moveTo>
                    <a:pt x="204216" y="97536"/>
                  </a:moveTo>
                  <a:lnTo>
                    <a:pt x="196596" y="59817"/>
                  </a:lnTo>
                  <a:lnTo>
                    <a:pt x="159537" y="16078"/>
                  </a:lnTo>
                  <a:lnTo>
                    <a:pt x="150876" y="11595"/>
                  </a:lnTo>
                  <a:lnTo>
                    <a:pt x="150876" y="97536"/>
                  </a:lnTo>
                  <a:lnTo>
                    <a:pt x="150012" y="108394"/>
                  </a:lnTo>
                  <a:lnTo>
                    <a:pt x="129959" y="140995"/>
                  </a:lnTo>
                  <a:lnTo>
                    <a:pt x="102108" y="149352"/>
                  </a:lnTo>
                  <a:lnTo>
                    <a:pt x="92151" y="148475"/>
                  </a:lnTo>
                  <a:lnTo>
                    <a:pt x="58293" y="117538"/>
                  </a:lnTo>
                  <a:lnTo>
                    <a:pt x="54864" y="97536"/>
                  </a:lnTo>
                  <a:lnTo>
                    <a:pt x="55473" y="87566"/>
                  </a:lnTo>
                  <a:lnTo>
                    <a:pt x="82867" y="50863"/>
                  </a:lnTo>
                  <a:lnTo>
                    <a:pt x="102108" y="47244"/>
                  </a:lnTo>
                  <a:lnTo>
                    <a:pt x="112077" y="48133"/>
                  </a:lnTo>
                  <a:lnTo>
                    <a:pt x="147447" y="78295"/>
                  </a:lnTo>
                  <a:lnTo>
                    <a:pt x="150876" y="97536"/>
                  </a:lnTo>
                  <a:lnTo>
                    <a:pt x="150876" y="11595"/>
                  </a:lnTo>
                  <a:lnTo>
                    <a:pt x="142113" y="7048"/>
                  </a:lnTo>
                  <a:lnTo>
                    <a:pt x="122961" y="1739"/>
                  </a:lnTo>
                  <a:lnTo>
                    <a:pt x="102108" y="0"/>
                  </a:lnTo>
                  <a:lnTo>
                    <a:pt x="81267" y="1739"/>
                  </a:lnTo>
                  <a:lnTo>
                    <a:pt x="45313" y="16078"/>
                  </a:lnTo>
                  <a:lnTo>
                    <a:pt x="17348" y="43535"/>
                  </a:lnTo>
                  <a:lnTo>
                    <a:pt x="0" y="97536"/>
                  </a:lnTo>
                  <a:lnTo>
                    <a:pt x="1943" y="117500"/>
                  </a:lnTo>
                  <a:lnTo>
                    <a:pt x="16713" y="152831"/>
                  </a:lnTo>
                  <a:lnTo>
                    <a:pt x="44665" y="180530"/>
                  </a:lnTo>
                  <a:lnTo>
                    <a:pt x="81241" y="194868"/>
                  </a:lnTo>
                  <a:lnTo>
                    <a:pt x="102108" y="196596"/>
                  </a:lnTo>
                  <a:lnTo>
                    <a:pt x="122961" y="194868"/>
                  </a:lnTo>
                  <a:lnTo>
                    <a:pt x="159537" y="180530"/>
                  </a:lnTo>
                  <a:lnTo>
                    <a:pt x="187490" y="152831"/>
                  </a:lnTo>
                  <a:lnTo>
                    <a:pt x="189369" y="149352"/>
                  </a:lnTo>
                  <a:lnTo>
                    <a:pt x="196596" y="136017"/>
                  </a:lnTo>
                  <a:lnTo>
                    <a:pt x="202247" y="117538"/>
                  </a:lnTo>
                  <a:lnTo>
                    <a:pt x="204216" y="97536"/>
                  </a:lnTo>
                  <a:close/>
                </a:path>
                <a:path w="647700" h="230505">
                  <a:moveTo>
                    <a:pt x="420624" y="146304"/>
                  </a:moveTo>
                  <a:lnTo>
                    <a:pt x="399288" y="146304"/>
                  </a:lnTo>
                  <a:lnTo>
                    <a:pt x="399288" y="50292"/>
                  </a:lnTo>
                  <a:lnTo>
                    <a:pt x="399288" y="3048"/>
                  </a:lnTo>
                  <a:lnTo>
                    <a:pt x="347472" y="3048"/>
                  </a:lnTo>
                  <a:lnTo>
                    <a:pt x="347472" y="50292"/>
                  </a:lnTo>
                  <a:lnTo>
                    <a:pt x="347472" y="146304"/>
                  </a:lnTo>
                  <a:lnTo>
                    <a:pt x="291084" y="146304"/>
                  </a:lnTo>
                  <a:lnTo>
                    <a:pt x="297319" y="124040"/>
                  </a:lnTo>
                  <a:lnTo>
                    <a:pt x="302133" y="100774"/>
                  </a:lnTo>
                  <a:lnTo>
                    <a:pt x="305219" y="76657"/>
                  </a:lnTo>
                  <a:lnTo>
                    <a:pt x="306222" y="54102"/>
                  </a:lnTo>
                  <a:lnTo>
                    <a:pt x="306324" y="50292"/>
                  </a:lnTo>
                  <a:lnTo>
                    <a:pt x="347472" y="50292"/>
                  </a:lnTo>
                  <a:lnTo>
                    <a:pt x="347472" y="3048"/>
                  </a:lnTo>
                  <a:lnTo>
                    <a:pt x="256032" y="3048"/>
                  </a:lnTo>
                  <a:lnTo>
                    <a:pt x="256032" y="9144"/>
                  </a:lnTo>
                  <a:lnTo>
                    <a:pt x="255739" y="32918"/>
                  </a:lnTo>
                  <a:lnTo>
                    <a:pt x="253453" y="73012"/>
                  </a:lnTo>
                  <a:lnTo>
                    <a:pt x="244983" y="118681"/>
                  </a:lnTo>
                  <a:lnTo>
                    <a:pt x="236220" y="146304"/>
                  </a:lnTo>
                  <a:lnTo>
                    <a:pt x="219456" y="146304"/>
                  </a:lnTo>
                  <a:lnTo>
                    <a:pt x="219456" y="230124"/>
                  </a:lnTo>
                  <a:lnTo>
                    <a:pt x="266700" y="230124"/>
                  </a:lnTo>
                  <a:lnTo>
                    <a:pt x="269748" y="192024"/>
                  </a:lnTo>
                  <a:lnTo>
                    <a:pt x="370332" y="192024"/>
                  </a:lnTo>
                  <a:lnTo>
                    <a:pt x="370332" y="230124"/>
                  </a:lnTo>
                  <a:lnTo>
                    <a:pt x="414528" y="230124"/>
                  </a:lnTo>
                  <a:lnTo>
                    <a:pt x="417296" y="192024"/>
                  </a:lnTo>
                  <a:lnTo>
                    <a:pt x="420624" y="146304"/>
                  </a:lnTo>
                  <a:close/>
                </a:path>
                <a:path w="647700" h="230505">
                  <a:moveTo>
                    <a:pt x="647687" y="192024"/>
                  </a:moveTo>
                  <a:lnTo>
                    <a:pt x="633361" y="158496"/>
                  </a:lnTo>
                  <a:lnTo>
                    <a:pt x="615772" y="117348"/>
                  </a:lnTo>
                  <a:lnTo>
                    <a:pt x="592975" y="64008"/>
                  </a:lnTo>
                  <a:lnTo>
                    <a:pt x="566915" y="3048"/>
                  </a:lnTo>
                  <a:lnTo>
                    <a:pt x="562343" y="3048"/>
                  </a:lnTo>
                  <a:lnTo>
                    <a:pt x="562343" y="117348"/>
                  </a:lnTo>
                  <a:lnTo>
                    <a:pt x="519671" y="117348"/>
                  </a:lnTo>
                  <a:lnTo>
                    <a:pt x="541007" y="64008"/>
                  </a:lnTo>
                  <a:lnTo>
                    <a:pt x="562343" y="117348"/>
                  </a:lnTo>
                  <a:lnTo>
                    <a:pt x="562343" y="3048"/>
                  </a:lnTo>
                  <a:lnTo>
                    <a:pt x="516623" y="3048"/>
                  </a:lnTo>
                  <a:lnTo>
                    <a:pt x="435851" y="192024"/>
                  </a:lnTo>
                  <a:lnTo>
                    <a:pt x="490715" y="192024"/>
                  </a:lnTo>
                  <a:lnTo>
                    <a:pt x="504431" y="158496"/>
                  </a:lnTo>
                  <a:lnTo>
                    <a:pt x="577583" y="158496"/>
                  </a:lnTo>
                  <a:lnTo>
                    <a:pt x="591299" y="192024"/>
                  </a:lnTo>
                  <a:lnTo>
                    <a:pt x="647687" y="19202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5" name="object 85" descr=""/>
          <p:cNvGrpSpPr/>
          <p:nvPr/>
        </p:nvGrpSpPr>
        <p:grpSpPr>
          <a:xfrm>
            <a:off x="352044" y="982980"/>
            <a:ext cx="1167765" cy="117475"/>
            <a:chOff x="352044" y="982980"/>
            <a:chExt cx="1167765" cy="117475"/>
          </a:xfrm>
        </p:grpSpPr>
        <p:pic>
          <p:nvPicPr>
            <p:cNvPr id="86" name="object 86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52044" y="982980"/>
              <a:ext cx="321563" cy="117348"/>
            </a:xfrm>
            <a:prstGeom prst="rect">
              <a:avLst/>
            </a:prstGeom>
          </p:spPr>
        </p:pic>
        <p:sp>
          <p:nvSpPr>
            <p:cNvPr id="87" name="object 87" descr=""/>
            <p:cNvSpPr/>
            <p:nvPr/>
          </p:nvSpPr>
          <p:spPr>
            <a:xfrm>
              <a:off x="697992" y="984503"/>
              <a:ext cx="90170" cy="114300"/>
            </a:xfrm>
            <a:custGeom>
              <a:avLst/>
              <a:gdLst/>
              <a:ahLst/>
              <a:cxnLst/>
              <a:rect l="l" t="t" r="r" b="b"/>
              <a:pathLst>
                <a:path w="90170" h="114300">
                  <a:moveTo>
                    <a:pt x="899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14300"/>
                  </a:lnTo>
                  <a:lnTo>
                    <a:pt x="13716" y="114300"/>
                  </a:lnTo>
                  <a:lnTo>
                    <a:pt x="13716" y="12700"/>
                  </a:lnTo>
                  <a:lnTo>
                    <a:pt x="76200" y="12700"/>
                  </a:lnTo>
                  <a:lnTo>
                    <a:pt x="76200" y="114300"/>
                  </a:lnTo>
                  <a:lnTo>
                    <a:pt x="89916" y="114300"/>
                  </a:lnTo>
                  <a:lnTo>
                    <a:pt x="89916" y="127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16863" y="982980"/>
              <a:ext cx="233172" cy="117348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78991" y="982980"/>
              <a:ext cx="294132" cy="117348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1397508" y="984503"/>
              <a:ext cx="121920" cy="114300"/>
            </a:xfrm>
            <a:custGeom>
              <a:avLst/>
              <a:gdLst/>
              <a:ahLst/>
              <a:cxnLst/>
              <a:rect l="l" t="t" r="r" b="b"/>
              <a:pathLst>
                <a:path w="121919" h="114300">
                  <a:moveTo>
                    <a:pt x="8229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0" y="114300"/>
                  </a:lnTo>
                  <a:lnTo>
                    <a:pt x="82296" y="114300"/>
                  </a:lnTo>
                  <a:lnTo>
                    <a:pt x="82296" y="101600"/>
                  </a:lnTo>
                  <a:lnTo>
                    <a:pt x="12192" y="10160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2296" y="12700"/>
                  </a:lnTo>
                  <a:lnTo>
                    <a:pt x="82296" y="0"/>
                  </a:lnTo>
                  <a:close/>
                </a:path>
                <a:path w="121919" h="114300">
                  <a:moveTo>
                    <a:pt x="121920" y="0"/>
                  </a:moveTo>
                  <a:lnTo>
                    <a:pt x="109728" y="0"/>
                  </a:lnTo>
                  <a:lnTo>
                    <a:pt x="109728" y="50800"/>
                  </a:lnTo>
                  <a:lnTo>
                    <a:pt x="121920" y="5080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1" name="object 91" descr=""/>
          <p:cNvGrpSpPr/>
          <p:nvPr/>
        </p:nvGrpSpPr>
        <p:grpSpPr>
          <a:xfrm>
            <a:off x="1507236" y="984504"/>
            <a:ext cx="335280" cy="114300"/>
            <a:chOff x="1507236" y="984504"/>
            <a:chExt cx="335280" cy="114300"/>
          </a:xfrm>
        </p:grpSpPr>
        <p:sp>
          <p:nvSpPr>
            <p:cNvPr id="92" name="object 92" descr=""/>
            <p:cNvSpPr/>
            <p:nvPr/>
          </p:nvSpPr>
          <p:spPr>
            <a:xfrm>
              <a:off x="1507236" y="984503"/>
              <a:ext cx="90170" cy="114300"/>
            </a:xfrm>
            <a:custGeom>
              <a:avLst/>
              <a:gdLst/>
              <a:ahLst/>
              <a:cxnLst/>
              <a:rect l="l" t="t" r="r" b="b"/>
              <a:pathLst>
                <a:path w="90169" h="114300">
                  <a:moveTo>
                    <a:pt x="89916" y="0"/>
                  </a:moveTo>
                  <a:lnTo>
                    <a:pt x="77724" y="0"/>
                  </a:lnTo>
                  <a:lnTo>
                    <a:pt x="77724" y="508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14300"/>
                  </a:lnTo>
                  <a:lnTo>
                    <a:pt x="12192" y="114300"/>
                  </a:lnTo>
                  <a:lnTo>
                    <a:pt x="12192" y="62230"/>
                  </a:lnTo>
                  <a:lnTo>
                    <a:pt x="77724" y="62230"/>
                  </a:lnTo>
                  <a:lnTo>
                    <a:pt x="77724" y="114300"/>
                  </a:lnTo>
                  <a:lnTo>
                    <a:pt x="89916" y="114300"/>
                  </a:lnTo>
                  <a:lnTo>
                    <a:pt x="89916" y="62230"/>
                  </a:lnTo>
                  <a:lnTo>
                    <a:pt x="89916" y="508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32203" y="984504"/>
              <a:ext cx="92964" cy="114300"/>
            </a:xfrm>
            <a:prstGeom prst="rect">
              <a:avLst/>
            </a:prstGeom>
          </p:spPr>
        </p:pic>
        <p:sp>
          <p:nvSpPr>
            <p:cNvPr id="94" name="object 94" descr=""/>
            <p:cNvSpPr/>
            <p:nvPr/>
          </p:nvSpPr>
          <p:spPr>
            <a:xfrm>
              <a:off x="1760220" y="984503"/>
              <a:ext cx="82550" cy="114300"/>
            </a:xfrm>
            <a:custGeom>
              <a:avLst/>
              <a:gdLst/>
              <a:ahLst/>
              <a:cxnLst/>
              <a:rect l="l" t="t" r="r" b="b"/>
              <a:pathLst>
                <a:path w="82550" h="114300">
                  <a:moveTo>
                    <a:pt x="82296" y="101600"/>
                  </a:moveTo>
                  <a:lnTo>
                    <a:pt x="12192" y="10160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0772" y="12700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0" y="114300"/>
                  </a:lnTo>
                  <a:lnTo>
                    <a:pt x="82296" y="114300"/>
                  </a:lnTo>
                  <a:lnTo>
                    <a:pt x="82296" y="10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5" name="object 95" descr=""/>
          <p:cNvGrpSpPr/>
          <p:nvPr/>
        </p:nvGrpSpPr>
        <p:grpSpPr>
          <a:xfrm>
            <a:off x="1920239" y="954024"/>
            <a:ext cx="1798320" cy="146685"/>
            <a:chOff x="1920239" y="954024"/>
            <a:chExt cx="1798320" cy="146685"/>
          </a:xfrm>
        </p:grpSpPr>
        <p:pic>
          <p:nvPicPr>
            <p:cNvPr id="96" name="object 96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20239" y="982980"/>
              <a:ext cx="438912" cy="117348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385059" y="984504"/>
              <a:ext cx="108204" cy="114300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17648" y="984504"/>
              <a:ext cx="205740" cy="114300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749296" y="984504"/>
              <a:ext cx="85344" cy="114300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859023" y="984504"/>
              <a:ext cx="92964" cy="114300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987039" y="984504"/>
              <a:ext cx="222503" cy="114300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3235452" y="984503"/>
              <a:ext cx="82550" cy="114300"/>
            </a:xfrm>
            <a:custGeom>
              <a:avLst/>
              <a:gdLst/>
              <a:ahLst/>
              <a:cxnLst/>
              <a:rect l="l" t="t" r="r" b="b"/>
              <a:pathLst>
                <a:path w="82550" h="114300">
                  <a:moveTo>
                    <a:pt x="82296" y="101600"/>
                  </a:moveTo>
                  <a:lnTo>
                    <a:pt x="12192" y="10160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0772" y="12700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0" y="114300"/>
                  </a:lnTo>
                  <a:lnTo>
                    <a:pt x="82296" y="114300"/>
                  </a:lnTo>
                  <a:lnTo>
                    <a:pt x="82296" y="10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343655" y="984504"/>
              <a:ext cx="108204" cy="114300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82339" y="982980"/>
              <a:ext cx="114300" cy="117348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625595" y="954024"/>
              <a:ext cx="92964" cy="144780"/>
            </a:xfrm>
            <a:prstGeom prst="rect">
              <a:avLst/>
            </a:prstGeom>
          </p:spPr>
        </p:pic>
      </p:grpSp>
      <p:grpSp>
        <p:nvGrpSpPr>
          <p:cNvPr id="106" name="object 106" descr=""/>
          <p:cNvGrpSpPr/>
          <p:nvPr/>
        </p:nvGrpSpPr>
        <p:grpSpPr>
          <a:xfrm>
            <a:off x="3793235" y="982980"/>
            <a:ext cx="1140460" cy="117475"/>
            <a:chOff x="3793235" y="982980"/>
            <a:chExt cx="1140460" cy="117475"/>
          </a:xfrm>
        </p:grpSpPr>
        <p:sp>
          <p:nvSpPr>
            <p:cNvPr id="107" name="object 107" descr=""/>
            <p:cNvSpPr/>
            <p:nvPr/>
          </p:nvSpPr>
          <p:spPr>
            <a:xfrm>
              <a:off x="3793223" y="984503"/>
              <a:ext cx="198755" cy="114300"/>
            </a:xfrm>
            <a:custGeom>
              <a:avLst/>
              <a:gdLst/>
              <a:ahLst/>
              <a:cxnLst/>
              <a:rect l="l" t="t" r="r" b="b"/>
              <a:pathLst>
                <a:path w="198754" h="114300">
                  <a:moveTo>
                    <a:pt x="899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8100" y="12700"/>
                  </a:lnTo>
                  <a:lnTo>
                    <a:pt x="38100" y="114300"/>
                  </a:lnTo>
                  <a:lnTo>
                    <a:pt x="51816" y="114300"/>
                  </a:lnTo>
                  <a:lnTo>
                    <a:pt x="51816" y="12700"/>
                  </a:lnTo>
                  <a:lnTo>
                    <a:pt x="89916" y="12700"/>
                  </a:lnTo>
                  <a:lnTo>
                    <a:pt x="89916" y="0"/>
                  </a:lnTo>
                  <a:close/>
                </a:path>
                <a:path w="198754" h="114300">
                  <a:moveTo>
                    <a:pt x="198132" y="101600"/>
                  </a:moveTo>
                  <a:lnTo>
                    <a:pt x="128028" y="101600"/>
                  </a:lnTo>
                  <a:lnTo>
                    <a:pt x="128028" y="62230"/>
                  </a:lnTo>
                  <a:lnTo>
                    <a:pt x="190512" y="62230"/>
                  </a:lnTo>
                  <a:lnTo>
                    <a:pt x="190512" y="50800"/>
                  </a:lnTo>
                  <a:lnTo>
                    <a:pt x="128028" y="50800"/>
                  </a:lnTo>
                  <a:lnTo>
                    <a:pt x="128028" y="12700"/>
                  </a:lnTo>
                  <a:lnTo>
                    <a:pt x="196608" y="12700"/>
                  </a:lnTo>
                  <a:lnTo>
                    <a:pt x="196608" y="0"/>
                  </a:lnTo>
                  <a:lnTo>
                    <a:pt x="115836" y="0"/>
                  </a:lnTo>
                  <a:lnTo>
                    <a:pt x="115836" y="12700"/>
                  </a:lnTo>
                  <a:lnTo>
                    <a:pt x="115836" y="50800"/>
                  </a:lnTo>
                  <a:lnTo>
                    <a:pt x="115836" y="62230"/>
                  </a:lnTo>
                  <a:lnTo>
                    <a:pt x="115836" y="101600"/>
                  </a:lnTo>
                  <a:lnTo>
                    <a:pt x="115836" y="114300"/>
                  </a:lnTo>
                  <a:lnTo>
                    <a:pt x="198132" y="114300"/>
                  </a:lnTo>
                  <a:lnTo>
                    <a:pt x="198132" y="10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17264" y="984504"/>
              <a:ext cx="85344" cy="114300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128515" y="984504"/>
              <a:ext cx="83820" cy="114300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238243" y="984504"/>
              <a:ext cx="91439" cy="114300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355591" y="982980"/>
              <a:ext cx="219456" cy="117348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604004" y="984504"/>
              <a:ext cx="85344" cy="114300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713732" y="984504"/>
              <a:ext cx="92963" cy="114300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841748" y="984504"/>
              <a:ext cx="91439" cy="114300"/>
            </a:xfrm>
            <a:prstGeom prst="rect">
              <a:avLst/>
            </a:prstGeom>
          </p:spPr>
        </p:pic>
      </p:grpSp>
      <p:grpSp>
        <p:nvGrpSpPr>
          <p:cNvPr id="115" name="object 115" descr=""/>
          <p:cNvGrpSpPr/>
          <p:nvPr/>
        </p:nvGrpSpPr>
        <p:grpSpPr>
          <a:xfrm>
            <a:off x="5460491" y="981455"/>
            <a:ext cx="1417320" cy="120650"/>
            <a:chOff x="5460491" y="981455"/>
            <a:chExt cx="1417320" cy="120650"/>
          </a:xfrm>
        </p:grpSpPr>
        <p:pic>
          <p:nvPicPr>
            <p:cNvPr id="116" name="object 116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460491" y="982979"/>
              <a:ext cx="115824" cy="117348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605271" y="982979"/>
              <a:ext cx="321563" cy="117348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949695" y="981455"/>
              <a:ext cx="128016" cy="120396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102095" y="982979"/>
              <a:ext cx="348996" cy="117348"/>
            </a:xfrm>
            <a:prstGeom prst="rect">
              <a:avLst/>
            </a:prstGeom>
          </p:spPr>
        </p:pic>
        <p:sp>
          <p:nvSpPr>
            <p:cNvPr id="120" name="object 120" descr=""/>
            <p:cNvSpPr/>
            <p:nvPr/>
          </p:nvSpPr>
          <p:spPr>
            <a:xfrm>
              <a:off x="6480035" y="984503"/>
              <a:ext cx="88900" cy="114300"/>
            </a:xfrm>
            <a:custGeom>
              <a:avLst/>
              <a:gdLst/>
              <a:ahLst/>
              <a:cxnLst/>
              <a:rect l="l" t="t" r="r" b="b"/>
              <a:pathLst>
                <a:path w="88900" h="114300">
                  <a:moveTo>
                    <a:pt x="8839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14300"/>
                  </a:lnTo>
                  <a:lnTo>
                    <a:pt x="12192" y="114300"/>
                  </a:lnTo>
                  <a:lnTo>
                    <a:pt x="12192" y="12700"/>
                  </a:lnTo>
                  <a:lnTo>
                    <a:pt x="76200" y="12700"/>
                  </a:lnTo>
                  <a:lnTo>
                    <a:pt x="76200" y="114300"/>
                  </a:lnTo>
                  <a:lnTo>
                    <a:pt x="88392" y="114300"/>
                  </a:lnTo>
                  <a:lnTo>
                    <a:pt x="88392" y="12700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1" name="object 121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589775" y="984503"/>
              <a:ext cx="109727" cy="114300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723887" y="984503"/>
              <a:ext cx="115824" cy="114300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6864096" y="984503"/>
              <a:ext cx="13970" cy="50800"/>
            </a:xfrm>
            <a:custGeom>
              <a:avLst/>
              <a:gdLst/>
              <a:ahLst/>
              <a:cxnLst/>
              <a:rect l="l" t="t" r="r" b="b"/>
              <a:pathLst>
                <a:path w="13970" h="50800">
                  <a:moveTo>
                    <a:pt x="0" y="0"/>
                  </a:moveTo>
                  <a:lnTo>
                    <a:pt x="13716" y="0"/>
                  </a:lnTo>
                  <a:lnTo>
                    <a:pt x="13716" y="50800"/>
                  </a:lnTo>
                  <a:lnTo>
                    <a:pt x="0" y="5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4" name="object 124" descr=""/>
          <p:cNvSpPr/>
          <p:nvPr/>
        </p:nvSpPr>
        <p:spPr>
          <a:xfrm>
            <a:off x="6864096" y="984503"/>
            <a:ext cx="91440" cy="114300"/>
          </a:xfrm>
          <a:custGeom>
            <a:avLst/>
            <a:gdLst/>
            <a:ahLst/>
            <a:cxnLst/>
            <a:rect l="l" t="t" r="r" b="b"/>
            <a:pathLst>
              <a:path w="91440" h="114300">
                <a:moveTo>
                  <a:pt x="91440" y="0"/>
                </a:moveTo>
                <a:lnTo>
                  <a:pt x="77724" y="0"/>
                </a:lnTo>
                <a:lnTo>
                  <a:pt x="77724" y="50800"/>
                </a:lnTo>
                <a:lnTo>
                  <a:pt x="0" y="50800"/>
                </a:lnTo>
                <a:lnTo>
                  <a:pt x="0" y="62230"/>
                </a:lnTo>
                <a:lnTo>
                  <a:pt x="0" y="114300"/>
                </a:lnTo>
                <a:lnTo>
                  <a:pt x="13716" y="114300"/>
                </a:lnTo>
                <a:lnTo>
                  <a:pt x="13716" y="62230"/>
                </a:lnTo>
                <a:lnTo>
                  <a:pt x="77724" y="62230"/>
                </a:lnTo>
                <a:lnTo>
                  <a:pt x="77724" y="114300"/>
                </a:lnTo>
                <a:lnTo>
                  <a:pt x="91440" y="114300"/>
                </a:lnTo>
                <a:lnTo>
                  <a:pt x="91440" y="62230"/>
                </a:lnTo>
                <a:lnTo>
                  <a:pt x="91440" y="50800"/>
                </a:lnTo>
                <a:lnTo>
                  <a:pt x="914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5" name="object 125" descr=""/>
          <p:cNvGrpSpPr/>
          <p:nvPr/>
        </p:nvGrpSpPr>
        <p:grpSpPr>
          <a:xfrm>
            <a:off x="5382767" y="1264412"/>
            <a:ext cx="4721860" cy="5727700"/>
            <a:chOff x="5382767" y="1264412"/>
            <a:chExt cx="4721860" cy="5727700"/>
          </a:xfrm>
        </p:grpSpPr>
        <p:pic>
          <p:nvPicPr>
            <p:cNvPr id="126" name="object 126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382767" y="1264412"/>
              <a:ext cx="4721352" cy="5727700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891783" y="3235451"/>
              <a:ext cx="3870959" cy="2450592"/>
            </a:xfrm>
            <a:prstGeom prst="rect">
              <a:avLst/>
            </a:prstGeom>
          </p:spPr>
        </p:pic>
        <p:sp>
          <p:nvSpPr>
            <p:cNvPr id="128" name="object 128" descr=""/>
            <p:cNvSpPr/>
            <p:nvPr/>
          </p:nvSpPr>
          <p:spPr>
            <a:xfrm>
              <a:off x="5890260" y="3235452"/>
              <a:ext cx="3872865" cy="2473960"/>
            </a:xfrm>
            <a:custGeom>
              <a:avLst/>
              <a:gdLst/>
              <a:ahLst/>
              <a:cxnLst/>
              <a:rect l="l" t="t" r="r" b="b"/>
              <a:pathLst>
                <a:path w="3872865" h="2473960">
                  <a:moveTo>
                    <a:pt x="118871" y="2333244"/>
                  </a:moveTo>
                  <a:lnTo>
                    <a:pt x="103632" y="2319528"/>
                  </a:lnTo>
                  <a:lnTo>
                    <a:pt x="102107" y="2301240"/>
                  </a:lnTo>
                  <a:lnTo>
                    <a:pt x="129539" y="2299716"/>
                  </a:lnTo>
                  <a:lnTo>
                    <a:pt x="129539" y="2307335"/>
                  </a:lnTo>
                  <a:lnTo>
                    <a:pt x="135635" y="2311908"/>
                  </a:lnTo>
                  <a:lnTo>
                    <a:pt x="118871" y="2333244"/>
                  </a:lnTo>
                  <a:close/>
                </a:path>
                <a:path w="3872865" h="2473960">
                  <a:moveTo>
                    <a:pt x="277367" y="2473451"/>
                  </a:moveTo>
                  <a:lnTo>
                    <a:pt x="259079" y="2458212"/>
                  </a:lnTo>
                  <a:lnTo>
                    <a:pt x="277367" y="2436876"/>
                  </a:lnTo>
                  <a:lnTo>
                    <a:pt x="280416" y="2439924"/>
                  </a:lnTo>
                  <a:lnTo>
                    <a:pt x="284378" y="2439924"/>
                  </a:lnTo>
                  <a:lnTo>
                    <a:pt x="297179" y="2461260"/>
                  </a:lnTo>
                  <a:lnTo>
                    <a:pt x="277367" y="2473451"/>
                  </a:lnTo>
                  <a:close/>
                </a:path>
                <a:path w="3872865" h="2473960">
                  <a:moveTo>
                    <a:pt x="284378" y="2439924"/>
                  </a:moveTo>
                  <a:lnTo>
                    <a:pt x="280416" y="2439924"/>
                  </a:lnTo>
                  <a:lnTo>
                    <a:pt x="283463" y="2438400"/>
                  </a:lnTo>
                  <a:lnTo>
                    <a:pt x="284378" y="2439924"/>
                  </a:lnTo>
                  <a:close/>
                </a:path>
                <a:path w="3872865" h="2473960">
                  <a:moveTo>
                    <a:pt x="551687" y="2305812"/>
                  </a:moveTo>
                  <a:lnTo>
                    <a:pt x="537971" y="2282951"/>
                  </a:lnTo>
                  <a:lnTo>
                    <a:pt x="550163" y="2275332"/>
                  </a:lnTo>
                  <a:lnTo>
                    <a:pt x="563879" y="2270760"/>
                  </a:lnTo>
                  <a:lnTo>
                    <a:pt x="574547" y="2295144"/>
                  </a:lnTo>
                  <a:lnTo>
                    <a:pt x="562355" y="2299716"/>
                  </a:lnTo>
                  <a:lnTo>
                    <a:pt x="551687" y="2305812"/>
                  </a:lnTo>
                  <a:close/>
                </a:path>
                <a:path w="3872865" h="2473960">
                  <a:moveTo>
                    <a:pt x="913530" y="2140974"/>
                  </a:moveTo>
                  <a:lnTo>
                    <a:pt x="908303" y="2129028"/>
                  </a:lnTo>
                  <a:lnTo>
                    <a:pt x="934211" y="2118360"/>
                  </a:lnTo>
                  <a:lnTo>
                    <a:pt x="940666" y="2136648"/>
                  </a:lnTo>
                  <a:lnTo>
                    <a:pt x="925067" y="2136648"/>
                  </a:lnTo>
                  <a:lnTo>
                    <a:pt x="913530" y="2140974"/>
                  </a:lnTo>
                  <a:close/>
                </a:path>
                <a:path w="3872865" h="2473960">
                  <a:moveTo>
                    <a:pt x="918767" y="2152946"/>
                  </a:moveTo>
                  <a:lnTo>
                    <a:pt x="913530" y="2140974"/>
                  </a:lnTo>
                  <a:lnTo>
                    <a:pt x="925067" y="2136648"/>
                  </a:lnTo>
                  <a:lnTo>
                    <a:pt x="931049" y="2148611"/>
                  </a:lnTo>
                  <a:lnTo>
                    <a:pt x="918767" y="2152946"/>
                  </a:lnTo>
                  <a:close/>
                </a:path>
                <a:path w="3872865" h="2473960">
                  <a:moveTo>
                    <a:pt x="931049" y="2148611"/>
                  </a:moveTo>
                  <a:lnTo>
                    <a:pt x="925067" y="2136648"/>
                  </a:lnTo>
                  <a:lnTo>
                    <a:pt x="940666" y="2136648"/>
                  </a:lnTo>
                  <a:lnTo>
                    <a:pt x="943355" y="2144268"/>
                  </a:lnTo>
                  <a:lnTo>
                    <a:pt x="931049" y="2148611"/>
                  </a:lnTo>
                  <a:close/>
                </a:path>
                <a:path w="3872865" h="2473960">
                  <a:moveTo>
                    <a:pt x="917447" y="2153412"/>
                  </a:moveTo>
                  <a:lnTo>
                    <a:pt x="912875" y="2141219"/>
                  </a:lnTo>
                  <a:lnTo>
                    <a:pt x="913530" y="2140974"/>
                  </a:lnTo>
                  <a:lnTo>
                    <a:pt x="918767" y="2152946"/>
                  </a:lnTo>
                  <a:lnTo>
                    <a:pt x="917447" y="2153412"/>
                  </a:lnTo>
                  <a:close/>
                </a:path>
                <a:path w="3872865" h="2473960">
                  <a:moveTo>
                    <a:pt x="918971" y="2153412"/>
                  </a:moveTo>
                  <a:lnTo>
                    <a:pt x="918767" y="2152946"/>
                  </a:lnTo>
                  <a:lnTo>
                    <a:pt x="931049" y="2148611"/>
                  </a:lnTo>
                  <a:lnTo>
                    <a:pt x="931163" y="2148840"/>
                  </a:lnTo>
                  <a:lnTo>
                    <a:pt x="918971" y="2153412"/>
                  </a:lnTo>
                  <a:close/>
                </a:path>
                <a:path w="3872865" h="2473960">
                  <a:moveTo>
                    <a:pt x="940307" y="2221992"/>
                  </a:moveTo>
                  <a:lnTo>
                    <a:pt x="932687" y="2197608"/>
                  </a:lnTo>
                  <a:lnTo>
                    <a:pt x="958595" y="2188464"/>
                  </a:lnTo>
                  <a:lnTo>
                    <a:pt x="966216" y="2214371"/>
                  </a:lnTo>
                  <a:lnTo>
                    <a:pt x="940307" y="2221992"/>
                  </a:lnTo>
                  <a:close/>
                </a:path>
                <a:path w="3872865" h="2473960">
                  <a:moveTo>
                    <a:pt x="979240" y="2183198"/>
                  </a:moveTo>
                  <a:lnTo>
                    <a:pt x="993647" y="2177796"/>
                  </a:lnTo>
                  <a:lnTo>
                    <a:pt x="995261" y="2182368"/>
                  </a:lnTo>
                  <a:lnTo>
                    <a:pt x="982979" y="2182368"/>
                  </a:lnTo>
                  <a:lnTo>
                    <a:pt x="979240" y="2183198"/>
                  </a:lnTo>
                  <a:close/>
                </a:path>
                <a:path w="3872865" h="2473960">
                  <a:moveTo>
                    <a:pt x="973835" y="2199132"/>
                  </a:moveTo>
                  <a:lnTo>
                    <a:pt x="971341" y="2192481"/>
                  </a:lnTo>
                  <a:lnTo>
                    <a:pt x="969667" y="2186788"/>
                  </a:lnTo>
                  <a:lnTo>
                    <a:pt x="979240" y="2183198"/>
                  </a:lnTo>
                  <a:lnTo>
                    <a:pt x="982979" y="2182368"/>
                  </a:lnTo>
                  <a:lnTo>
                    <a:pt x="986027" y="2194560"/>
                  </a:lnTo>
                  <a:lnTo>
                    <a:pt x="973835" y="2199132"/>
                  </a:lnTo>
                  <a:close/>
                </a:path>
                <a:path w="3872865" h="2473960">
                  <a:moveTo>
                    <a:pt x="1001178" y="2199132"/>
                  </a:moveTo>
                  <a:lnTo>
                    <a:pt x="973835" y="2199132"/>
                  </a:lnTo>
                  <a:lnTo>
                    <a:pt x="986027" y="2194560"/>
                  </a:lnTo>
                  <a:lnTo>
                    <a:pt x="982979" y="2182368"/>
                  </a:lnTo>
                  <a:lnTo>
                    <a:pt x="995261" y="2182368"/>
                  </a:lnTo>
                  <a:lnTo>
                    <a:pt x="1001178" y="2199132"/>
                  </a:lnTo>
                  <a:close/>
                </a:path>
                <a:path w="3872865" h="2473960">
                  <a:moveTo>
                    <a:pt x="969667" y="2186788"/>
                  </a:moveTo>
                  <a:lnTo>
                    <a:pt x="969263" y="2185416"/>
                  </a:lnTo>
                  <a:lnTo>
                    <a:pt x="979240" y="2183198"/>
                  </a:lnTo>
                  <a:lnTo>
                    <a:pt x="969667" y="2186788"/>
                  </a:lnTo>
                  <a:close/>
                </a:path>
                <a:path w="3872865" h="2473960">
                  <a:moveTo>
                    <a:pt x="971341" y="2192481"/>
                  </a:moveTo>
                  <a:lnTo>
                    <a:pt x="969263" y="2186940"/>
                  </a:lnTo>
                  <a:lnTo>
                    <a:pt x="969667" y="2186788"/>
                  </a:lnTo>
                  <a:lnTo>
                    <a:pt x="971341" y="2192481"/>
                  </a:lnTo>
                  <a:close/>
                </a:path>
                <a:path w="3872865" h="2473960">
                  <a:moveTo>
                    <a:pt x="976884" y="2211324"/>
                  </a:moveTo>
                  <a:lnTo>
                    <a:pt x="971341" y="2192481"/>
                  </a:lnTo>
                  <a:lnTo>
                    <a:pt x="973835" y="2199132"/>
                  </a:lnTo>
                  <a:lnTo>
                    <a:pt x="1001178" y="2199132"/>
                  </a:lnTo>
                  <a:lnTo>
                    <a:pt x="1002791" y="2203703"/>
                  </a:lnTo>
                  <a:lnTo>
                    <a:pt x="976884" y="2211324"/>
                  </a:lnTo>
                  <a:close/>
                </a:path>
                <a:path w="3872865" h="2473960">
                  <a:moveTo>
                    <a:pt x="784859" y="1659635"/>
                  </a:moveTo>
                  <a:lnTo>
                    <a:pt x="775716" y="1633728"/>
                  </a:lnTo>
                  <a:lnTo>
                    <a:pt x="801623" y="1624584"/>
                  </a:lnTo>
                  <a:lnTo>
                    <a:pt x="805297" y="1637075"/>
                  </a:lnTo>
                  <a:lnTo>
                    <a:pt x="792479" y="1641348"/>
                  </a:lnTo>
                  <a:lnTo>
                    <a:pt x="797051" y="1655064"/>
                  </a:lnTo>
                  <a:lnTo>
                    <a:pt x="784859" y="1659635"/>
                  </a:lnTo>
                  <a:close/>
                </a:path>
                <a:path w="3872865" h="2473960">
                  <a:moveTo>
                    <a:pt x="809243" y="1650492"/>
                  </a:moveTo>
                  <a:lnTo>
                    <a:pt x="805297" y="1637075"/>
                  </a:lnTo>
                  <a:lnTo>
                    <a:pt x="806195" y="1636776"/>
                  </a:lnTo>
                  <a:lnTo>
                    <a:pt x="809243" y="1650492"/>
                  </a:lnTo>
                  <a:close/>
                </a:path>
                <a:path w="3872865" h="2473960">
                  <a:moveTo>
                    <a:pt x="797051" y="1655064"/>
                  </a:moveTo>
                  <a:lnTo>
                    <a:pt x="792479" y="1641348"/>
                  </a:lnTo>
                  <a:lnTo>
                    <a:pt x="805297" y="1637075"/>
                  </a:lnTo>
                  <a:lnTo>
                    <a:pt x="809243" y="1650492"/>
                  </a:lnTo>
                  <a:lnTo>
                    <a:pt x="797051" y="1655064"/>
                  </a:lnTo>
                  <a:close/>
                </a:path>
                <a:path w="3872865" h="2473960">
                  <a:moveTo>
                    <a:pt x="1319784" y="1478280"/>
                  </a:moveTo>
                  <a:lnTo>
                    <a:pt x="1318259" y="1478280"/>
                  </a:lnTo>
                  <a:lnTo>
                    <a:pt x="1309116" y="1452372"/>
                  </a:lnTo>
                  <a:lnTo>
                    <a:pt x="1335023" y="1444751"/>
                  </a:lnTo>
                  <a:lnTo>
                    <a:pt x="1344168" y="1467612"/>
                  </a:lnTo>
                  <a:lnTo>
                    <a:pt x="1319784" y="1478280"/>
                  </a:lnTo>
                  <a:close/>
                </a:path>
                <a:path w="3872865" h="2473960">
                  <a:moveTo>
                    <a:pt x="1496568" y="1908048"/>
                  </a:moveTo>
                  <a:lnTo>
                    <a:pt x="1522475" y="1897380"/>
                  </a:lnTo>
                  <a:lnTo>
                    <a:pt x="1524627" y="1903476"/>
                  </a:lnTo>
                  <a:lnTo>
                    <a:pt x="1510284" y="1903476"/>
                  </a:lnTo>
                  <a:lnTo>
                    <a:pt x="1496568" y="1908048"/>
                  </a:lnTo>
                  <a:close/>
                </a:path>
                <a:path w="3872865" h="2473960">
                  <a:moveTo>
                    <a:pt x="1502663" y="1920240"/>
                  </a:moveTo>
                  <a:lnTo>
                    <a:pt x="1496568" y="1908048"/>
                  </a:lnTo>
                  <a:lnTo>
                    <a:pt x="1510284" y="1903476"/>
                  </a:lnTo>
                  <a:lnTo>
                    <a:pt x="1514855" y="1915668"/>
                  </a:lnTo>
                  <a:lnTo>
                    <a:pt x="1502663" y="1920240"/>
                  </a:lnTo>
                  <a:close/>
                </a:path>
                <a:path w="3872865" h="2473960">
                  <a:moveTo>
                    <a:pt x="1530544" y="1920240"/>
                  </a:moveTo>
                  <a:lnTo>
                    <a:pt x="1502663" y="1920240"/>
                  </a:lnTo>
                  <a:lnTo>
                    <a:pt x="1514855" y="1915668"/>
                  </a:lnTo>
                  <a:lnTo>
                    <a:pt x="1510284" y="1903476"/>
                  </a:lnTo>
                  <a:lnTo>
                    <a:pt x="1524627" y="1903476"/>
                  </a:lnTo>
                  <a:lnTo>
                    <a:pt x="1530544" y="1920240"/>
                  </a:lnTo>
                  <a:close/>
                </a:path>
                <a:path w="3872865" h="2473960">
                  <a:moveTo>
                    <a:pt x="1507235" y="1932432"/>
                  </a:moveTo>
                  <a:lnTo>
                    <a:pt x="1496568" y="1908048"/>
                  </a:lnTo>
                  <a:lnTo>
                    <a:pt x="1502663" y="1920240"/>
                  </a:lnTo>
                  <a:lnTo>
                    <a:pt x="1530544" y="1920240"/>
                  </a:lnTo>
                  <a:lnTo>
                    <a:pt x="1531619" y="1923287"/>
                  </a:lnTo>
                  <a:lnTo>
                    <a:pt x="1507235" y="1932432"/>
                  </a:lnTo>
                  <a:close/>
                </a:path>
                <a:path w="3872865" h="2473960">
                  <a:moveTo>
                    <a:pt x="1383791" y="1981200"/>
                  </a:moveTo>
                  <a:lnTo>
                    <a:pt x="1371600" y="1955292"/>
                  </a:lnTo>
                  <a:lnTo>
                    <a:pt x="1397507" y="1944624"/>
                  </a:lnTo>
                  <a:lnTo>
                    <a:pt x="1401851" y="1956930"/>
                  </a:lnTo>
                  <a:lnTo>
                    <a:pt x="1389887" y="1962912"/>
                  </a:lnTo>
                  <a:lnTo>
                    <a:pt x="1394459" y="1975103"/>
                  </a:lnTo>
                  <a:lnTo>
                    <a:pt x="1397725" y="1975103"/>
                  </a:lnTo>
                  <a:lnTo>
                    <a:pt x="1383791" y="1981200"/>
                  </a:lnTo>
                  <a:close/>
                </a:path>
                <a:path w="3872865" h="2473960">
                  <a:moveTo>
                    <a:pt x="1397725" y="1975103"/>
                  </a:moveTo>
                  <a:lnTo>
                    <a:pt x="1394459" y="1975103"/>
                  </a:lnTo>
                  <a:lnTo>
                    <a:pt x="1406651" y="1970532"/>
                  </a:lnTo>
                  <a:lnTo>
                    <a:pt x="1401851" y="1956930"/>
                  </a:lnTo>
                  <a:lnTo>
                    <a:pt x="1402079" y="1956816"/>
                  </a:lnTo>
                  <a:lnTo>
                    <a:pt x="1408175" y="1970532"/>
                  </a:lnTo>
                  <a:lnTo>
                    <a:pt x="1397725" y="1975103"/>
                  </a:lnTo>
                  <a:close/>
                </a:path>
                <a:path w="3872865" h="2473960">
                  <a:moveTo>
                    <a:pt x="1394459" y="1975103"/>
                  </a:moveTo>
                  <a:lnTo>
                    <a:pt x="1389887" y="1962912"/>
                  </a:lnTo>
                  <a:lnTo>
                    <a:pt x="1401851" y="1956930"/>
                  </a:lnTo>
                  <a:lnTo>
                    <a:pt x="1406651" y="1970532"/>
                  </a:lnTo>
                  <a:lnTo>
                    <a:pt x="1394459" y="1975103"/>
                  </a:lnTo>
                  <a:close/>
                </a:path>
                <a:path w="3872865" h="2473960">
                  <a:moveTo>
                    <a:pt x="1421891" y="2072640"/>
                  </a:moveTo>
                  <a:lnTo>
                    <a:pt x="1411223" y="2046732"/>
                  </a:lnTo>
                  <a:lnTo>
                    <a:pt x="1435607" y="2036064"/>
                  </a:lnTo>
                  <a:lnTo>
                    <a:pt x="1437132" y="2037587"/>
                  </a:lnTo>
                  <a:lnTo>
                    <a:pt x="1447800" y="2063496"/>
                  </a:lnTo>
                  <a:lnTo>
                    <a:pt x="1421891" y="2072640"/>
                  </a:lnTo>
                  <a:close/>
                </a:path>
                <a:path w="3872865" h="2473960">
                  <a:moveTo>
                    <a:pt x="1757171" y="1927860"/>
                  </a:moveTo>
                  <a:lnTo>
                    <a:pt x="1751075" y="1914144"/>
                  </a:lnTo>
                  <a:lnTo>
                    <a:pt x="1775459" y="1903476"/>
                  </a:lnTo>
                  <a:lnTo>
                    <a:pt x="1778328" y="1909571"/>
                  </a:lnTo>
                  <a:lnTo>
                    <a:pt x="1764791" y="1909571"/>
                  </a:lnTo>
                  <a:lnTo>
                    <a:pt x="1752600" y="1915668"/>
                  </a:lnTo>
                  <a:lnTo>
                    <a:pt x="1757171" y="1927860"/>
                  </a:lnTo>
                  <a:close/>
                </a:path>
                <a:path w="3872865" h="2473960">
                  <a:moveTo>
                    <a:pt x="1757171" y="1927860"/>
                  </a:moveTo>
                  <a:lnTo>
                    <a:pt x="1752600" y="1915668"/>
                  </a:lnTo>
                  <a:lnTo>
                    <a:pt x="1764791" y="1909571"/>
                  </a:lnTo>
                  <a:lnTo>
                    <a:pt x="1769363" y="1923287"/>
                  </a:lnTo>
                  <a:lnTo>
                    <a:pt x="1757171" y="1927860"/>
                  </a:lnTo>
                  <a:close/>
                </a:path>
                <a:path w="3872865" h="2473960">
                  <a:moveTo>
                    <a:pt x="1761743" y="1940051"/>
                  </a:moveTo>
                  <a:lnTo>
                    <a:pt x="1757171" y="1927860"/>
                  </a:lnTo>
                  <a:lnTo>
                    <a:pt x="1769363" y="1923287"/>
                  </a:lnTo>
                  <a:lnTo>
                    <a:pt x="1764791" y="1909571"/>
                  </a:lnTo>
                  <a:lnTo>
                    <a:pt x="1778328" y="1909571"/>
                  </a:lnTo>
                  <a:lnTo>
                    <a:pt x="1787651" y="1929384"/>
                  </a:lnTo>
                  <a:lnTo>
                    <a:pt x="1761743" y="1940051"/>
                  </a:lnTo>
                  <a:close/>
                </a:path>
                <a:path w="3872865" h="2473960">
                  <a:moveTo>
                    <a:pt x="1722119" y="1848612"/>
                  </a:moveTo>
                  <a:lnTo>
                    <a:pt x="1722119" y="1847087"/>
                  </a:lnTo>
                  <a:lnTo>
                    <a:pt x="1720595" y="1847087"/>
                  </a:lnTo>
                  <a:lnTo>
                    <a:pt x="1711451" y="1821180"/>
                  </a:lnTo>
                  <a:lnTo>
                    <a:pt x="1735835" y="1812035"/>
                  </a:lnTo>
                  <a:lnTo>
                    <a:pt x="1746503" y="1837944"/>
                  </a:lnTo>
                  <a:lnTo>
                    <a:pt x="1722119" y="1848612"/>
                  </a:lnTo>
                  <a:close/>
                </a:path>
                <a:path w="3872865" h="2473960">
                  <a:moveTo>
                    <a:pt x="1574291" y="1905000"/>
                  </a:moveTo>
                  <a:lnTo>
                    <a:pt x="1563623" y="1879092"/>
                  </a:lnTo>
                  <a:lnTo>
                    <a:pt x="1589532" y="1869948"/>
                  </a:lnTo>
                  <a:lnTo>
                    <a:pt x="1598675" y="1894332"/>
                  </a:lnTo>
                  <a:lnTo>
                    <a:pt x="1574291" y="1905000"/>
                  </a:lnTo>
                  <a:close/>
                </a:path>
                <a:path w="3872865" h="2473960">
                  <a:moveTo>
                    <a:pt x="1397507" y="1463040"/>
                  </a:moveTo>
                  <a:lnTo>
                    <a:pt x="1386839" y="1438656"/>
                  </a:lnTo>
                  <a:lnTo>
                    <a:pt x="1411223" y="1427988"/>
                  </a:lnTo>
                  <a:lnTo>
                    <a:pt x="1423416" y="1450848"/>
                  </a:lnTo>
                  <a:lnTo>
                    <a:pt x="1421891" y="1452372"/>
                  </a:lnTo>
                  <a:lnTo>
                    <a:pt x="1421891" y="1453896"/>
                  </a:lnTo>
                  <a:lnTo>
                    <a:pt x="1397507" y="1463040"/>
                  </a:lnTo>
                  <a:close/>
                </a:path>
                <a:path w="3872865" h="2473960">
                  <a:moveTo>
                    <a:pt x="1482851" y="1420367"/>
                  </a:moveTo>
                  <a:lnTo>
                    <a:pt x="1470659" y="1397508"/>
                  </a:lnTo>
                  <a:lnTo>
                    <a:pt x="1482851" y="1389888"/>
                  </a:lnTo>
                  <a:lnTo>
                    <a:pt x="1496568" y="1385316"/>
                  </a:lnTo>
                  <a:lnTo>
                    <a:pt x="1505711" y="1411224"/>
                  </a:lnTo>
                  <a:lnTo>
                    <a:pt x="1493519" y="1414272"/>
                  </a:lnTo>
                  <a:lnTo>
                    <a:pt x="1482851" y="1420367"/>
                  </a:lnTo>
                  <a:close/>
                </a:path>
                <a:path w="3872865" h="2473960">
                  <a:moveTo>
                    <a:pt x="1726691" y="1330451"/>
                  </a:moveTo>
                  <a:lnTo>
                    <a:pt x="1717547" y="1306067"/>
                  </a:lnTo>
                  <a:lnTo>
                    <a:pt x="1731263" y="1299972"/>
                  </a:lnTo>
                  <a:lnTo>
                    <a:pt x="1748027" y="1299972"/>
                  </a:lnTo>
                  <a:lnTo>
                    <a:pt x="1748027" y="1327404"/>
                  </a:lnTo>
                  <a:lnTo>
                    <a:pt x="1737359" y="1327404"/>
                  </a:lnTo>
                  <a:lnTo>
                    <a:pt x="1726691" y="1330451"/>
                  </a:lnTo>
                  <a:close/>
                </a:path>
                <a:path w="3872865" h="2473960">
                  <a:moveTo>
                    <a:pt x="2042159" y="1319784"/>
                  </a:moveTo>
                  <a:lnTo>
                    <a:pt x="2042159" y="1318259"/>
                  </a:lnTo>
                  <a:lnTo>
                    <a:pt x="2040635" y="1318259"/>
                  </a:lnTo>
                  <a:lnTo>
                    <a:pt x="2039111" y="1292351"/>
                  </a:lnTo>
                  <a:lnTo>
                    <a:pt x="2066543" y="1290828"/>
                  </a:lnTo>
                  <a:lnTo>
                    <a:pt x="2068068" y="1316736"/>
                  </a:lnTo>
                  <a:lnTo>
                    <a:pt x="2042159" y="1319784"/>
                  </a:lnTo>
                  <a:close/>
                </a:path>
                <a:path w="3872865" h="2473960">
                  <a:moveTo>
                    <a:pt x="2069591" y="1712976"/>
                  </a:moveTo>
                  <a:lnTo>
                    <a:pt x="2060447" y="1685544"/>
                  </a:lnTo>
                  <a:lnTo>
                    <a:pt x="2072639" y="1682496"/>
                  </a:lnTo>
                  <a:lnTo>
                    <a:pt x="2075687" y="1680971"/>
                  </a:lnTo>
                  <a:lnTo>
                    <a:pt x="2075687" y="1677924"/>
                  </a:lnTo>
                  <a:lnTo>
                    <a:pt x="2103119" y="1674876"/>
                  </a:lnTo>
                  <a:lnTo>
                    <a:pt x="2104643" y="1699260"/>
                  </a:lnTo>
                  <a:lnTo>
                    <a:pt x="2093975" y="1702308"/>
                  </a:lnTo>
                  <a:lnTo>
                    <a:pt x="2093975" y="1703832"/>
                  </a:lnTo>
                  <a:lnTo>
                    <a:pt x="2095500" y="1703832"/>
                  </a:lnTo>
                  <a:lnTo>
                    <a:pt x="2069591" y="1712976"/>
                  </a:lnTo>
                  <a:close/>
                </a:path>
                <a:path w="3872865" h="2473960">
                  <a:moveTo>
                    <a:pt x="2101595" y="1805940"/>
                  </a:moveTo>
                  <a:lnTo>
                    <a:pt x="2092451" y="1780032"/>
                  </a:lnTo>
                  <a:lnTo>
                    <a:pt x="2118359" y="1770887"/>
                  </a:lnTo>
                  <a:lnTo>
                    <a:pt x="2118359" y="1773935"/>
                  </a:lnTo>
                  <a:lnTo>
                    <a:pt x="2121855" y="1773935"/>
                  </a:lnTo>
                  <a:lnTo>
                    <a:pt x="2129027" y="1798319"/>
                  </a:lnTo>
                  <a:lnTo>
                    <a:pt x="2101595" y="1805940"/>
                  </a:lnTo>
                  <a:close/>
                </a:path>
                <a:path w="3872865" h="2473960">
                  <a:moveTo>
                    <a:pt x="2121855" y="1773935"/>
                  </a:moveTo>
                  <a:lnTo>
                    <a:pt x="2118359" y="1773935"/>
                  </a:lnTo>
                  <a:lnTo>
                    <a:pt x="2121407" y="1772412"/>
                  </a:lnTo>
                  <a:lnTo>
                    <a:pt x="2121855" y="1773935"/>
                  </a:lnTo>
                  <a:close/>
                </a:path>
                <a:path w="3872865" h="2473960">
                  <a:moveTo>
                    <a:pt x="2205227" y="1778508"/>
                  </a:moveTo>
                  <a:lnTo>
                    <a:pt x="2199132" y="1752600"/>
                  </a:lnTo>
                  <a:lnTo>
                    <a:pt x="2200655" y="1752600"/>
                  </a:lnTo>
                  <a:lnTo>
                    <a:pt x="2200655" y="1751076"/>
                  </a:lnTo>
                  <a:lnTo>
                    <a:pt x="2226563" y="1743455"/>
                  </a:lnTo>
                  <a:lnTo>
                    <a:pt x="2234184" y="1770887"/>
                  </a:lnTo>
                  <a:lnTo>
                    <a:pt x="2205227" y="1778508"/>
                  </a:lnTo>
                  <a:close/>
                </a:path>
                <a:path w="3872865" h="2473960">
                  <a:moveTo>
                    <a:pt x="2177972" y="1656060"/>
                  </a:moveTo>
                  <a:lnTo>
                    <a:pt x="2199132" y="1650492"/>
                  </a:lnTo>
                  <a:lnTo>
                    <a:pt x="2200476" y="1655064"/>
                  </a:lnTo>
                  <a:lnTo>
                    <a:pt x="2186939" y="1655064"/>
                  </a:lnTo>
                  <a:lnTo>
                    <a:pt x="2177972" y="1656060"/>
                  </a:lnTo>
                  <a:close/>
                </a:path>
                <a:path w="3872865" h="2473960">
                  <a:moveTo>
                    <a:pt x="2188463" y="1670303"/>
                  </a:moveTo>
                  <a:lnTo>
                    <a:pt x="2174747" y="1670303"/>
                  </a:lnTo>
                  <a:lnTo>
                    <a:pt x="2170175" y="1658112"/>
                  </a:lnTo>
                  <a:lnTo>
                    <a:pt x="2177972" y="1656060"/>
                  </a:lnTo>
                  <a:lnTo>
                    <a:pt x="2186939" y="1655064"/>
                  </a:lnTo>
                  <a:lnTo>
                    <a:pt x="2188463" y="1670303"/>
                  </a:lnTo>
                  <a:close/>
                </a:path>
                <a:path w="3872865" h="2473960">
                  <a:moveTo>
                    <a:pt x="2204959" y="1670303"/>
                  </a:moveTo>
                  <a:lnTo>
                    <a:pt x="2188463" y="1670303"/>
                  </a:lnTo>
                  <a:lnTo>
                    <a:pt x="2186939" y="1655064"/>
                  </a:lnTo>
                  <a:lnTo>
                    <a:pt x="2200476" y="1655064"/>
                  </a:lnTo>
                  <a:lnTo>
                    <a:pt x="2204959" y="1670303"/>
                  </a:lnTo>
                  <a:close/>
                </a:path>
                <a:path w="3872865" h="2473960">
                  <a:moveTo>
                    <a:pt x="2162555" y="1688592"/>
                  </a:moveTo>
                  <a:lnTo>
                    <a:pt x="2159507" y="1658112"/>
                  </a:lnTo>
                  <a:lnTo>
                    <a:pt x="2177972" y="1656060"/>
                  </a:lnTo>
                  <a:lnTo>
                    <a:pt x="2170175" y="1658112"/>
                  </a:lnTo>
                  <a:lnTo>
                    <a:pt x="2174747" y="1670303"/>
                  </a:lnTo>
                  <a:lnTo>
                    <a:pt x="2204959" y="1670303"/>
                  </a:lnTo>
                  <a:lnTo>
                    <a:pt x="2206751" y="1676400"/>
                  </a:lnTo>
                  <a:lnTo>
                    <a:pt x="2186024" y="1682496"/>
                  </a:lnTo>
                  <a:lnTo>
                    <a:pt x="2180843" y="1682496"/>
                  </a:lnTo>
                  <a:lnTo>
                    <a:pt x="2162555" y="1688592"/>
                  </a:lnTo>
                  <a:close/>
                </a:path>
                <a:path w="3872865" h="2473960">
                  <a:moveTo>
                    <a:pt x="2180843" y="1684019"/>
                  </a:moveTo>
                  <a:lnTo>
                    <a:pt x="2180843" y="1682496"/>
                  </a:lnTo>
                  <a:lnTo>
                    <a:pt x="2186024" y="1682496"/>
                  </a:lnTo>
                  <a:lnTo>
                    <a:pt x="2180843" y="1684019"/>
                  </a:lnTo>
                  <a:close/>
                </a:path>
                <a:path w="3872865" h="2473960">
                  <a:moveTo>
                    <a:pt x="2132075" y="1307592"/>
                  </a:moveTo>
                  <a:lnTo>
                    <a:pt x="2129027" y="1280159"/>
                  </a:lnTo>
                  <a:lnTo>
                    <a:pt x="2156459" y="1277112"/>
                  </a:lnTo>
                  <a:lnTo>
                    <a:pt x="2157226" y="1290912"/>
                  </a:lnTo>
                  <a:lnTo>
                    <a:pt x="2144268" y="1292351"/>
                  </a:lnTo>
                  <a:lnTo>
                    <a:pt x="2145791" y="1306067"/>
                  </a:lnTo>
                  <a:lnTo>
                    <a:pt x="2132075" y="1307592"/>
                  </a:lnTo>
                  <a:close/>
                </a:path>
                <a:path w="3872865" h="2473960">
                  <a:moveTo>
                    <a:pt x="2145793" y="1306067"/>
                  </a:moveTo>
                  <a:lnTo>
                    <a:pt x="2157984" y="1304544"/>
                  </a:lnTo>
                  <a:lnTo>
                    <a:pt x="2157226" y="1290912"/>
                  </a:lnTo>
                  <a:lnTo>
                    <a:pt x="2157984" y="1290828"/>
                  </a:lnTo>
                  <a:lnTo>
                    <a:pt x="2159507" y="1304544"/>
                  </a:lnTo>
                  <a:lnTo>
                    <a:pt x="2145793" y="1306067"/>
                  </a:lnTo>
                  <a:close/>
                </a:path>
                <a:path w="3872865" h="2473960">
                  <a:moveTo>
                    <a:pt x="2145791" y="1306067"/>
                  </a:moveTo>
                  <a:lnTo>
                    <a:pt x="2144268" y="1292351"/>
                  </a:lnTo>
                  <a:lnTo>
                    <a:pt x="2157226" y="1290912"/>
                  </a:lnTo>
                  <a:lnTo>
                    <a:pt x="2157984" y="1304544"/>
                  </a:lnTo>
                  <a:lnTo>
                    <a:pt x="2145791" y="1306067"/>
                  </a:lnTo>
                  <a:close/>
                </a:path>
                <a:path w="3872865" h="2473960">
                  <a:moveTo>
                    <a:pt x="2165603" y="1304544"/>
                  </a:moveTo>
                  <a:lnTo>
                    <a:pt x="2164079" y="1277112"/>
                  </a:lnTo>
                  <a:lnTo>
                    <a:pt x="2167127" y="1277112"/>
                  </a:lnTo>
                  <a:lnTo>
                    <a:pt x="2167127" y="1274064"/>
                  </a:lnTo>
                  <a:lnTo>
                    <a:pt x="2193035" y="1278636"/>
                  </a:lnTo>
                  <a:lnTo>
                    <a:pt x="2189987" y="1303020"/>
                  </a:lnTo>
                  <a:lnTo>
                    <a:pt x="2165603" y="1304544"/>
                  </a:lnTo>
                  <a:close/>
                </a:path>
                <a:path w="3872865" h="2473960">
                  <a:moveTo>
                    <a:pt x="2194729" y="1267967"/>
                  </a:moveTo>
                  <a:lnTo>
                    <a:pt x="2182368" y="1267967"/>
                  </a:lnTo>
                  <a:lnTo>
                    <a:pt x="2182368" y="1255775"/>
                  </a:lnTo>
                  <a:lnTo>
                    <a:pt x="2170175" y="1254251"/>
                  </a:lnTo>
                  <a:lnTo>
                    <a:pt x="2170175" y="1242059"/>
                  </a:lnTo>
                  <a:lnTo>
                    <a:pt x="2197607" y="1242059"/>
                  </a:lnTo>
                  <a:lnTo>
                    <a:pt x="2194729" y="1267967"/>
                  </a:lnTo>
                  <a:close/>
                </a:path>
                <a:path w="3872865" h="2473960">
                  <a:moveTo>
                    <a:pt x="2170175" y="1266623"/>
                  </a:moveTo>
                  <a:lnTo>
                    <a:pt x="2168651" y="1266444"/>
                  </a:lnTo>
                  <a:lnTo>
                    <a:pt x="2170175" y="1254251"/>
                  </a:lnTo>
                  <a:lnTo>
                    <a:pt x="2170175" y="1266623"/>
                  </a:lnTo>
                  <a:close/>
                </a:path>
                <a:path w="3872865" h="2473960">
                  <a:moveTo>
                    <a:pt x="2194559" y="1269492"/>
                  </a:moveTo>
                  <a:lnTo>
                    <a:pt x="2170175" y="1266623"/>
                  </a:lnTo>
                  <a:lnTo>
                    <a:pt x="2170175" y="1254251"/>
                  </a:lnTo>
                  <a:lnTo>
                    <a:pt x="2182368" y="1255775"/>
                  </a:lnTo>
                  <a:lnTo>
                    <a:pt x="2182368" y="1267967"/>
                  </a:lnTo>
                  <a:lnTo>
                    <a:pt x="2194729" y="1267967"/>
                  </a:lnTo>
                  <a:lnTo>
                    <a:pt x="2194559" y="1269492"/>
                  </a:lnTo>
                  <a:close/>
                </a:path>
                <a:path w="3872865" h="2473960">
                  <a:moveTo>
                    <a:pt x="2181604" y="1267967"/>
                  </a:moveTo>
                  <a:lnTo>
                    <a:pt x="2170175" y="1267967"/>
                  </a:lnTo>
                  <a:lnTo>
                    <a:pt x="2170175" y="1266623"/>
                  </a:lnTo>
                  <a:lnTo>
                    <a:pt x="2181604" y="1267967"/>
                  </a:lnTo>
                  <a:close/>
                </a:path>
                <a:path w="3872865" h="2473960">
                  <a:moveTo>
                    <a:pt x="2157984" y="1267967"/>
                  </a:moveTo>
                  <a:lnTo>
                    <a:pt x="2130551" y="1267967"/>
                  </a:lnTo>
                  <a:lnTo>
                    <a:pt x="2130551" y="1242059"/>
                  </a:lnTo>
                  <a:lnTo>
                    <a:pt x="2157984" y="1240536"/>
                  </a:lnTo>
                  <a:lnTo>
                    <a:pt x="2157984" y="1267967"/>
                  </a:lnTo>
                  <a:close/>
                </a:path>
                <a:path w="3872865" h="2473960">
                  <a:moveTo>
                    <a:pt x="2119884" y="758951"/>
                  </a:moveTo>
                  <a:lnTo>
                    <a:pt x="2119884" y="729996"/>
                  </a:lnTo>
                  <a:lnTo>
                    <a:pt x="2147316" y="731520"/>
                  </a:lnTo>
                  <a:lnTo>
                    <a:pt x="2147316" y="743712"/>
                  </a:lnTo>
                  <a:lnTo>
                    <a:pt x="2133600" y="743712"/>
                  </a:lnTo>
                  <a:lnTo>
                    <a:pt x="2133600" y="757428"/>
                  </a:lnTo>
                  <a:lnTo>
                    <a:pt x="2138172" y="757936"/>
                  </a:lnTo>
                  <a:lnTo>
                    <a:pt x="2119884" y="758951"/>
                  </a:lnTo>
                  <a:close/>
                </a:path>
                <a:path w="3872865" h="2473960">
                  <a:moveTo>
                    <a:pt x="2138172" y="757936"/>
                  </a:moveTo>
                  <a:lnTo>
                    <a:pt x="2133600" y="757428"/>
                  </a:lnTo>
                  <a:lnTo>
                    <a:pt x="2133600" y="743712"/>
                  </a:lnTo>
                  <a:lnTo>
                    <a:pt x="2147316" y="743712"/>
                  </a:lnTo>
                  <a:lnTo>
                    <a:pt x="2147316" y="757428"/>
                  </a:lnTo>
                  <a:lnTo>
                    <a:pt x="2138172" y="757936"/>
                  </a:lnTo>
                  <a:close/>
                </a:path>
                <a:path w="3872865" h="2473960">
                  <a:moveTo>
                    <a:pt x="2147316" y="758951"/>
                  </a:moveTo>
                  <a:lnTo>
                    <a:pt x="2138172" y="757936"/>
                  </a:lnTo>
                  <a:lnTo>
                    <a:pt x="2147316" y="757428"/>
                  </a:lnTo>
                  <a:lnTo>
                    <a:pt x="2147316" y="758951"/>
                  </a:lnTo>
                  <a:close/>
                </a:path>
                <a:path w="3872865" h="2473960">
                  <a:moveTo>
                    <a:pt x="2228087" y="760475"/>
                  </a:moveTo>
                  <a:lnTo>
                    <a:pt x="2202179" y="758951"/>
                  </a:lnTo>
                  <a:lnTo>
                    <a:pt x="2202179" y="733044"/>
                  </a:lnTo>
                  <a:lnTo>
                    <a:pt x="2229611" y="733044"/>
                  </a:lnTo>
                  <a:lnTo>
                    <a:pt x="2228087" y="760475"/>
                  </a:lnTo>
                  <a:close/>
                </a:path>
                <a:path w="3872865" h="2473960">
                  <a:moveTo>
                    <a:pt x="2217419" y="714756"/>
                  </a:moveTo>
                  <a:lnTo>
                    <a:pt x="2203703" y="714756"/>
                  </a:lnTo>
                  <a:lnTo>
                    <a:pt x="2203703" y="687324"/>
                  </a:lnTo>
                  <a:lnTo>
                    <a:pt x="2231135" y="687324"/>
                  </a:lnTo>
                  <a:lnTo>
                    <a:pt x="2230373" y="701040"/>
                  </a:lnTo>
                  <a:lnTo>
                    <a:pt x="2217419" y="701040"/>
                  </a:lnTo>
                  <a:lnTo>
                    <a:pt x="2217419" y="714756"/>
                  </a:lnTo>
                  <a:close/>
                </a:path>
                <a:path w="3872865" h="2473960">
                  <a:moveTo>
                    <a:pt x="2229611" y="714756"/>
                  </a:moveTo>
                  <a:lnTo>
                    <a:pt x="2217419" y="714756"/>
                  </a:lnTo>
                  <a:lnTo>
                    <a:pt x="2217419" y="701040"/>
                  </a:lnTo>
                  <a:lnTo>
                    <a:pt x="2230373" y="701040"/>
                  </a:lnTo>
                  <a:lnTo>
                    <a:pt x="2229611" y="714756"/>
                  </a:lnTo>
                  <a:close/>
                </a:path>
                <a:path w="3872865" h="2473960">
                  <a:moveTo>
                    <a:pt x="2142743" y="713232"/>
                  </a:moveTo>
                  <a:lnTo>
                    <a:pt x="2116835" y="711708"/>
                  </a:lnTo>
                  <a:lnTo>
                    <a:pt x="2115311" y="685800"/>
                  </a:lnTo>
                  <a:lnTo>
                    <a:pt x="2141219" y="684275"/>
                  </a:lnTo>
                  <a:lnTo>
                    <a:pt x="2141219" y="685800"/>
                  </a:lnTo>
                  <a:lnTo>
                    <a:pt x="2142743" y="685800"/>
                  </a:lnTo>
                  <a:lnTo>
                    <a:pt x="2142743" y="713232"/>
                  </a:lnTo>
                  <a:close/>
                </a:path>
                <a:path w="3872865" h="2473960">
                  <a:moveTo>
                    <a:pt x="2101595" y="440436"/>
                  </a:moveTo>
                  <a:lnTo>
                    <a:pt x="2100071" y="413004"/>
                  </a:lnTo>
                  <a:lnTo>
                    <a:pt x="2127503" y="413004"/>
                  </a:lnTo>
                  <a:lnTo>
                    <a:pt x="2127503" y="425196"/>
                  </a:lnTo>
                  <a:lnTo>
                    <a:pt x="2113787" y="426720"/>
                  </a:lnTo>
                  <a:lnTo>
                    <a:pt x="2113787" y="439719"/>
                  </a:lnTo>
                  <a:lnTo>
                    <a:pt x="2101595" y="440436"/>
                  </a:lnTo>
                  <a:close/>
                </a:path>
                <a:path w="3872865" h="2473960">
                  <a:moveTo>
                    <a:pt x="2113787" y="439719"/>
                  </a:moveTo>
                  <a:lnTo>
                    <a:pt x="2113787" y="426720"/>
                  </a:lnTo>
                  <a:lnTo>
                    <a:pt x="2127503" y="425196"/>
                  </a:lnTo>
                  <a:lnTo>
                    <a:pt x="2127503" y="438912"/>
                  </a:lnTo>
                  <a:lnTo>
                    <a:pt x="2113787" y="439719"/>
                  </a:lnTo>
                  <a:close/>
                </a:path>
                <a:path w="3872865" h="2473960">
                  <a:moveTo>
                    <a:pt x="2113787" y="440436"/>
                  </a:moveTo>
                  <a:lnTo>
                    <a:pt x="2113787" y="439719"/>
                  </a:lnTo>
                  <a:lnTo>
                    <a:pt x="2127503" y="438912"/>
                  </a:lnTo>
                  <a:lnTo>
                    <a:pt x="2113787" y="440436"/>
                  </a:lnTo>
                  <a:close/>
                </a:path>
                <a:path w="3872865" h="2473960">
                  <a:moveTo>
                    <a:pt x="3037332" y="432816"/>
                  </a:moveTo>
                  <a:lnTo>
                    <a:pt x="3019044" y="431800"/>
                  </a:lnTo>
                  <a:lnTo>
                    <a:pt x="3023616" y="431291"/>
                  </a:lnTo>
                  <a:lnTo>
                    <a:pt x="3023616" y="419100"/>
                  </a:lnTo>
                  <a:lnTo>
                    <a:pt x="3009900" y="417575"/>
                  </a:lnTo>
                  <a:lnTo>
                    <a:pt x="3009900" y="405383"/>
                  </a:lnTo>
                  <a:lnTo>
                    <a:pt x="3037332" y="405383"/>
                  </a:lnTo>
                  <a:lnTo>
                    <a:pt x="3037332" y="432816"/>
                  </a:lnTo>
                  <a:close/>
                </a:path>
                <a:path w="3872865" h="2473960">
                  <a:moveTo>
                    <a:pt x="3019044" y="431800"/>
                  </a:moveTo>
                  <a:lnTo>
                    <a:pt x="3009900" y="431291"/>
                  </a:lnTo>
                  <a:lnTo>
                    <a:pt x="3009900" y="417575"/>
                  </a:lnTo>
                  <a:lnTo>
                    <a:pt x="3023616" y="419100"/>
                  </a:lnTo>
                  <a:lnTo>
                    <a:pt x="3023616" y="431291"/>
                  </a:lnTo>
                  <a:lnTo>
                    <a:pt x="3019044" y="431800"/>
                  </a:lnTo>
                  <a:close/>
                </a:path>
                <a:path w="3872865" h="2473960">
                  <a:moveTo>
                    <a:pt x="3009900" y="432816"/>
                  </a:moveTo>
                  <a:lnTo>
                    <a:pt x="3009900" y="431291"/>
                  </a:lnTo>
                  <a:lnTo>
                    <a:pt x="3019044" y="431800"/>
                  </a:lnTo>
                  <a:lnTo>
                    <a:pt x="3009900" y="432816"/>
                  </a:lnTo>
                  <a:close/>
                </a:path>
                <a:path w="3872865" h="2473960">
                  <a:moveTo>
                    <a:pt x="3002279" y="795528"/>
                  </a:moveTo>
                  <a:lnTo>
                    <a:pt x="3002279" y="766572"/>
                  </a:lnTo>
                  <a:lnTo>
                    <a:pt x="3019551" y="767531"/>
                  </a:lnTo>
                  <a:lnTo>
                    <a:pt x="3014471" y="768096"/>
                  </a:lnTo>
                  <a:lnTo>
                    <a:pt x="3015995" y="781812"/>
                  </a:lnTo>
                  <a:lnTo>
                    <a:pt x="3029034" y="781812"/>
                  </a:lnTo>
                  <a:lnTo>
                    <a:pt x="3029711" y="794004"/>
                  </a:lnTo>
                  <a:lnTo>
                    <a:pt x="3002279" y="795528"/>
                  </a:lnTo>
                  <a:close/>
                </a:path>
                <a:path w="3872865" h="2473960">
                  <a:moveTo>
                    <a:pt x="3028268" y="768015"/>
                  </a:moveTo>
                  <a:lnTo>
                    <a:pt x="3019551" y="767531"/>
                  </a:lnTo>
                  <a:lnTo>
                    <a:pt x="3028187" y="766572"/>
                  </a:lnTo>
                  <a:lnTo>
                    <a:pt x="3028268" y="768015"/>
                  </a:lnTo>
                  <a:close/>
                </a:path>
                <a:path w="3872865" h="2473960">
                  <a:moveTo>
                    <a:pt x="3029034" y="781812"/>
                  </a:moveTo>
                  <a:lnTo>
                    <a:pt x="3015995" y="781812"/>
                  </a:lnTo>
                  <a:lnTo>
                    <a:pt x="3014471" y="768096"/>
                  </a:lnTo>
                  <a:lnTo>
                    <a:pt x="3019551" y="767531"/>
                  </a:lnTo>
                  <a:lnTo>
                    <a:pt x="3028268" y="768015"/>
                  </a:lnTo>
                  <a:lnTo>
                    <a:pt x="3029034" y="781812"/>
                  </a:lnTo>
                  <a:close/>
                </a:path>
                <a:path w="3872865" h="2473960">
                  <a:moveTo>
                    <a:pt x="3029711" y="781812"/>
                  </a:moveTo>
                  <a:lnTo>
                    <a:pt x="3029034" y="781812"/>
                  </a:lnTo>
                  <a:lnTo>
                    <a:pt x="3028268" y="768015"/>
                  </a:lnTo>
                  <a:lnTo>
                    <a:pt x="3029711" y="768096"/>
                  </a:lnTo>
                  <a:lnTo>
                    <a:pt x="3029711" y="781812"/>
                  </a:lnTo>
                  <a:close/>
                </a:path>
                <a:path w="3872865" h="2473960">
                  <a:moveTo>
                    <a:pt x="3038855" y="794004"/>
                  </a:moveTo>
                  <a:lnTo>
                    <a:pt x="3037332" y="766572"/>
                  </a:lnTo>
                  <a:lnTo>
                    <a:pt x="3038855" y="766572"/>
                  </a:lnTo>
                  <a:lnTo>
                    <a:pt x="3038855" y="765048"/>
                  </a:lnTo>
                  <a:lnTo>
                    <a:pt x="3066287" y="766572"/>
                  </a:lnTo>
                  <a:lnTo>
                    <a:pt x="3064763" y="792480"/>
                  </a:lnTo>
                  <a:lnTo>
                    <a:pt x="3038855" y="794004"/>
                  </a:lnTo>
                  <a:close/>
                </a:path>
                <a:path w="3872865" h="2473960">
                  <a:moveTo>
                    <a:pt x="3084575" y="254508"/>
                  </a:moveTo>
                  <a:lnTo>
                    <a:pt x="3057143" y="252983"/>
                  </a:lnTo>
                  <a:lnTo>
                    <a:pt x="3058668" y="237744"/>
                  </a:lnTo>
                  <a:lnTo>
                    <a:pt x="3063239" y="222504"/>
                  </a:lnTo>
                  <a:lnTo>
                    <a:pt x="3089147" y="231648"/>
                  </a:lnTo>
                  <a:lnTo>
                    <a:pt x="3084575" y="242316"/>
                  </a:lnTo>
                  <a:lnTo>
                    <a:pt x="3084575" y="254508"/>
                  </a:lnTo>
                  <a:close/>
                </a:path>
                <a:path w="3872865" h="2473960">
                  <a:moveTo>
                    <a:pt x="3119627" y="131064"/>
                  </a:moveTo>
                  <a:lnTo>
                    <a:pt x="3093719" y="123444"/>
                  </a:lnTo>
                  <a:lnTo>
                    <a:pt x="3099816" y="100583"/>
                  </a:lnTo>
                  <a:lnTo>
                    <a:pt x="3124200" y="102108"/>
                  </a:lnTo>
                  <a:lnTo>
                    <a:pt x="3124200" y="128016"/>
                  </a:lnTo>
                  <a:lnTo>
                    <a:pt x="3119627" y="128016"/>
                  </a:lnTo>
                  <a:lnTo>
                    <a:pt x="3119627" y="131064"/>
                  </a:lnTo>
                  <a:close/>
                </a:path>
                <a:path w="3872865" h="2473960">
                  <a:moveTo>
                    <a:pt x="3672839" y="169164"/>
                  </a:moveTo>
                  <a:lnTo>
                    <a:pt x="3645407" y="169164"/>
                  </a:lnTo>
                  <a:lnTo>
                    <a:pt x="3645407" y="140208"/>
                  </a:lnTo>
                  <a:lnTo>
                    <a:pt x="3643884" y="140208"/>
                  </a:lnTo>
                  <a:lnTo>
                    <a:pt x="3645407" y="114300"/>
                  </a:lnTo>
                  <a:lnTo>
                    <a:pt x="3671316" y="114300"/>
                  </a:lnTo>
                  <a:lnTo>
                    <a:pt x="3671316" y="141732"/>
                  </a:lnTo>
                  <a:lnTo>
                    <a:pt x="3657600" y="141732"/>
                  </a:lnTo>
                  <a:lnTo>
                    <a:pt x="3657600" y="155448"/>
                  </a:lnTo>
                  <a:lnTo>
                    <a:pt x="3672839" y="155448"/>
                  </a:lnTo>
                  <a:lnTo>
                    <a:pt x="3672839" y="169164"/>
                  </a:lnTo>
                  <a:close/>
                </a:path>
                <a:path w="3872865" h="2473960">
                  <a:moveTo>
                    <a:pt x="3671316" y="155448"/>
                  </a:moveTo>
                  <a:lnTo>
                    <a:pt x="3657600" y="155448"/>
                  </a:lnTo>
                  <a:lnTo>
                    <a:pt x="3657600" y="141732"/>
                  </a:lnTo>
                  <a:lnTo>
                    <a:pt x="3671316" y="141732"/>
                  </a:lnTo>
                  <a:lnTo>
                    <a:pt x="3671316" y="155448"/>
                  </a:lnTo>
                  <a:close/>
                </a:path>
                <a:path w="3872865" h="2473960">
                  <a:moveTo>
                    <a:pt x="3672839" y="155448"/>
                  </a:moveTo>
                  <a:lnTo>
                    <a:pt x="3671316" y="155448"/>
                  </a:lnTo>
                  <a:lnTo>
                    <a:pt x="3671316" y="141732"/>
                  </a:lnTo>
                  <a:lnTo>
                    <a:pt x="3672839" y="141732"/>
                  </a:lnTo>
                  <a:lnTo>
                    <a:pt x="3672839" y="155448"/>
                  </a:lnTo>
                  <a:close/>
                </a:path>
                <a:path w="3872865" h="2473960">
                  <a:moveTo>
                    <a:pt x="3872483" y="164591"/>
                  </a:moveTo>
                  <a:lnTo>
                    <a:pt x="3845052" y="164591"/>
                  </a:lnTo>
                  <a:lnTo>
                    <a:pt x="3843527" y="138683"/>
                  </a:lnTo>
                  <a:lnTo>
                    <a:pt x="3845052" y="138683"/>
                  </a:lnTo>
                  <a:lnTo>
                    <a:pt x="3845052" y="137159"/>
                  </a:lnTo>
                  <a:lnTo>
                    <a:pt x="3872483" y="137159"/>
                  </a:lnTo>
                  <a:lnTo>
                    <a:pt x="3872483" y="164591"/>
                  </a:lnTo>
                  <a:close/>
                </a:path>
                <a:path w="3872865" h="2473960">
                  <a:moveTo>
                    <a:pt x="3872483" y="28956"/>
                  </a:moveTo>
                  <a:lnTo>
                    <a:pt x="3845052" y="28956"/>
                  </a:lnTo>
                  <a:lnTo>
                    <a:pt x="3845052" y="1524"/>
                  </a:lnTo>
                  <a:lnTo>
                    <a:pt x="3872483" y="1524"/>
                  </a:lnTo>
                  <a:lnTo>
                    <a:pt x="3872483" y="28956"/>
                  </a:lnTo>
                  <a:close/>
                </a:path>
                <a:path w="3872865" h="2473960">
                  <a:moveTo>
                    <a:pt x="3695700" y="25908"/>
                  </a:moveTo>
                  <a:lnTo>
                    <a:pt x="3668268" y="25908"/>
                  </a:lnTo>
                  <a:lnTo>
                    <a:pt x="3668268" y="0"/>
                  </a:lnTo>
                  <a:lnTo>
                    <a:pt x="3695700" y="0"/>
                  </a:lnTo>
                  <a:lnTo>
                    <a:pt x="3695700" y="25908"/>
                  </a:lnTo>
                  <a:close/>
                </a:path>
                <a:path w="3872865" h="2473960">
                  <a:moveTo>
                    <a:pt x="2058923" y="39624"/>
                  </a:moveTo>
                  <a:lnTo>
                    <a:pt x="2043684" y="39624"/>
                  </a:lnTo>
                  <a:lnTo>
                    <a:pt x="2025395" y="35051"/>
                  </a:lnTo>
                  <a:lnTo>
                    <a:pt x="2031491" y="9144"/>
                  </a:lnTo>
                  <a:lnTo>
                    <a:pt x="2046732" y="12191"/>
                  </a:lnTo>
                  <a:lnTo>
                    <a:pt x="2058923" y="12191"/>
                  </a:lnTo>
                  <a:lnTo>
                    <a:pt x="2058923" y="39624"/>
                  </a:lnTo>
                  <a:close/>
                </a:path>
                <a:path w="3872865" h="2473960">
                  <a:moveTo>
                    <a:pt x="1979675" y="28956"/>
                  </a:moveTo>
                  <a:lnTo>
                    <a:pt x="1972055" y="3048"/>
                  </a:lnTo>
                  <a:lnTo>
                    <a:pt x="1988819" y="0"/>
                  </a:lnTo>
                  <a:lnTo>
                    <a:pt x="2008632" y="3048"/>
                  </a:lnTo>
                  <a:lnTo>
                    <a:pt x="2003213" y="27432"/>
                  </a:lnTo>
                  <a:lnTo>
                    <a:pt x="1988819" y="27432"/>
                  </a:lnTo>
                  <a:lnTo>
                    <a:pt x="1979675" y="28956"/>
                  </a:lnTo>
                  <a:close/>
                </a:path>
                <a:path w="3872865" h="2473960">
                  <a:moveTo>
                    <a:pt x="2002535" y="30480"/>
                  </a:moveTo>
                  <a:lnTo>
                    <a:pt x="1988819" y="27432"/>
                  </a:lnTo>
                  <a:lnTo>
                    <a:pt x="2003213" y="27432"/>
                  </a:lnTo>
                  <a:lnTo>
                    <a:pt x="2002535" y="30480"/>
                  </a:lnTo>
                  <a:close/>
                </a:path>
                <a:path w="3872865" h="2473960">
                  <a:moveTo>
                    <a:pt x="513587" y="416051"/>
                  </a:moveTo>
                  <a:lnTo>
                    <a:pt x="507491" y="390144"/>
                  </a:lnTo>
                  <a:lnTo>
                    <a:pt x="510539" y="388620"/>
                  </a:lnTo>
                  <a:lnTo>
                    <a:pt x="510539" y="376428"/>
                  </a:lnTo>
                  <a:lnTo>
                    <a:pt x="533400" y="370332"/>
                  </a:lnTo>
                  <a:lnTo>
                    <a:pt x="539495" y="396240"/>
                  </a:lnTo>
                  <a:lnTo>
                    <a:pt x="536447" y="397764"/>
                  </a:lnTo>
                  <a:lnTo>
                    <a:pt x="536447" y="409956"/>
                  </a:lnTo>
                  <a:lnTo>
                    <a:pt x="513587" y="416051"/>
                  </a:lnTo>
                  <a:close/>
                </a:path>
                <a:path w="3872865" h="2473960">
                  <a:moveTo>
                    <a:pt x="1523" y="544067"/>
                  </a:moveTo>
                  <a:lnTo>
                    <a:pt x="0" y="518159"/>
                  </a:lnTo>
                  <a:lnTo>
                    <a:pt x="22859" y="512064"/>
                  </a:lnTo>
                  <a:lnTo>
                    <a:pt x="30479" y="539496"/>
                  </a:lnTo>
                  <a:lnTo>
                    <a:pt x="27432" y="539496"/>
                  </a:lnTo>
                  <a:lnTo>
                    <a:pt x="27432" y="541020"/>
                  </a:lnTo>
                  <a:lnTo>
                    <a:pt x="1523" y="544067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478780" y="5716523"/>
              <a:ext cx="646175" cy="318516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627108" y="2531363"/>
              <a:ext cx="79247" cy="6019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0423" y="7197852"/>
            <a:ext cx="106680" cy="15392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23087" y="7142988"/>
            <a:ext cx="1132840" cy="254635"/>
            <a:chOff x="323087" y="7142988"/>
            <a:chExt cx="1132840" cy="254635"/>
          </a:xfrm>
        </p:grpSpPr>
        <p:sp>
          <p:nvSpPr>
            <p:cNvPr id="4" name="object 4" descr=""/>
            <p:cNvSpPr/>
            <p:nvPr/>
          </p:nvSpPr>
          <p:spPr>
            <a:xfrm>
              <a:off x="323075" y="714298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520" y="146316"/>
                  </a:moveTo>
                  <a:lnTo>
                    <a:pt x="0" y="146316"/>
                  </a:lnTo>
                  <a:lnTo>
                    <a:pt x="0" y="254520"/>
                  </a:lnTo>
                  <a:lnTo>
                    <a:pt x="254520" y="254520"/>
                  </a:lnTo>
                  <a:lnTo>
                    <a:pt x="254520" y="146316"/>
                  </a:lnTo>
                  <a:close/>
                </a:path>
                <a:path w="254634" h="254634">
                  <a:moveTo>
                    <a:pt x="254520" y="0"/>
                  </a:moveTo>
                  <a:lnTo>
                    <a:pt x="0" y="0"/>
                  </a:lnTo>
                  <a:lnTo>
                    <a:pt x="0" y="108216"/>
                  </a:lnTo>
                  <a:lnTo>
                    <a:pt x="254520" y="108216"/>
                  </a:lnTo>
                  <a:lnTo>
                    <a:pt x="254520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" y="7142988"/>
              <a:ext cx="249935" cy="25298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11352" y="7142988"/>
              <a:ext cx="544195" cy="254000"/>
            </a:xfrm>
            <a:custGeom>
              <a:avLst/>
              <a:gdLst/>
              <a:ahLst/>
              <a:cxnLst/>
              <a:rect l="l" t="t" r="r" b="b"/>
              <a:pathLst>
                <a:path w="544194" h="254000">
                  <a:moveTo>
                    <a:pt x="252984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0" y="252730"/>
                  </a:lnTo>
                  <a:lnTo>
                    <a:pt x="105156" y="252730"/>
                  </a:lnTo>
                  <a:lnTo>
                    <a:pt x="105156" y="127000"/>
                  </a:lnTo>
                  <a:lnTo>
                    <a:pt x="146304" y="127000"/>
                  </a:lnTo>
                  <a:lnTo>
                    <a:pt x="146304" y="252730"/>
                  </a:lnTo>
                  <a:lnTo>
                    <a:pt x="252984" y="252730"/>
                  </a:lnTo>
                  <a:lnTo>
                    <a:pt x="252984" y="127000"/>
                  </a:lnTo>
                  <a:lnTo>
                    <a:pt x="252984" y="0"/>
                  </a:lnTo>
                  <a:close/>
                </a:path>
                <a:path w="544194" h="254000">
                  <a:moveTo>
                    <a:pt x="544068" y="0"/>
                  </a:moveTo>
                  <a:lnTo>
                    <a:pt x="291084" y="0"/>
                  </a:lnTo>
                  <a:lnTo>
                    <a:pt x="291084" y="127000"/>
                  </a:lnTo>
                  <a:lnTo>
                    <a:pt x="291084" y="254000"/>
                  </a:lnTo>
                  <a:lnTo>
                    <a:pt x="397764" y="254000"/>
                  </a:lnTo>
                  <a:lnTo>
                    <a:pt x="397764" y="127000"/>
                  </a:lnTo>
                  <a:lnTo>
                    <a:pt x="437388" y="127000"/>
                  </a:lnTo>
                  <a:lnTo>
                    <a:pt x="437388" y="254000"/>
                  </a:lnTo>
                  <a:lnTo>
                    <a:pt x="544068" y="254000"/>
                  </a:lnTo>
                  <a:lnTo>
                    <a:pt x="544068" y="127000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632204" y="7184135"/>
            <a:ext cx="668020" cy="149860"/>
            <a:chOff x="1632204" y="7184135"/>
            <a:chExt cx="668020" cy="14986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204" y="7214615"/>
              <a:ext cx="301752" cy="11887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955279" y="7214628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59">
                  <a:moveTo>
                    <a:pt x="89916" y="0"/>
                  </a:moveTo>
                  <a:lnTo>
                    <a:pt x="62484" y="0"/>
                  </a:lnTo>
                  <a:lnTo>
                    <a:pt x="62484" y="36830"/>
                  </a:lnTo>
                  <a:lnTo>
                    <a:pt x="27432" y="36830"/>
                  </a:lnTo>
                  <a:lnTo>
                    <a:pt x="27432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60960"/>
                  </a:lnTo>
                  <a:lnTo>
                    <a:pt x="0" y="99060"/>
                  </a:lnTo>
                  <a:lnTo>
                    <a:pt x="27432" y="99060"/>
                  </a:lnTo>
                  <a:lnTo>
                    <a:pt x="27432" y="60960"/>
                  </a:lnTo>
                  <a:lnTo>
                    <a:pt x="62484" y="60960"/>
                  </a:lnTo>
                  <a:lnTo>
                    <a:pt x="62484" y="99060"/>
                  </a:lnTo>
                  <a:lnTo>
                    <a:pt x="89916" y="99060"/>
                  </a:lnTo>
                  <a:lnTo>
                    <a:pt x="89916" y="60960"/>
                  </a:lnTo>
                  <a:lnTo>
                    <a:pt x="89916" y="3683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5020" y="7214615"/>
              <a:ext cx="123444" cy="990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8276" y="7184135"/>
              <a:ext cx="91440" cy="12954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2363724" y="7211568"/>
            <a:ext cx="822960" cy="104139"/>
            <a:chOff x="2363724" y="7211568"/>
            <a:chExt cx="822960" cy="104139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3724" y="7214616"/>
              <a:ext cx="91439" cy="990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76500" y="7211568"/>
              <a:ext cx="710565" cy="104139"/>
            </a:xfrm>
            <a:custGeom>
              <a:avLst/>
              <a:gdLst/>
              <a:ahLst/>
              <a:cxnLst/>
              <a:rect l="l" t="t" r="r" b="b"/>
              <a:pathLst>
                <a:path w="710564" h="104140">
                  <a:moveTo>
                    <a:pt x="89916" y="3060"/>
                  </a:moveTo>
                  <a:lnTo>
                    <a:pt x="62484" y="3060"/>
                  </a:lnTo>
                  <a:lnTo>
                    <a:pt x="62484" y="39890"/>
                  </a:lnTo>
                  <a:lnTo>
                    <a:pt x="27432" y="39890"/>
                  </a:lnTo>
                  <a:lnTo>
                    <a:pt x="27432" y="3060"/>
                  </a:lnTo>
                  <a:lnTo>
                    <a:pt x="0" y="3060"/>
                  </a:lnTo>
                  <a:lnTo>
                    <a:pt x="0" y="39890"/>
                  </a:lnTo>
                  <a:lnTo>
                    <a:pt x="0" y="6402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64020"/>
                  </a:lnTo>
                  <a:lnTo>
                    <a:pt x="62484" y="64020"/>
                  </a:lnTo>
                  <a:lnTo>
                    <a:pt x="62484" y="102120"/>
                  </a:lnTo>
                  <a:lnTo>
                    <a:pt x="89916" y="102120"/>
                  </a:lnTo>
                  <a:lnTo>
                    <a:pt x="89916" y="64020"/>
                  </a:lnTo>
                  <a:lnTo>
                    <a:pt x="89916" y="39890"/>
                  </a:lnTo>
                  <a:lnTo>
                    <a:pt x="89916" y="3060"/>
                  </a:lnTo>
                  <a:close/>
                </a:path>
                <a:path w="710564" h="104140">
                  <a:moveTo>
                    <a:pt x="201168" y="82296"/>
                  </a:moveTo>
                  <a:lnTo>
                    <a:pt x="179832" y="67056"/>
                  </a:lnTo>
                  <a:lnTo>
                    <a:pt x="176784" y="71628"/>
                  </a:lnTo>
                  <a:lnTo>
                    <a:pt x="173736" y="73152"/>
                  </a:lnTo>
                  <a:lnTo>
                    <a:pt x="170688" y="76200"/>
                  </a:lnTo>
                  <a:lnTo>
                    <a:pt x="166116" y="77724"/>
                  </a:lnTo>
                  <a:lnTo>
                    <a:pt x="163068" y="79248"/>
                  </a:lnTo>
                  <a:lnTo>
                    <a:pt x="150876" y="79248"/>
                  </a:lnTo>
                  <a:lnTo>
                    <a:pt x="144780" y="76200"/>
                  </a:lnTo>
                  <a:lnTo>
                    <a:pt x="135636" y="67056"/>
                  </a:lnTo>
                  <a:lnTo>
                    <a:pt x="134112" y="59436"/>
                  </a:lnTo>
                  <a:lnTo>
                    <a:pt x="134112" y="44196"/>
                  </a:lnTo>
                  <a:lnTo>
                    <a:pt x="135636" y="38100"/>
                  </a:lnTo>
                  <a:lnTo>
                    <a:pt x="144780" y="28956"/>
                  </a:lnTo>
                  <a:lnTo>
                    <a:pt x="150876" y="25908"/>
                  </a:lnTo>
                  <a:lnTo>
                    <a:pt x="156972" y="25908"/>
                  </a:lnTo>
                  <a:lnTo>
                    <a:pt x="163537" y="26530"/>
                  </a:lnTo>
                  <a:lnTo>
                    <a:pt x="169545" y="28575"/>
                  </a:lnTo>
                  <a:lnTo>
                    <a:pt x="174967" y="32346"/>
                  </a:lnTo>
                  <a:lnTo>
                    <a:pt x="179832" y="38100"/>
                  </a:lnTo>
                  <a:lnTo>
                    <a:pt x="199644" y="21336"/>
                  </a:lnTo>
                  <a:lnTo>
                    <a:pt x="191071" y="12217"/>
                  </a:lnTo>
                  <a:lnTo>
                    <a:pt x="181356" y="5524"/>
                  </a:lnTo>
                  <a:lnTo>
                    <a:pt x="170497" y="1409"/>
                  </a:lnTo>
                  <a:lnTo>
                    <a:pt x="158496" y="0"/>
                  </a:lnTo>
                  <a:lnTo>
                    <a:pt x="147612" y="1104"/>
                  </a:lnTo>
                  <a:lnTo>
                    <a:pt x="114147" y="23533"/>
                  </a:lnTo>
                  <a:lnTo>
                    <a:pt x="105156" y="51816"/>
                  </a:lnTo>
                  <a:lnTo>
                    <a:pt x="106248" y="62699"/>
                  </a:lnTo>
                  <a:lnTo>
                    <a:pt x="128460" y="95923"/>
                  </a:lnTo>
                  <a:lnTo>
                    <a:pt x="156972" y="103632"/>
                  </a:lnTo>
                  <a:lnTo>
                    <a:pt x="164439" y="103327"/>
                  </a:lnTo>
                  <a:lnTo>
                    <a:pt x="171069" y="102298"/>
                  </a:lnTo>
                  <a:lnTo>
                    <a:pt x="177114" y="100418"/>
                  </a:lnTo>
                  <a:lnTo>
                    <a:pt x="188976" y="94488"/>
                  </a:lnTo>
                  <a:lnTo>
                    <a:pt x="201168" y="82296"/>
                  </a:lnTo>
                  <a:close/>
                </a:path>
                <a:path w="710564" h="104140">
                  <a:moveTo>
                    <a:pt x="297167" y="3060"/>
                  </a:moveTo>
                  <a:lnTo>
                    <a:pt x="210299" y="3060"/>
                  </a:lnTo>
                  <a:lnTo>
                    <a:pt x="210299" y="27190"/>
                  </a:lnTo>
                  <a:lnTo>
                    <a:pt x="239255" y="27190"/>
                  </a:lnTo>
                  <a:lnTo>
                    <a:pt x="239255" y="102120"/>
                  </a:lnTo>
                  <a:lnTo>
                    <a:pt x="268211" y="102120"/>
                  </a:lnTo>
                  <a:lnTo>
                    <a:pt x="268211" y="27190"/>
                  </a:lnTo>
                  <a:lnTo>
                    <a:pt x="297167" y="27190"/>
                  </a:lnTo>
                  <a:lnTo>
                    <a:pt x="297167" y="3060"/>
                  </a:lnTo>
                  <a:close/>
                </a:path>
                <a:path w="710564" h="104140">
                  <a:moveTo>
                    <a:pt x="400812" y="3060"/>
                  </a:moveTo>
                  <a:lnTo>
                    <a:pt x="374904" y="3060"/>
                  </a:lnTo>
                  <a:lnTo>
                    <a:pt x="336804" y="57924"/>
                  </a:lnTo>
                  <a:lnTo>
                    <a:pt x="336804" y="3060"/>
                  </a:lnTo>
                  <a:lnTo>
                    <a:pt x="309372" y="3060"/>
                  </a:lnTo>
                  <a:lnTo>
                    <a:pt x="309372" y="102120"/>
                  </a:lnTo>
                  <a:lnTo>
                    <a:pt x="335280" y="102120"/>
                  </a:lnTo>
                  <a:lnTo>
                    <a:pt x="373380" y="45732"/>
                  </a:lnTo>
                  <a:lnTo>
                    <a:pt x="373380" y="102120"/>
                  </a:lnTo>
                  <a:lnTo>
                    <a:pt x="400812" y="102120"/>
                  </a:lnTo>
                  <a:lnTo>
                    <a:pt x="400812" y="3060"/>
                  </a:lnTo>
                  <a:close/>
                </a:path>
                <a:path w="710564" h="104140">
                  <a:moveTo>
                    <a:pt x="501383" y="3060"/>
                  </a:moveTo>
                  <a:lnTo>
                    <a:pt x="412991" y="3060"/>
                  </a:lnTo>
                  <a:lnTo>
                    <a:pt x="412991" y="27190"/>
                  </a:lnTo>
                  <a:lnTo>
                    <a:pt x="443471" y="27190"/>
                  </a:lnTo>
                  <a:lnTo>
                    <a:pt x="443471" y="102120"/>
                  </a:lnTo>
                  <a:lnTo>
                    <a:pt x="470903" y="102120"/>
                  </a:lnTo>
                  <a:lnTo>
                    <a:pt x="470903" y="27190"/>
                  </a:lnTo>
                  <a:lnTo>
                    <a:pt x="501383" y="27190"/>
                  </a:lnTo>
                  <a:lnTo>
                    <a:pt x="501383" y="3060"/>
                  </a:lnTo>
                  <a:close/>
                </a:path>
                <a:path w="710564" h="104140">
                  <a:moveTo>
                    <a:pt x="614159" y="3048"/>
                  </a:moveTo>
                  <a:lnTo>
                    <a:pt x="583679" y="3048"/>
                  </a:lnTo>
                  <a:lnTo>
                    <a:pt x="562343" y="48768"/>
                  </a:lnTo>
                  <a:lnTo>
                    <a:pt x="539483" y="3048"/>
                  </a:lnTo>
                  <a:lnTo>
                    <a:pt x="509003" y="3048"/>
                  </a:lnTo>
                  <a:lnTo>
                    <a:pt x="548627" y="76200"/>
                  </a:lnTo>
                  <a:lnTo>
                    <a:pt x="545579" y="79248"/>
                  </a:lnTo>
                  <a:lnTo>
                    <a:pt x="542531" y="80772"/>
                  </a:lnTo>
                  <a:lnTo>
                    <a:pt x="534911" y="80772"/>
                  </a:lnTo>
                  <a:lnTo>
                    <a:pt x="528815" y="77724"/>
                  </a:lnTo>
                  <a:lnTo>
                    <a:pt x="518147" y="97536"/>
                  </a:lnTo>
                  <a:lnTo>
                    <a:pt x="533387" y="103632"/>
                  </a:lnTo>
                  <a:lnTo>
                    <a:pt x="541007" y="103632"/>
                  </a:lnTo>
                  <a:lnTo>
                    <a:pt x="548627" y="103632"/>
                  </a:lnTo>
                  <a:lnTo>
                    <a:pt x="554723" y="102108"/>
                  </a:lnTo>
                  <a:lnTo>
                    <a:pt x="560819" y="97536"/>
                  </a:lnTo>
                  <a:lnTo>
                    <a:pt x="565391" y="94488"/>
                  </a:lnTo>
                  <a:lnTo>
                    <a:pt x="574535" y="79248"/>
                  </a:lnTo>
                  <a:lnTo>
                    <a:pt x="614159" y="3048"/>
                  </a:lnTo>
                  <a:close/>
                </a:path>
                <a:path w="710564" h="104140">
                  <a:moveTo>
                    <a:pt x="710184" y="3060"/>
                  </a:moveTo>
                  <a:lnTo>
                    <a:pt x="621792" y="3060"/>
                  </a:lnTo>
                  <a:lnTo>
                    <a:pt x="621792" y="27190"/>
                  </a:lnTo>
                  <a:lnTo>
                    <a:pt x="652272" y="27190"/>
                  </a:lnTo>
                  <a:lnTo>
                    <a:pt x="652272" y="102120"/>
                  </a:lnTo>
                  <a:lnTo>
                    <a:pt x="679704" y="102120"/>
                  </a:lnTo>
                  <a:lnTo>
                    <a:pt x="679704" y="27190"/>
                  </a:lnTo>
                  <a:lnTo>
                    <a:pt x="710184" y="27190"/>
                  </a:lnTo>
                  <a:lnTo>
                    <a:pt x="710184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3244596" y="7211568"/>
            <a:ext cx="1767839" cy="104139"/>
            <a:chOff x="3244596" y="7211568"/>
            <a:chExt cx="1767839" cy="104139"/>
          </a:xfrm>
        </p:grpSpPr>
        <p:sp>
          <p:nvSpPr>
            <p:cNvPr id="16" name="object 16" descr=""/>
            <p:cNvSpPr/>
            <p:nvPr/>
          </p:nvSpPr>
          <p:spPr>
            <a:xfrm>
              <a:off x="3244596" y="7211568"/>
              <a:ext cx="1333500" cy="104139"/>
            </a:xfrm>
            <a:custGeom>
              <a:avLst/>
              <a:gdLst/>
              <a:ahLst/>
              <a:cxnLst/>
              <a:rect l="l" t="t" r="r" b="b"/>
              <a:pathLst>
                <a:path w="1333500" h="104140">
                  <a:moveTo>
                    <a:pt x="88392" y="3060"/>
                  </a:moveTo>
                  <a:lnTo>
                    <a:pt x="0" y="3060"/>
                  </a:lnTo>
                  <a:lnTo>
                    <a:pt x="0" y="2719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27190"/>
                  </a:lnTo>
                  <a:lnTo>
                    <a:pt x="60960" y="27190"/>
                  </a:lnTo>
                  <a:lnTo>
                    <a:pt x="60960" y="102120"/>
                  </a:lnTo>
                  <a:lnTo>
                    <a:pt x="88392" y="102120"/>
                  </a:lnTo>
                  <a:lnTo>
                    <a:pt x="88392" y="27190"/>
                  </a:lnTo>
                  <a:lnTo>
                    <a:pt x="88392" y="3060"/>
                  </a:lnTo>
                  <a:close/>
                </a:path>
                <a:path w="1333500" h="104140">
                  <a:moveTo>
                    <a:pt x="193548" y="38112"/>
                  </a:moveTo>
                  <a:lnTo>
                    <a:pt x="192709" y="30416"/>
                  </a:lnTo>
                  <a:lnTo>
                    <a:pt x="191160" y="25920"/>
                  </a:lnTo>
                  <a:lnTo>
                    <a:pt x="190309" y="23444"/>
                  </a:lnTo>
                  <a:lnTo>
                    <a:pt x="166116" y="4699"/>
                  </a:lnTo>
                  <a:lnTo>
                    <a:pt x="166116" y="35064"/>
                  </a:lnTo>
                  <a:lnTo>
                    <a:pt x="166116" y="42684"/>
                  </a:lnTo>
                  <a:lnTo>
                    <a:pt x="164592" y="45732"/>
                  </a:lnTo>
                  <a:lnTo>
                    <a:pt x="161544" y="48780"/>
                  </a:lnTo>
                  <a:lnTo>
                    <a:pt x="155448" y="51828"/>
                  </a:lnTo>
                  <a:lnTo>
                    <a:pt x="137160" y="51828"/>
                  </a:lnTo>
                  <a:lnTo>
                    <a:pt x="137160" y="25920"/>
                  </a:lnTo>
                  <a:lnTo>
                    <a:pt x="155448" y="25920"/>
                  </a:lnTo>
                  <a:lnTo>
                    <a:pt x="161544" y="28968"/>
                  </a:lnTo>
                  <a:lnTo>
                    <a:pt x="164592" y="32016"/>
                  </a:lnTo>
                  <a:lnTo>
                    <a:pt x="166116" y="35064"/>
                  </a:lnTo>
                  <a:lnTo>
                    <a:pt x="166116" y="4699"/>
                  </a:lnTo>
                  <a:lnTo>
                    <a:pt x="161201" y="3632"/>
                  </a:lnTo>
                  <a:lnTo>
                    <a:pt x="152400" y="3060"/>
                  </a:lnTo>
                  <a:lnTo>
                    <a:pt x="109728" y="3060"/>
                  </a:lnTo>
                  <a:lnTo>
                    <a:pt x="109728" y="102120"/>
                  </a:lnTo>
                  <a:lnTo>
                    <a:pt x="137160" y="102120"/>
                  </a:lnTo>
                  <a:lnTo>
                    <a:pt x="137160" y="73164"/>
                  </a:lnTo>
                  <a:lnTo>
                    <a:pt x="150876" y="73164"/>
                  </a:lnTo>
                  <a:lnTo>
                    <a:pt x="186474" y="58889"/>
                  </a:lnTo>
                  <a:lnTo>
                    <a:pt x="190627" y="51828"/>
                  </a:lnTo>
                  <a:lnTo>
                    <a:pt x="192709" y="45796"/>
                  </a:lnTo>
                  <a:lnTo>
                    <a:pt x="193548" y="38112"/>
                  </a:lnTo>
                  <a:close/>
                </a:path>
                <a:path w="1333500" h="104140">
                  <a:moveTo>
                    <a:pt x="310883" y="51828"/>
                  </a:moveTo>
                  <a:lnTo>
                    <a:pt x="295643" y="15252"/>
                  </a:lnTo>
                  <a:lnTo>
                    <a:pt x="281927" y="6134"/>
                  </a:lnTo>
                  <a:lnTo>
                    <a:pt x="281927" y="45732"/>
                  </a:lnTo>
                  <a:lnTo>
                    <a:pt x="281927" y="59448"/>
                  </a:lnTo>
                  <a:lnTo>
                    <a:pt x="280403" y="65544"/>
                  </a:lnTo>
                  <a:lnTo>
                    <a:pt x="275831" y="71640"/>
                  </a:lnTo>
                  <a:lnTo>
                    <a:pt x="271259" y="76212"/>
                  </a:lnTo>
                  <a:lnTo>
                    <a:pt x="265163" y="79260"/>
                  </a:lnTo>
                  <a:lnTo>
                    <a:pt x="249923" y="79260"/>
                  </a:lnTo>
                  <a:lnTo>
                    <a:pt x="243827" y="76212"/>
                  </a:lnTo>
                  <a:lnTo>
                    <a:pt x="239255" y="71640"/>
                  </a:lnTo>
                  <a:lnTo>
                    <a:pt x="234683" y="65544"/>
                  </a:lnTo>
                  <a:lnTo>
                    <a:pt x="231635" y="59448"/>
                  </a:lnTo>
                  <a:lnTo>
                    <a:pt x="231635" y="44208"/>
                  </a:lnTo>
                  <a:lnTo>
                    <a:pt x="234683" y="38112"/>
                  </a:lnTo>
                  <a:lnTo>
                    <a:pt x="243827" y="28968"/>
                  </a:lnTo>
                  <a:lnTo>
                    <a:pt x="249923" y="25920"/>
                  </a:lnTo>
                  <a:lnTo>
                    <a:pt x="265163" y="25920"/>
                  </a:lnTo>
                  <a:lnTo>
                    <a:pt x="271259" y="28968"/>
                  </a:lnTo>
                  <a:lnTo>
                    <a:pt x="280403" y="38112"/>
                  </a:lnTo>
                  <a:lnTo>
                    <a:pt x="281927" y="45732"/>
                  </a:lnTo>
                  <a:lnTo>
                    <a:pt x="281927" y="6134"/>
                  </a:lnTo>
                  <a:lnTo>
                    <a:pt x="278307" y="4203"/>
                  </a:lnTo>
                  <a:lnTo>
                    <a:pt x="268427" y="1104"/>
                  </a:lnTo>
                  <a:lnTo>
                    <a:pt x="257543" y="12"/>
                  </a:lnTo>
                  <a:lnTo>
                    <a:pt x="246456" y="1104"/>
                  </a:lnTo>
                  <a:lnTo>
                    <a:pt x="212572" y="23533"/>
                  </a:lnTo>
                  <a:lnTo>
                    <a:pt x="204203" y="51828"/>
                  </a:lnTo>
                  <a:lnTo>
                    <a:pt x="205092" y="62687"/>
                  </a:lnTo>
                  <a:lnTo>
                    <a:pt x="227114" y="95275"/>
                  </a:lnTo>
                  <a:lnTo>
                    <a:pt x="257543" y="103644"/>
                  </a:lnTo>
                  <a:lnTo>
                    <a:pt x="268427" y="102755"/>
                  </a:lnTo>
                  <a:lnTo>
                    <a:pt x="301891" y="80975"/>
                  </a:lnTo>
                  <a:lnTo>
                    <a:pt x="302844" y="79260"/>
                  </a:lnTo>
                  <a:lnTo>
                    <a:pt x="306692" y="72402"/>
                  </a:lnTo>
                  <a:lnTo>
                    <a:pt x="309791" y="62687"/>
                  </a:lnTo>
                  <a:lnTo>
                    <a:pt x="310883" y="51828"/>
                  </a:lnTo>
                  <a:close/>
                </a:path>
                <a:path w="1333500" h="104140">
                  <a:moveTo>
                    <a:pt x="419100" y="82296"/>
                  </a:moveTo>
                  <a:lnTo>
                    <a:pt x="397764" y="67056"/>
                  </a:lnTo>
                  <a:lnTo>
                    <a:pt x="394716" y="71628"/>
                  </a:lnTo>
                  <a:lnTo>
                    <a:pt x="391668" y="73152"/>
                  </a:lnTo>
                  <a:lnTo>
                    <a:pt x="387096" y="76200"/>
                  </a:lnTo>
                  <a:lnTo>
                    <a:pt x="384048" y="77724"/>
                  </a:lnTo>
                  <a:lnTo>
                    <a:pt x="379476" y="79248"/>
                  </a:lnTo>
                  <a:lnTo>
                    <a:pt x="368808" y="79248"/>
                  </a:lnTo>
                  <a:lnTo>
                    <a:pt x="362712" y="76200"/>
                  </a:lnTo>
                  <a:lnTo>
                    <a:pt x="353568" y="67056"/>
                  </a:lnTo>
                  <a:lnTo>
                    <a:pt x="352044" y="59436"/>
                  </a:lnTo>
                  <a:lnTo>
                    <a:pt x="352044" y="44196"/>
                  </a:lnTo>
                  <a:lnTo>
                    <a:pt x="353568" y="38100"/>
                  </a:lnTo>
                  <a:lnTo>
                    <a:pt x="362712" y="28956"/>
                  </a:lnTo>
                  <a:lnTo>
                    <a:pt x="368808" y="25908"/>
                  </a:lnTo>
                  <a:lnTo>
                    <a:pt x="374904" y="25908"/>
                  </a:lnTo>
                  <a:lnTo>
                    <a:pt x="381469" y="26530"/>
                  </a:lnTo>
                  <a:lnTo>
                    <a:pt x="387477" y="28575"/>
                  </a:lnTo>
                  <a:lnTo>
                    <a:pt x="392899" y="32346"/>
                  </a:lnTo>
                  <a:lnTo>
                    <a:pt x="397764" y="38100"/>
                  </a:lnTo>
                  <a:lnTo>
                    <a:pt x="417576" y="21336"/>
                  </a:lnTo>
                  <a:lnTo>
                    <a:pt x="408978" y="12217"/>
                  </a:lnTo>
                  <a:lnTo>
                    <a:pt x="399097" y="5524"/>
                  </a:lnTo>
                  <a:lnTo>
                    <a:pt x="387781" y="1409"/>
                  </a:lnTo>
                  <a:lnTo>
                    <a:pt x="374904" y="0"/>
                  </a:lnTo>
                  <a:lnTo>
                    <a:pt x="364680" y="1104"/>
                  </a:lnTo>
                  <a:lnTo>
                    <a:pt x="331444" y="23533"/>
                  </a:lnTo>
                  <a:lnTo>
                    <a:pt x="323088" y="51816"/>
                  </a:lnTo>
                  <a:lnTo>
                    <a:pt x="323964" y="62699"/>
                  </a:lnTo>
                  <a:lnTo>
                    <a:pt x="345757" y="95923"/>
                  </a:lnTo>
                  <a:lnTo>
                    <a:pt x="374904" y="103632"/>
                  </a:lnTo>
                  <a:lnTo>
                    <a:pt x="381736" y="103327"/>
                  </a:lnTo>
                  <a:lnTo>
                    <a:pt x="388429" y="102298"/>
                  </a:lnTo>
                  <a:lnTo>
                    <a:pt x="394830" y="100418"/>
                  </a:lnTo>
                  <a:lnTo>
                    <a:pt x="406908" y="94488"/>
                  </a:lnTo>
                  <a:lnTo>
                    <a:pt x="419100" y="82296"/>
                  </a:lnTo>
                  <a:close/>
                </a:path>
                <a:path w="1333500" h="104140">
                  <a:moveTo>
                    <a:pt x="515112" y="3060"/>
                  </a:moveTo>
                  <a:lnTo>
                    <a:pt x="428244" y="3060"/>
                  </a:lnTo>
                  <a:lnTo>
                    <a:pt x="428244" y="27190"/>
                  </a:lnTo>
                  <a:lnTo>
                    <a:pt x="457200" y="27190"/>
                  </a:lnTo>
                  <a:lnTo>
                    <a:pt x="457200" y="102120"/>
                  </a:lnTo>
                  <a:lnTo>
                    <a:pt x="484632" y="102120"/>
                  </a:lnTo>
                  <a:lnTo>
                    <a:pt x="484632" y="27190"/>
                  </a:lnTo>
                  <a:lnTo>
                    <a:pt x="515112" y="27190"/>
                  </a:lnTo>
                  <a:lnTo>
                    <a:pt x="515112" y="3060"/>
                  </a:lnTo>
                  <a:close/>
                </a:path>
                <a:path w="1333500" h="104140">
                  <a:moveTo>
                    <a:pt x="611124" y="38112"/>
                  </a:moveTo>
                  <a:lnTo>
                    <a:pt x="610527" y="30416"/>
                  </a:lnTo>
                  <a:lnTo>
                    <a:pt x="609307" y="25920"/>
                  </a:lnTo>
                  <a:lnTo>
                    <a:pt x="608647" y="23444"/>
                  </a:lnTo>
                  <a:lnTo>
                    <a:pt x="583692" y="4673"/>
                  </a:lnTo>
                  <a:lnTo>
                    <a:pt x="583692" y="35064"/>
                  </a:lnTo>
                  <a:lnTo>
                    <a:pt x="583692" y="42684"/>
                  </a:lnTo>
                  <a:lnTo>
                    <a:pt x="582168" y="45732"/>
                  </a:lnTo>
                  <a:lnTo>
                    <a:pt x="579120" y="48780"/>
                  </a:lnTo>
                  <a:lnTo>
                    <a:pt x="573024" y="51828"/>
                  </a:lnTo>
                  <a:lnTo>
                    <a:pt x="554736" y="51828"/>
                  </a:lnTo>
                  <a:lnTo>
                    <a:pt x="554736" y="25920"/>
                  </a:lnTo>
                  <a:lnTo>
                    <a:pt x="573024" y="25920"/>
                  </a:lnTo>
                  <a:lnTo>
                    <a:pt x="579120" y="28968"/>
                  </a:lnTo>
                  <a:lnTo>
                    <a:pt x="582168" y="32016"/>
                  </a:lnTo>
                  <a:lnTo>
                    <a:pt x="583692" y="35064"/>
                  </a:lnTo>
                  <a:lnTo>
                    <a:pt x="583692" y="4673"/>
                  </a:lnTo>
                  <a:lnTo>
                    <a:pt x="578802" y="3632"/>
                  </a:lnTo>
                  <a:lnTo>
                    <a:pt x="569976" y="3060"/>
                  </a:lnTo>
                  <a:lnTo>
                    <a:pt x="527304" y="3060"/>
                  </a:lnTo>
                  <a:lnTo>
                    <a:pt x="527304" y="102120"/>
                  </a:lnTo>
                  <a:lnTo>
                    <a:pt x="554736" y="102120"/>
                  </a:lnTo>
                  <a:lnTo>
                    <a:pt x="554736" y="73164"/>
                  </a:lnTo>
                  <a:lnTo>
                    <a:pt x="568452" y="73164"/>
                  </a:lnTo>
                  <a:lnTo>
                    <a:pt x="604685" y="58889"/>
                  </a:lnTo>
                  <a:lnTo>
                    <a:pt x="610501" y="45796"/>
                  </a:lnTo>
                  <a:lnTo>
                    <a:pt x="611124" y="38112"/>
                  </a:lnTo>
                  <a:close/>
                </a:path>
                <a:path w="1333500" h="104140">
                  <a:moveTo>
                    <a:pt x="719328" y="102120"/>
                  </a:moveTo>
                  <a:lnTo>
                    <a:pt x="711568" y="83832"/>
                  </a:lnTo>
                  <a:lnTo>
                    <a:pt x="702513" y="62496"/>
                  </a:lnTo>
                  <a:lnTo>
                    <a:pt x="690880" y="35064"/>
                  </a:lnTo>
                  <a:lnTo>
                    <a:pt x="676656" y="1536"/>
                  </a:lnTo>
                  <a:lnTo>
                    <a:pt x="673608" y="1536"/>
                  </a:lnTo>
                  <a:lnTo>
                    <a:pt x="673608" y="62496"/>
                  </a:lnTo>
                  <a:lnTo>
                    <a:pt x="652272" y="62496"/>
                  </a:lnTo>
                  <a:lnTo>
                    <a:pt x="662940" y="35064"/>
                  </a:lnTo>
                  <a:lnTo>
                    <a:pt x="673608" y="62496"/>
                  </a:lnTo>
                  <a:lnTo>
                    <a:pt x="673608" y="1536"/>
                  </a:lnTo>
                  <a:lnTo>
                    <a:pt x="650748" y="1536"/>
                  </a:lnTo>
                  <a:lnTo>
                    <a:pt x="608076" y="102120"/>
                  </a:lnTo>
                  <a:lnTo>
                    <a:pt x="637032" y="102120"/>
                  </a:lnTo>
                  <a:lnTo>
                    <a:pt x="643128" y="83832"/>
                  </a:lnTo>
                  <a:lnTo>
                    <a:pt x="682752" y="83832"/>
                  </a:lnTo>
                  <a:lnTo>
                    <a:pt x="688848" y="102120"/>
                  </a:lnTo>
                  <a:lnTo>
                    <a:pt x="719328" y="102120"/>
                  </a:lnTo>
                  <a:close/>
                </a:path>
                <a:path w="1333500" h="104140">
                  <a:moveTo>
                    <a:pt x="821423" y="3060"/>
                  </a:moveTo>
                  <a:lnTo>
                    <a:pt x="793991" y="3060"/>
                  </a:lnTo>
                  <a:lnTo>
                    <a:pt x="793991" y="39890"/>
                  </a:lnTo>
                  <a:lnTo>
                    <a:pt x="757415" y="39890"/>
                  </a:lnTo>
                  <a:lnTo>
                    <a:pt x="757415" y="3060"/>
                  </a:lnTo>
                  <a:lnTo>
                    <a:pt x="729983" y="3060"/>
                  </a:lnTo>
                  <a:lnTo>
                    <a:pt x="729983" y="39890"/>
                  </a:lnTo>
                  <a:lnTo>
                    <a:pt x="729983" y="64020"/>
                  </a:lnTo>
                  <a:lnTo>
                    <a:pt x="729983" y="102120"/>
                  </a:lnTo>
                  <a:lnTo>
                    <a:pt x="757415" y="102120"/>
                  </a:lnTo>
                  <a:lnTo>
                    <a:pt x="757415" y="64020"/>
                  </a:lnTo>
                  <a:lnTo>
                    <a:pt x="793991" y="64020"/>
                  </a:lnTo>
                  <a:lnTo>
                    <a:pt x="793991" y="102120"/>
                  </a:lnTo>
                  <a:lnTo>
                    <a:pt x="821423" y="102120"/>
                  </a:lnTo>
                  <a:lnTo>
                    <a:pt x="821423" y="64020"/>
                  </a:lnTo>
                  <a:lnTo>
                    <a:pt x="821423" y="39890"/>
                  </a:lnTo>
                  <a:lnTo>
                    <a:pt x="821423" y="3060"/>
                  </a:lnTo>
                  <a:close/>
                </a:path>
                <a:path w="1333500" h="104140">
                  <a:moveTo>
                    <a:pt x="931164" y="21336"/>
                  </a:moveTo>
                  <a:lnTo>
                    <a:pt x="922566" y="12217"/>
                  </a:lnTo>
                  <a:lnTo>
                    <a:pt x="912685" y="5524"/>
                  </a:lnTo>
                  <a:lnTo>
                    <a:pt x="901369" y="1409"/>
                  </a:lnTo>
                  <a:lnTo>
                    <a:pt x="888492" y="0"/>
                  </a:lnTo>
                  <a:lnTo>
                    <a:pt x="877633" y="1104"/>
                  </a:lnTo>
                  <a:lnTo>
                    <a:pt x="845032" y="23533"/>
                  </a:lnTo>
                  <a:lnTo>
                    <a:pt x="836676" y="51816"/>
                  </a:lnTo>
                  <a:lnTo>
                    <a:pt x="837552" y="62699"/>
                  </a:lnTo>
                  <a:lnTo>
                    <a:pt x="859345" y="95923"/>
                  </a:lnTo>
                  <a:lnTo>
                    <a:pt x="888492" y="103632"/>
                  </a:lnTo>
                  <a:lnTo>
                    <a:pt x="897636" y="103632"/>
                  </a:lnTo>
                  <a:lnTo>
                    <a:pt x="906780" y="102108"/>
                  </a:lnTo>
                  <a:lnTo>
                    <a:pt x="912876" y="97536"/>
                  </a:lnTo>
                  <a:lnTo>
                    <a:pt x="920496" y="94488"/>
                  </a:lnTo>
                  <a:lnTo>
                    <a:pt x="926592" y="88392"/>
                  </a:lnTo>
                  <a:lnTo>
                    <a:pt x="931164" y="82296"/>
                  </a:lnTo>
                  <a:lnTo>
                    <a:pt x="911352" y="67056"/>
                  </a:lnTo>
                  <a:lnTo>
                    <a:pt x="908304" y="71628"/>
                  </a:lnTo>
                  <a:lnTo>
                    <a:pt x="903732" y="73152"/>
                  </a:lnTo>
                  <a:lnTo>
                    <a:pt x="900684" y="76200"/>
                  </a:lnTo>
                  <a:lnTo>
                    <a:pt x="897636" y="77724"/>
                  </a:lnTo>
                  <a:lnTo>
                    <a:pt x="893064" y="79248"/>
                  </a:lnTo>
                  <a:lnTo>
                    <a:pt x="882396" y="79248"/>
                  </a:lnTo>
                  <a:lnTo>
                    <a:pt x="876300" y="76200"/>
                  </a:lnTo>
                  <a:lnTo>
                    <a:pt x="867156" y="67056"/>
                  </a:lnTo>
                  <a:lnTo>
                    <a:pt x="865632" y="59436"/>
                  </a:lnTo>
                  <a:lnTo>
                    <a:pt x="865632" y="44196"/>
                  </a:lnTo>
                  <a:lnTo>
                    <a:pt x="867156" y="38100"/>
                  </a:lnTo>
                  <a:lnTo>
                    <a:pt x="876300" y="28956"/>
                  </a:lnTo>
                  <a:lnTo>
                    <a:pt x="882396" y="25908"/>
                  </a:lnTo>
                  <a:lnTo>
                    <a:pt x="897636" y="25908"/>
                  </a:lnTo>
                  <a:lnTo>
                    <a:pt x="903732" y="28956"/>
                  </a:lnTo>
                  <a:lnTo>
                    <a:pt x="909828" y="38100"/>
                  </a:lnTo>
                  <a:lnTo>
                    <a:pt x="931164" y="21336"/>
                  </a:lnTo>
                  <a:close/>
                </a:path>
                <a:path w="1333500" h="104140">
                  <a:moveTo>
                    <a:pt x="1028687" y="3060"/>
                  </a:moveTo>
                  <a:lnTo>
                    <a:pt x="941819" y="3060"/>
                  </a:lnTo>
                  <a:lnTo>
                    <a:pt x="941819" y="27190"/>
                  </a:lnTo>
                  <a:lnTo>
                    <a:pt x="970775" y="27190"/>
                  </a:lnTo>
                  <a:lnTo>
                    <a:pt x="970775" y="102120"/>
                  </a:lnTo>
                  <a:lnTo>
                    <a:pt x="998207" y="102120"/>
                  </a:lnTo>
                  <a:lnTo>
                    <a:pt x="998207" y="27190"/>
                  </a:lnTo>
                  <a:lnTo>
                    <a:pt x="1028687" y="27190"/>
                  </a:lnTo>
                  <a:lnTo>
                    <a:pt x="1028687" y="3060"/>
                  </a:lnTo>
                  <a:close/>
                </a:path>
                <a:path w="1333500" h="104140">
                  <a:moveTo>
                    <a:pt x="1129284" y="68592"/>
                  </a:moveTo>
                  <a:lnTo>
                    <a:pt x="1127760" y="62496"/>
                  </a:lnTo>
                  <a:lnTo>
                    <a:pt x="1126236" y="60972"/>
                  </a:lnTo>
                  <a:lnTo>
                    <a:pt x="1124712" y="59448"/>
                  </a:lnTo>
                  <a:lnTo>
                    <a:pt x="1121664" y="54876"/>
                  </a:lnTo>
                  <a:lnTo>
                    <a:pt x="1115568" y="51828"/>
                  </a:lnTo>
                  <a:lnTo>
                    <a:pt x="1109472" y="50304"/>
                  </a:lnTo>
                  <a:lnTo>
                    <a:pt x="1116342" y="46304"/>
                  </a:lnTo>
                  <a:lnTo>
                    <a:pt x="1119682" y="42684"/>
                  </a:lnTo>
                  <a:lnTo>
                    <a:pt x="1121092" y="41160"/>
                  </a:lnTo>
                  <a:lnTo>
                    <a:pt x="1123823" y="34874"/>
                  </a:lnTo>
                  <a:lnTo>
                    <a:pt x="1124712" y="27444"/>
                  </a:lnTo>
                  <a:lnTo>
                    <a:pt x="1124712" y="24396"/>
                  </a:lnTo>
                  <a:lnTo>
                    <a:pt x="1124712" y="21348"/>
                  </a:lnTo>
                  <a:lnTo>
                    <a:pt x="1123188" y="15252"/>
                  </a:lnTo>
                  <a:lnTo>
                    <a:pt x="1118616" y="12204"/>
                  </a:lnTo>
                  <a:lnTo>
                    <a:pt x="1113472" y="8204"/>
                  </a:lnTo>
                  <a:lnTo>
                    <a:pt x="1107186" y="5346"/>
                  </a:lnTo>
                  <a:lnTo>
                    <a:pt x="1101852" y="4127"/>
                  </a:lnTo>
                  <a:lnTo>
                    <a:pt x="1101852" y="64020"/>
                  </a:lnTo>
                  <a:lnTo>
                    <a:pt x="1101852" y="76212"/>
                  </a:lnTo>
                  <a:lnTo>
                    <a:pt x="1097280" y="79260"/>
                  </a:lnTo>
                  <a:lnTo>
                    <a:pt x="1066800" y="79260"/>
                  </a:lnTo>
                  <a:lnTo>
                    <a:pt x="1066800" y="60972"/>
                  </a:lnTo>
                  <a:lnTo>
                    <a:pt x="1097280" y="60972"/>
                  </a:lnTo>
                  <a:lnTo>
                    <a:pt x="1101852" y="64020"/>
                  </a:lnTo>
                  <a:lnTo>
                    <a:pt x="1101852" y="4127"/>
                  </a:lnTo>
                  <a:lnTo>
                    <a:pt x="1099756" y="3632"/>
                  </a:lnTo>
                  <a:lnTo>
                    <a:pt x="1097280" y="3467"/>
                  </a:lnTo>
                  <a:lnTo>
                    <a:pt x="1097280" y="27444"/>
                  </a:lnTo>
                  <a:lnTo>
                    <a:pt x="1097280" y="39636"/>
                  </a:lnTo>
                  <a:lnTo>
                    <a:pt x="1094232" y="42684"/>
                  </a:lnTo>
                  <a:lnTo>
                    <a:pt x="1066800" y="42684"/>
                  </a:lnTo>
                  <a:lnTo>
                    <a:pt x="1066800" y="24396"/>
                  </a:lnTo>
                  <a:lnTo>
                    <a:pt x="1094232" y="24396"/>
                  </a:lnTo>
                  <a:lnTo>
                    <a:pt x="1097280" y="27444"/>
                  </a:lnTo>
                  <a:lnTo>
                    <a:pt x="1097280" y="3467"/>
                  </a:lnTo>
                  <a:lnTo>
                    <a:pt x="1091184" y="3060"/>
                  </a:lnTo>
                  <a:lnTo>
                    <a:pt x="1040892" y="3060"/>
                  </a:lnTo>
                  <a:lnTo>
                    <a:pt x="1040892" y="102120"/>
                  </a:lnTo>
                  <a:lnTo>
                    <a:pt x="1092708" y="102120"/>
                  </a:lnTo>
                  <a:lnTo>
                    <a:pt x="1129284" y="83832"/>
                  </a:lnTo>
                  <a:lnTo>
                    <a:pt x="1129284" y="79260"/>
                  </a:lnTo>
                  <a:lnTo>
                    <a:pt x="1129284" y="68592"/>
                  </a:lnTo>
                  <a:close/>
                </a:path>
                <a:path w="1333500" h="104140">
                  <a:moveTo>
                    <a:pt x="1225283" y="3060"/>
                  </a:moveTo>
                  <a:lnTo>
                    <a:pt x="1144511" y="3060"/>
                  </a:lnTo>
                  <a:lnTo>
                    <a:pt x="1144511" y="25920"/>
                  </a:lnTo>
                  <a:lnTo>
                    <a:pt x="1144511" y="41160"/>
                  </a:lnTo>
                  <a:lnTo>
                    <a:pt x="1144511" y="62750"/>
                  </a:lnTo>
                  <a:lnTo>
                    <a:pt x="1144511" y="79260"/>
                  </a:lnTo>
                  <a:lnTo>
                    <a:pt x="1144511" y="102120"/>
                  </a:lnTo>
                  <a:lnTo>
                    <a:pt x="1225283" y="102120"/>
                  </a:lnTo>
                  <a:lnTo>
                    <a:pt x="1225283" y="79260"/>
                  </a:lnTo>
                  <a:lnTo>
                    <a:pt x="1171943" y="79260"/>
                  </a:lnTo>
                  <a:lnTo>
                    <a:pt x="1171943" y="62750"/>
                  </a:lnTo>
                  <a:lnTo>
                    <a:pt x="1219187" y="62750"/>
                  </a:lnTo>
                  <a:lnTo>
                    <a:pt x="1219187" y="41160"/>
                  </a:lnTo>
                  <a:lnTo>
                    <a:pt x="1171943" y="41160"/>
                  </a:lnTo>
                  <a:lnTo>
                    <a:pt x="1171943" y="25920"/>
                  </a:lnTo>
                  <a:lnTo>
                    <a:pt x="1225283" y="25920"/>
                  </a:lnTo>
                  <a:lnTo>
                    <a:pt x="1225283" y="3060"/>
                  </a:lnTo>
                  <a:close/>
                </a:path>
                <a:path w="1333500" h="104140">
                  <a:moveTo>
                    <a:pt x="1333500" y="3060"/>
                  </a:moveTo>
                  <a:lnTo>
                    <a:pt x="1306068" y="3060"/>
                  </a:lnTo>
                  <a:lnTo>
                    <a:pt x="1306068" y="39890"/>
                  </a:lnTo>
                  <a:lnTo>
                    <a:pt x="1271016" y="39890"/>
                  </a:lnTo>
                  <a:lnTo>
                    <a:pt x="1271016" y="3060"/>
                  </a:lnTo>
                  <a:lnTo>
                    <a:pt x="1243584" y="3060"/>
                  </a:lnTo>
                  <a:lnTo>
                    <a:pt x="1243584" y="39890"/>
                  </a:lnTo>
                  <a:lnTo>
                    <a:pt x="1243584" y="64020"/>
                  </a:lnTo>
                  <a:lnTo>
                    <a:pt x="1243584" y="102120"/>
                  </a:lnTo>
                  <a:lnTo>
                    <a:pt x="1271016" y="102120"/>
                  </a:lnTo>
                  <a:lnTo>
                    <a:pt x="1271016" y="64020"/>
                  </a:lnTo>
                  <a:lnTo>
                    <a:pt x="1306068" y="64020"/>
                  </a:lnTo>
                  <a:lnTo>
                    <a:pt x="1306068" y="102120"/>
                  </a:lnTo>
                  <a:lnTo>
                    <a:pt x="1333500" y="102120"/>
                  </a:lnTo>
                  <a:lnTo>
                    <a:pt x="1333500" y="64020"/>
                  </a:lnTo>
                  <a:lnTo>
                    <a:pt x="1333500" y="39890"/>
                  </a:lnTo>
                  <a:lnTo>
                    <a:pt x="1333500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7908" y="7211568"/>
              <a:ext cx="414528" cy="103632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073396" y="7211568"/>
            <a:ext cx="1297305" cy="104139"/>
            <a:chOff x="5073396" y="7211568"/>
            <a:chExt cx="1297305" cy="104139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396" y="7213092"/>
              <a:ext cx="423671" cy="1021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880" y="7214616"/>
              <a:ext cx="91439" cy="9906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29643" y="7211580"/>
              <a:ext cx="523240" cy="104139"/>
            </a:xfrm>
            <a:custGeom>
              <a:avLst/>
              <a:gdLst/>
              <a:ahLst/>
              <a:cxnLst/>
              <a:rect l="l" t="t" r="r" b="b"/>
              <a:pathLst>
                <a:path w="523239" h="104140">
                  <a:moveTo>
                    <a:pt x="83820" y="38100"/>
                  </a:moveTo>
                  <a:lnTo>
                    <a:pt x="59436" y="5334"/>
                  </a:lnTo>
                  <a:lnTo>
                    <a:pt x="56388" y="4686"/>
                  </a:lnTo>
                  <a:lnTo>
                    <a:pt x="56388" y="35052"/>
                  </a:lnTo>
                  <a:lnTo>
                    <a:pt x="56388" y="42672"/>
                  </a:lnTo>
                  <a:lnTo>
                    <a:pt x="54864" y="45720"/>
                  </a:lnTo>
                  <a:lnTo>
                    <a:pt x="51816" y="48768"/>
                  </a:lnTo>
                  <a:lnTo>
                    <a:pt x="45720" y="51816"/>
                  </a:lnTo>
                  <a:lnTo>
                    <a:pt x="27432" y="51816"/>
                  </a:lnTo>
                  <a:lnTo>
                    <a:pt x="27432" y="25908"/>
                  </a:lnTo>
                  <a:lnTo>
                    <a:pt x="45720" y="25908"/>
                  </a:lnTo>
                  <a:lnTo>
                    <a:pt x="51816" y="28956"/>
                  </a:lnTo>
                  <a:lnTo>
                    <a:pt x="54864" y="32004"/>
                  </a:lnTo>
                  <a:lnTo>
                    <a:pt x="56388" y="35052"/>
                  </a:lnTo>
                  <a:lnTo>
                    <a:pt x="56388" y="4686"/>
                  </a:lnTo>
                  <a:lnTo>
                    <a:pt x="51485" y="3619"/>
                  </a:lnTo>
                  <a:lnTo>
                    <a:pt x="42672" y="3048"/>
                  </a:lnTo>
                  <a:lnTo>
                    <a:pt x="0" y="3048"/>
                  </a:lnTo>
                  <a:lnTo>
                    <a:pt x="0" y="102108"/>
                  </a:lnTo>
                  <a:lnTo>
                    <a:pt x="27432" y="102108"/>
                  </a:lnTo>
                  <a:lnTo>
                    <a:pt x="27432" y="73152"/>
                  </a:lnTo>
                  <a:lnTo>
                    <a:pt x="41148" y="73152"/>
                  </a:lnTo>
                  <a:lnTo>
                    <a:pt x="76758" y="58877"/>
                  </a:lnTo>
                  <a:lnTo>
                    <a:pt x="82994" y="45783"/>
                  </a:lnTo>
                  <a:lnTo>
                    <a:pt x="83820" y="38100"/>
                  </a:lnTo>
                  <a:close/>
                </a:path>
                <a:path w="523239" h="104140">
                  <a:moveTo>
                    <a:pt x="201168" y="51816"/>
                  </a:moveTo>
                  <a:lnTo>
                    <a:pt x="185928" y="15240"/>
                  </a:lnTo>
                  <a:lnTo>
                    <a:pt x="172212" y="6121"/>
                  </a:lnTo>
                  <a:lnTo>
                    <a:pt x="172212" y="45720"/>
                  </a:lnTo>
                  <a:lnTo>
                    <a:pt x="172212" y="59436"/>
                  </a:lnTo>
                  <a:lnTo>
                    <a:pt x="170688" y="65532"/>
                  </a:lnTo>
                  <a:lnTo>
                    <a:pt x="166116" y="71628"/>
                  </a:lnTo>
                  <a:lnTo>
                    <a:pt x="161544" y="76200"/>
                  </a:lnTo>
                  <a:lnTo>
                    <a:pt x="155448" y="79248"/>
                  </a:lnTo>
                  <a:lnTo>
                    <a:pt x="140208" y="79248"/>
                  </a:lnTo>
                  <a:lnTo>
                    <a:pt x="134112" y="76200"/>
                  </a:lnTo>
                  <a:lnTo>
                    <a:pt x="129540" y="71628"/>
                  </a:lnTo>
                  <a:lnTo>
                    <a:pt x="124968" y="65532"/>
                  </a:lnTo>
                  <a:lnTo>
                    <a:pt x="121920" y="59436"/>
                  </a:lnTo>
                  <a:lnTo>
                    <a:pt x="121920" y="44196"/>
                  </a:lnTo>
                  <a:lnTo>
                    <a:pt x="124968" y="38100"/>
                  </a:lnTo>
                  <a:lnTo>
                    <a:pt x="134112" y="28956"/>
                  </a:lnTo>
                  <a:lnTo>
                    <a:pt x="140208" y="25908"/>
                  </a:lnTo>
                  <a:lnTo>
                    <a:pt x="155448" y="25908"/>
                  </a:lnTo>
                  <a:lnTo>
                    <a:pt x="161544" y="28956"/>
                  </a:lnTo>
                  <a:lnTo>
                    <a:pt x="170688" y="38100"/>
                  </a:lnTo>
                  <a:lnTo>
                    <a:pt x="172212" y="45720"/>
                  </a:lnTo>
                  <a:lnTo>
                    <a:pt x="172212" y="6121"/>
                  </a:lnTo>
                  <a:lnTo>
                    <a:pt x="168592" y="4191"/>
                  </a:lnTo>
                  <a:lnTo>
                    <a:pt x="158711" y="1092"/>
                  </a:lnTo>
                  <a:lnTo>
                    <a:pt x="147828" y="0"/>
                  </a:lnTo>
                  <a:lnTo>
                    <a:pt x="136956" y="1092"/>
                  </a:lnTo>
                  <a:lnTo>
                    <a:pt x="102857" y="23520"/>
                  </a:lnTo>
                  <a:lnTo>
                    <a:pt x="94488" y="51816"/>
                  </a:lnTo>
                  <a:lnTo>
                    <a:pt x="95377" y="62674"/>
                  </a:lnTo>
                  <a:lnTo>
                    <a:pt x="117398" y="95262"/>
                  </a:lnTo>
                  <a:lnTo>
                    <a:pt x="147828" y="103632"/>
                  </a:lnTo>
                  <a:lnTo>
                    <a:pt x="158711" y="102743"/>
                  </a:lnTo>
                  <a:lnTo>
                    <a:pt x="192811" y="80962"/>
                  </a:lnTo>
                  <a:lnTo>
                    <a:pt x="200291" y="62674"/>
                  </a:lnTo>
                  <a:lnTo>
                    <a:pt x="201168" y="51816"/>
                  </a:lnTo>
                  <a:close/>
                </a:path>
                <a:path w="523239" h="104140">
                  <a:moveTo>
                    <a:pt x="304812" y="68580"/>
                  </a:moveTo>
                  <a:lnTo>
                    <a:pt x="303288" y="62484"/>
                  </a:lnTo>
                  <a:lnTo>
                    <a:pt x="301764" y="60960"/>
                  </a:lnTo>
                  <a:lnTo>
                    <a:pt x="300240" y="59436"/>
                  </a:lnTo>
                  <a:lnTo>
                    <a:pt x="297192" y="54864"/>
                  </a:lnTo>
                  <a:lnTo>
                    <a:pt x="292620" y="51816"/>
                  </a:lnTo>
                  <a:lnTo>
                    <a:pt x="285000" y="50292"/>
                  </a:lnTo>
                  <a:lnTo>
                    <a:pt x="291871" y="46291"/>
                  </a:lnTo>
                  <a:lnTo>
                    <a:pt x="295211" y="42672"/>
                  </a:lnTo>
                  <a:lnTo>
                    <a:pt x="296621" y="41148"/>
                  </a:lnTo>
                  <a:lnTo>
                    <a:pt x="299351" y="34861"/>
                  </a:lnTo>
                  <a:lnTo>
                    <a:pt x="300240" y="27432"/>
                  </a:lnTo>
                  <a:lnTo>
                    <a:pt x="300240" y="24384"/>
                  </a:lnTo>
                  <a:lnTo>
                    <a:pt x="300240" y="21336"/>
                  </a:lnTo>
                  <a:lnTo>
                    <a:pt x="298716" y="15240"/>
                  </a:lnTo>
                  <a:lnTo>
                    <a:pt x="294144" y="12192"/>
                  </a:lnTo>
                  <a:lnTo>
                    <a:pt x="289001" y="8191"/>
                  </a:lnTo>
                  <a:lnTo>
                    <a:pt x="282714" y="5334"/>
                  </a:lnTo>
                  <a:lnTo>
                    <a:pt x="277380" y="4114"/>
                  </a:lnTo>
                  <a:lnTo>
                    <a:pt x="277380" y="64008"/>
                  </a:lnTo>
                  <a:lnTo>
                    <a:pt x="277380" y="76200"/>
                  </a:lnTo>
                  <a:lnTo>
                    <a:pt x="272808" y="79248"/>
                  </a:lnTo>
                  <a:lnTo>
                    <a:pt x="243852" y="79248"/>
                  </a:lnTo>
                  <a:lnTo>
                    <a:pt x="243852" y="60960"/>
                  </a:lnTo>
                  <a:lnTo>
                    <a:pt x="272808" y="60960"/>
                  </a:lnTo>
                  <a:lnTo>
                    <a:pt x="277380" y="64008"/>
                  </a:lnTo>
                  <a:lnTo>
                    <a:pt x="277380" y="4114"/>
                  </a:lnTo>
                  <a:lnTo>
                    <a:pt x="275285" y="3619"/>
                  </a:lnTo>
                  <a:lnTo>
                    <a:pt x="274332" y="3556"/>
                  </a:lnTo>
                  <a:lnTo>
                    <a:pt x="274332" y="27432"/>
                  </a:lnTo>
                  <a:lnTo>
                    <a:pt x="274332" y="39624"/>
                  </a:lnTo>
                  <a:lnTo>
                    <a:pt x="269760" y="42672"/>
                  </a:lnTo>
                  <a:lnTo>
                    <a:pt x="243852" y="42672"/>
                  </a:lnTo>
                  <a:lnTo>
                    <a:pt x="243852" y="24384"/>
                  </a:lnTo>
                  <a:lnTo>
                    <a:pt x="269760" y="24384"/>
                  </a:lnTo>
                  <a:lnTo>
                    <a:pt x="274332" y="27432"/>
                  </a:lnTo>
                  <a:lnTo>
                    <a:pt x="274332" y="3556"/>
                  </a:lnTo>
                  <a:lnTo>
                    <a:pt x="266712" y="3048"/>
                  </a:lnTo>
                  <a:lnTo>
                    <a:pt x="216420" y="3048"/>
                  </a:lnTo>
                  <a:lnTo>
                    <a:pt x="216420" y="102108"/>
                  </a:lnTo>
                  <a:lnTo>
                    <a:pt x="268236" y="102108"/>
                  </a:lnTo>
                  <a:lnTo>
                    <a:pt x="304812" y="83820"/>
                  </a:lnTo>
                  <a:lnTo>
                    <a:pt x="304812" y="79248"/>
                  </a:lnTo>
                  <a:lnTo>
                    <a:pt x="304812" y="68580"/>
                  </a:lnTo>
                  <a:close/>
                </a:path>
                <a:path w="523239" h="104140">
                  <a:moveTo>
                    <a:pt x="420624" y="102108"/>
                  </a:moveTo>
                  <a:lnTo>
                    <a:pt x="413143" y="83820"/>
                  </a:lnTo>
                  <a:lnTo>
                    <a:pt x="404418" y="62484"/>
                  </a:lnTo>
                  <a:lnTo>
                    <a:pt x="393192" y="35052"/>
                  </a:lnTo>
                  <a:lnTo>
                    <a:pt x="379476" y="1524"/>
                  </a:lnTo>
                  <a:lnTo>
                    <a:pt x="376428" y="1524"/>
                  </a:lnTo>
                  <a:lnTo>
                    <a:pt x="376428" y="62484"/>
                  </a:lnTo>
                  <a:lnTo>
                    <a:pt x="353568" y="62484"/>
                  </a:lnTo>
                  <a:lnTo>
                    <a:pt x="365760" y="35052"/>
                  </a:lnTo>
                  <a:lnTo>
                    <a:pt x="376428" y="62484"/>
                  </a:lnTo>
                  <a:lnTo>
                    <a:pt x="376428" y="1524"/>
                  </a:lnTo>
                  <a:lnTo>
                    <a:pt x="352044" y="1524"/>
                  </a:lnTo>
                  <a:lnTo>
                    <a:pt x="310896" y="102108"/>
                  </a:lnTo>
                  <a:lnTo>
                    <a:pt x="339852" y="102108"/>
                  </a:lnTo>
                  <a:lnTo>
                    <a:pt x="345948" y="83820"/>
                  </a:lnTo>
                  <a:lnTo>
                    <a:pt x="384048" y="83820"/>
                  </a:lnTo>
                  <a:lnTo>
                    <a:pt x="391668" y="102108"/>
                  </a:lnTo>
                  <a:lnTo>
                    <a:pt x="420624" y="102108"/>
                  </a:lnTo>
                  <a:close/>
                </a:path>
                <a:path w="523239" h="104140">
                  <a:moveTo>
                    <a:pt x="522732" y="3048"/>
                  </a:moveTo>
                  <a:lnTo>
                    <a:pt x="495300" y="3048"/>
                  </a:lnTo>
                  <a:lnTo>
                    <a:pt x="495300" y="39878"/>
                  </a:lnTo>
                  <a:lnTo>
                    <a:pt x="460248" y="39878"/>
                  </a:lnTo>
                  <a:lnTo>
                    <a:pt x="460248" y="3048"/>
                  </a:lnTo>
                  <a:lnTo>
                    <a:pt x="432816" y="3048"/>
                  </a:lnTo>
                  <a:lnTo>
                    <a:pt x="432816" y="39878"/>
                  </a:lnTo>
                  <a:lnTo>
                    <a:pt x="432816" y="64008"/>
                  </a:lnTo>
                  <a:lnTo>
                    <a:pt x="432816" y="102108"/>
                  </a:lnTo>
                  <a:lnTo>
                    <a:pt x="460248" y="102108"/>
                  </a:lnTo>
                  <a:lnTo>
                    <a:pt x="460248" y="64008"/>
                  </a:lnTo>
                  <a:lnTo>
                    <a:pt x="495300" y="64008"/>
                  </a:lnTo>
                  <a:lnTo>
                    <a:pt x="495300" y="102108"/>
                  </a:lnTo>
                  <a:lnTo>
                    <a:pt x="522732" y="102108"/>
                  </a:lnTo>
                  <a:lnTo>
                    <a:pt x="522732" y="64008"/>
                  </a:lnTo>
                  <a:lnTo>
                    <a:pt x="522732" y="39878"/>
                  </a:lnTo>
                  <a:lnTo>
                    <a:pt x="522732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3723" y="7214616"/>
              <a:ext cx="196596" cy="99060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34328" y="7210044"/>
            <a:ext cx="220979" cy="108204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342900" y="327660"/>
            <a:ext cx="1854835" cy="195580"/>
            <a:chOff x="342900" y="327660"/>
            <a:chExt cx="1854835" cy="195580"/>
          </a:xfrm>
        </p:grpSpPr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2900" y="330708"/>
              <a:ext cx="169164" cy="18897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544" y="330708"/>
              <a:ext cx="173736" cy="188975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739140" y="327659"/>
              <a:ext cx="762000" cy="195580"/>
            </a:xfrm>
            <a:custGeom>
              <a:avLst/>
              <a:gdLst/>
              <a:ahLst/>
              <a:cxnLst/>
              <a:rect l="l" t="t" r="r" b="b"/>
              <a:pathLst>
                <a:path w="762000" h="195579">
                  <a:moveTo>
                    <a:pt x="161544" y="137160"/>
                  </a:moveTo>
                  <a:lnTo>
                    <a:pt x="159537" y="122326"/>
                  </a:lnTo>
                  <a:lnTo>
                    <a:pt x="153543" y="109918"/>
                  </a:lnTo>
                  <a:lnTo>
                    <a:pt x="143535" y="100088"/>
                  </a:lnTo>
                  <a:lnTo>
                    <a:pt x="129540" y="92964"/>
                  </a:lnTo>
                  <a:lnTo>
                    <a:pt x="141541" y="85877"/>
                  </a:lnTo>
                  <a:lnTo>
                    <a:pt x="150114" y="76200"/>
                  </a:lnTo>
                  <a:lnTo>
                    <a:pt x="155257" y="64249"/>
                  </a:lnTo>
                  <a:lnTo>
                    <a:pt x="156972" y="50292"/>
                  </a:lnTo>
                  <a:lnTo>
                    <a:pt x="155803" y="40297"/>
                  </a:lnTo>
                  <a:lnTo>
                    <a:pt x="126936" y="7721"/>
                  </a:lnTo>
                  <a:lnTo>
                    <a:pt x="86868" y="0"/>
                  </a:lnTo>
                  <a:lnTo>
                    <a:pt x="63982" y="2006"/>
                  </a:lnTo>
                  <a:lnTo>
                    <a:pt x="43243" y="8001"/>
                  </a:lnTo>
                  <a:lnTo>
                    <a:pt x="24498" y="18008"/>
                  </a:lnTo>
                  <a:lnTo>
                    <a:pt x="7620" y="32004"/>
                  </a:lnTo>
                  <a:lnTo>
                    <a:pt x="33528" y="62484"/>
                  </a:lnTo>
                  <a:lnTo>
                    <a:pt x="38379" y="59055"/>
                  </a:lnTo>
                  <a:lnTo>
                    <a:pt x="43815" y="55626"/>
                  </a:lnTo>
                  <a:lnTo>
                    <a:pt x="82296" y="44196"/>
                  </a:lnTo>
                  <a:lnTo>
                    <a:pt x="88392" y="44196"/>
                  </a:lnTo>
                  <a:lnTo>
                    <a:pt x="94488" y="45720"/>
                  </a:lnTo>
                  <a:lnTo>
                    <a:pt x="103632" y="51816"/>
                  </a:lnTo>
                  <a:lnTo>
                    <a:pt x="105156" y="54864"/>
                  </a:lnTo>
                  <a:lnTo>
                    <a:pt x="105156" y="60960"/>
                  </a:lnTo>
                  <a:lnTo>
                    <a:pt x="103454" y="68084"/>
                  </a:lnTo>
                  <a:lnTo>
                    <a:pt x="98488" y="73342"/>
                  </a:lnTo>
                  <a:lnTo>
                    <a:pt x="90360" y="76606"/>
                  </a:lnTo>
                  <a:lnTo>
                    <a:pt x="79248" y="77724"/>
                  </a:lnTo>
                  <a:lnTo>
                    <a:pt x="59436" y="77724"/>
                  </a:lnTo>
                  <a:lnTo>
                    <a:pt x="59436" y="115824"/>
                  </a:lnTo>
                  <a:lnTo>
                    <a:pt x="79248" y="115824"/>
                  </a:lnTo>
                  <a:lnTo>
                    <a:pt x="92367" y="116954"/>
                  </a:lnTo>
                  <a:lnTo>
                    <a:pt x="101917" y="120205"/>
                  </a:lnTo>
                  <a:lnTo>
                    <a:pt x="107746" y="125476"/>
                  </a:lnTo>
                  <a:lnTo>
                    <a:pt x="109728" y="132588"/>
                  </a:lnTo>
                  <a:lnTo>
                    <a:pt x="109728" y="138684"/>
                  </a:lnTo>
                  <a:lnTo>
                    <a:pt x="106680" y="143256"/>
                  </a:lnTo>
                  <a:lnTo>
                    <a:pt x="102108" y="146304"/>
                  </a:lnTo>
                  <a:lnTo>
                    <a:pt x="97536" y="150876"/>
                  </a:lnTo>
                  <a:lnTo>
                    <a:pt x="89916" y="152400"/>
                  </a:lnTo>
                  <a:lnTo>
                    <a:pt x="80772" y="152400"/>
                  </a:lnTo>
                  <a:lnTo>
                    <a:pt x="66217" y="150977"/>
                  </a:lnTo>
                  <a:lnTo>
                    <a:pt x="52387" y="146685"/>
                  </a:lnTo>
                  <a:lnTo>
                    <a:pt x="39408" y="139547"/>
                  </a:lnTo>
                  <a:lnTo>
                    <a:pt x="27432" y="129540"/>
                  </a:lnTo>
                  <a:lnTo>
                    <a:pt x="0" y="164592"/>
                  </a:lnTo>
                  <a:lnTo>
                    <a:pt x="38100" y="187452"/>
                  </a:lnTo>
                  <a:lnTo>
                    <a:pt x="86868" y="195072"/>
                  </a:lnTo>
                  <a:lnTo>
                    <a:pt x="103149" y="194195"/>
                  </a:lnTo>
                  <a:lnTo>
                    <a:pt x="141732" y="179832"/>
                  </a:lnTo>
                  <a:lnTo>
                    <a:pt x="160375" y="149186"/>
                  </a:lnTo>
                  <a:lnTo>
                    <a:pt x="161544" y="137160"/>
                  </a:lnTo>
                  <a:close/>
                </a:path>
                <a:path w="762000" h="195579">
                  <a:moveTo>
                    <a:pt x="367271" y="3048"/>
                  </a:moveTo>
                  <a:lnTo>
                    <a:pt x="310883" y="3048"/>
                  </a:lnTo>
                  <a:lnTo>
                    <a:pt x="271259" y="92964"/>
                  </a:lnTo>
                  <a:lnTo>
                    <a:pt x="227063" y="3048"/>
                  </a:lnTo>
                  <a:lnTo>
                    <a:pt x="169151" y="3048"/>
                  </a:lnTo>
                  <a:lnTo>
                    <a:pt x="243827" y="143256"/>
                  </a:lnTo>
                  <a:lnTo>
                    <a:pt x="239255" y="147828"/>
                  </a:lnTo>
                  <a:lnTo>
                    <a:pt x="233159" y="150876"/>
                  </a:lnTo>
                  <a:lnTo>
                    <a:pt x="219443" y="150876"/>
                  </a:lnTo>
                  <a:lnTo>
                    <a:pt x="211823" y="149352"/>
                  </a:lnTo>
                  <a:lnTo>
                    <a:pt x="205727" y="144780"/>
                  </a:lnTo>
                  <a:lnTo>
                    <a:pt x="184391" y="182880"/>
                  </a:lnTo>
                  <a:lnTo>
                    <a:pt x="195821" y="188010"/>
                  </a:lnTo>
                  <a:lnTo>
                    <a:pt x="207251" y="191833"/>
                  </a:lnTo>
                  <a:lnTo>
                    <a:pt x="218681" y="194246"/>
                  </a:lnTo>
                  <a:lnTo>
                    <a:pt x="230111" y="195072"/>
                  </a:lnTo>
                  <a:lnTo>
                    <a:pt x="240969" y="194487"/>
                  </a:lnTo>
                  <a:lnTo>
                    <a:pt x="280403" y="169545"/>
                  </a:lnTo>
                  <a:lnTo>
                    <a:pt x="294119" y="147828"/>
                  </a:lnTo>
                  <a:lnTo>
                    <a:pt x="367271" y="3048"/>
                  </a:lnTo>
                  <a:close/>
                </a:path>
                <a:path w="762000" h="195579">
                  <a:moveTo>
                    <a:pt x="559295" y="192024"/>
                  </a:moveTo>
                  <a:lnTo>
                    <a:pt x="545084" y="158496"/>
                  </a:lnTo>
                  <a:lnTo>
                    <a:pt x="527634" y="117348"/>
                  </a:lnTo>
                  <a:lnTo>
                    <a:pt x="505028" y="64008"/>
                  </a:lnTo>
                  <a:lnTo>
                    <a:pt x="478523" y="1524"/>
                  </a:lnTo>
                  <a:lnTo>
                    <a:pt x="473951" y="1524"/>
                  </a:lnTo>
                  <a:lnTo>
                    <a:pt x="473951" y="117348"/>
                  </a:lnTo>
                  <a:lnTo>
                    <a:pt x="431279" y="117348"/>
                  </a:lnTo>
                  <a:lnTo>
                    <a:pt x="452615" y="64008"/>
                  </a:lnTo>
                  <a:lnTo>
                    <a:pt x="473951" y="117348"/>
                  </a:lnTo>
                  <a:lnTo>
                    <a:pt x="473951" y="1524"/>
                  </a:lnTo>
                  <a:lnTo>
                    <a:pt x="428231" y="1524"/>
                  </a:lnTo>
                  <a:lnTo>
                    <a:pt x="347459" y="192024"/>
                  </a:lnTo>
                  <a:lnTo>
                    <a:pt x="402323" y="192024"/>
                  </a:lnTo>
                  <a:lnTo>
                    <a:pt x="416039" y="158496"/>
                  </a:lnTo>
                  <a:lnTo>
                    <a:pt x="489191" y="158496"/>
                  </a:lnTo>
                  <a:lnTo>
                    <a:pt x="502907" y="192024"/>
                  </a:lnTo>
                  <a:lnTo>
                    <a:pt x="559295" y="192024"/>
                  </a:lnTo>
                  <a:close/>
                </a:path>
                <a:path w="762000" h="195579">
                  <a:moveTo>
                    <a:pt x="761987" y="3048"/>
                  </a:moveTo>
                  <a:lnTo>
                    <a:pt x="615683" y="3048"/>
                  </a:lnTo>
                  <a:lnTo>
                    <a:pt x="615670" y="45300"/>
                  </a:lnTo>
                  <a:lnTo>
                    <a:pt x="615492" y="60198"/>
                  </a:lnTo>
                  <a:lnTo>
                    <a:pt x="615048" y="73964"/>
                  </a:lnTo>
                  <a:lnTo>
                    <a:pt x="614159" y="86868"/>
                  </a:lnTo>
                  <a:lnTo>
                    <a:pt x="613905" y="97713"/>
                  </a:lnTo>
                  <a:lnTo>
                    <a:pt x="606539" y="137160"/>
                  </a:lnTo>
                  <a:lnTo>
                    <a:pt x="603491" y="141732"/>
                  </a:lnTo>
                  <a:lnTo>
                    <a:pt x="601967" y="146304"/>
                  </a:lnTo>
                  <a:lnTo>
                    <a:pt x="598919" y="149352"/>
                  </a:lnTo>
                  <a:lnTo>
                    <a:pt x="595871" y="149352"/>
                  </a:lnTo>
                  <a:lnTo>
                    <a:pt x="594347" y="150876"/>
                  </a:lnTo>
                  <a:lnTo>
                    <a:pt x="576059" y="150876"/>
                  </a:lnTo>
                  <a:lnTo>
                    <a:pt x="571487" y="190500"/>
                  </a:lnTo>
                  <a:lnTo>
                    <a:pt x="578637" y="192506"/>
                  </a:lnTo>
                  <a:lnTo>
                    <a:pt x="586346" y="193929"/>
                  </a:lnTo>
                  <a:lnTo>
                    <a:pt x="594639" y="194792"/>
                  </a:lnTo>
                  <a:lnTo>
                    <a:pt x="603491" y="195072"/>
                  </a:lnTo>
                  <a:lnTo>
                    <a:pt x="611111" y="195072"/>
                  </a:lnTo>
                  <a:lnTo>
                    <a:pt x="623303" y="192024"/>
                  </a:lnTo>
                  <a:lnTo>
                    <a:pt x="635495" y="185928"/>
                  </a:lnTo>
                  <a:lnTo>
                    <a:pt x="640067" y="179832"/>
                  </a:lnTo>
                  <a:lnTo>
                    <a:pt x="644359" y="174955"/>
                  </a:lnTo>
                  <a:lnTo>
                    <a:pt x="658355" y="137350"/>
                  </a:lnTo>
                  <a:lnTo>
                    <a:pt x="664260" y="88392"/>
                  </a:lnTo>
                  <a:lnTo>
                    <a:pt x="664451" y="48768"/>
                  </a:lnTo>
                  <a:lnTo>
                    <a:pt x="708647" y="48768"/>
                  </a:lnTo>
                  <a:lnTo>
                    <a:pt x="708647" y="192024"/>
                  </a:lnTo>
                  <a:lnTo>
                    <a:pt x="761987" y="192024"/>
                  </a:lnTo>
                  <a:lnTo>
                    <a:pt x="761987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0764" y="330708"/>
              <a:ext cx="173736" cy="188975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7359" y="327660"/>
              <a:ext cx="384047" cy="195071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144267" y="330454"/>
              <a:ext cx="53340" cy="143510"/>
            </a:xfrm>
            <a:custGeom>
              <a:avLst/>
              <a:gdLst/>
              <a:ahLst/>
              <a:cxnLst/>
              <a:rect l="l" t="t" r="r" b="b"/>
              <a:pathLst>
                <a:path w="53339" h="143509">
                  <a:moveTo>
                    <a:pt x="0" y="0"/>
                  </a:moveTo>
                  <a:lnTo>
                    <a:pt x="53340" y="0"/>
                  </a:lnTo>
                  <a:lnTo>
                    <a:pt x="53340" y="143509"/>
                  </a:lnTo>
                  <a:lnTo>
                    <a:pt x="0" y="143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/>
          <p:nvPr/>
        </p:nvSpPr>
        <p:spPr>
          <a:xfrm>
            <a:off x="2144255" y="330453"/>
            <a:ext cx="189230" cy="227329"/>
          </a:xfrm>
          <a:custGeom>
            <a:avLst/>
            <a:gdLst/>
            <a:ahLst/>
            <a:cxnLst/>
            <a:rect l="l" t="t" r="r" b="b"/>
            <a:pathLst>
              <a:path w="189230" h="227329">
                <a:moveTo>
                  <a:pt x="188849" y="143510"/>
                </a:moveTo>
                <a:lnTo>
                  <a:pt x="169164" y="143510"/>
                </a:lnTo>
                <a:lnTo>
                  <a:pt x="169164" y="0"/>
                </a:lnTo>
                <a:lnTo>
                  <a:pt x="117348" y="0"/>
                </a:lnTo>
                <a:lnTo>
                  <a:pt x="117348" y="143510"/>
                </a:lnTo>
                <a:lnTo>
                  <a:pt x="0" y="143510"/>
                </a:lnTo>
                <a:lnTo>
                  <a:pt x="0" y="189230"/>
                </a:lnTo>
                <a:lnTo>
                  <a:pt x="140208" y="189230"/>
                </a:lnTo>
                <a:lnTo>
                  <a:pt x="140208" y="227330"/>
                </a:lnTo>
                <a:lnTo>
                  <a:pt x="185801" y="227330"/>
                </a:lnTo>
                <a:lnTo>
                  <a:pt x="185801" y="189230"/>
                </a:lnTo>
                <a:lnTo>
                  <a:pt x="188849" y="189230"/>
                </a:lnTo>
                <a:lnTo>
                  <a:pt x="188849" y="14351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2360676" y="330708"/>
            <a:ext cx="375285" cy="189230"/>
            <a:chOff x="2360676" y="330708"/>
            <a:chExt cx="375285" cy="189230"/>
          </a:xfrm>
        </p:grpSpPr>
        <p:pic>
          <p:nvPicPr>
            <p:cNvPr id="33" name="object 3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1843" y="330708"/>
              <a:ext cx="173736" cy="18897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60676" y="330708"/>
              <a:ext cx="173736" cy="188975"/>
            </a:xfrm>
            <a:prstGeom prst="rect">
              <a:avLst/>
            </a:prstGeom>
          </p:spPr>
        </p:pic>
      </p:grpSp>
      <p:grpSp>
        <p:nvGrpSpPr>
          <p:cNvPr id="35" name="object 35" descr=""/>
          <p:cNvGrpSpPr/>
          <p:nvPr/>
        </p:nvGrpSpPr>
        <p:grpSpPr>
          <a:xfrm>
            <a:off x="2849880" y="329184"/>
            <a:ext cx="688975" cy="193675"/>
            <a:chOff x="2849880" y="329184"/>
            <a:chExt cx="688975" cy="193675"/>
          </a:xfrm>
        </p:grpSpPr>
        <p:sp>
          <p:nvSpPr>
            <p:cNvPr id="36" name="object 36" descr=""/>
            <p:cNvSpPr/>
            <p:nvPr/>
          </p:nvSpPr>
          <p:spPr>
            <a:xfrm>
              <a:off x="2849880" y="330453"/>
              <a:ext cx="169545" cy="189230"/>
            </a:xfrm>
            <a:custGeom>
              <a:avLst/>
              <a:gdLst/>
              <a:ahLst/>
              <a:cxnLst/>
              <a:rect l="l" t="t" r="r" b="b"/>
              <a:pathLst>
                <a:path w="169544" h="189229">
                  <a:moveTo>
                    <a:pt x="169164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0" y="189230"/>
                  </a:lnTo>
                  <a:lnTo>
                    <a:pt x="51816" y="189230"/>
                  </a:lnTo>
                  <a:lnTo>
                    <a:pt x="51816" y="45720"/>
                  </a:lnTo>
                  <a:lnTo>
                    <a:pt x="115824" y="45720"/>
                  </a:lnTo>
                  <a:lnTo>
                    <a:pt x="115824" y="189230"/>
                  </a:lnTo>
                  <a:lnTo>
                    <a:pt x="169164" y="189230"/>
                  </a:lnTo>
                  <a:lnTo>
                    <a:pt x="169164" y="45720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38856" y="330708"/>
              <a:ext cx="190500" cy="19202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2216" y="329184"/>
              <a:ext cx="210312" cy="190500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3485387" y="330454"/>
              <a:ext cx="53340" cy="72390"/>
            </a:xfrm>
            <a:custGeom>
              <a:avLst/>
              <a:gdLst/>
              <a:ahLst/>
              <a:cxnLst/>
              <a:rect l="l" t="t" r="r" b="b"/>
              <a:pathLst>
                <a:path w="53339" h="72389">
                  <a:moveTo>
                    <a:pt x="0" y="0"/>
                  </a:moveTo>
                  <a:lnTo>
                    <a:pt x="53339" y="0"/>
                  </a:lnTo>
                  <a:lnTo>
                    <a:pt x="53339" y="72389"/>
                  </a:lnTo>
                  <a:lnTo>
                    <a:pt x="0" y="72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 descr=""/>
          <p:cNvGrpSpPr/>
          <p:nvPr/>
        </p:nvGrpSpPr>
        <p:grpSpPr>
          <a:xfrm>
            <a:off x="3485388" y="327659"/>
            <a:ext cx="1515110" cy="196850"/>
            <a:chOff x="3485388" y="327659"/>
            <a:chExt cx="1515110" cy="196850"/>
          </a:xfrm>
        </p:grpSpPr>
        <p:sp>
          <p:nvSpPr>
            <p:cNvPr id="41" name="object 41" descr=""/>
            <p:cNvSpPr/>
            <p:nvPr/>
          </p:nvSpPr>
          <p:spPr>
            <a:xfrm>
              <a:off x="3485375" y="330453"/>
              <a:ext cx="172720" cy="189230"/>
            </a:xfrm>
            <a:custGeom>
              <a:avLst/>
              <a:gdLst/>
              <a:ahLst/>
              <a:cxnLst/>
              <a:rect l="l" t="t" r="r" b="b"/>
              <a:pathLst>
                <a:path w="172720" h="189229">
                  <a:moveTo>
                    <a:pt x="172212" y="0"/>
                  </a:moveTo>
                  <a:lnTo>
                    <a:pt x="120396" y="0"/>
                  </a:lnTo>
                  <a:lnTo>
                    <a:pt x="120396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18110"/>
                  </a:lnTo>
                  <a:lnTo>
                    <a:pt x="120396" y="118110"/>
                  </a:lnTo>
                  <a:lnTo>
                    <a:pt x="120396" y="189230"/>
                  </a:lnTo>
                  <a:lnTo>
                    <a:pt x="172212" y="189230"/>
                  </a:lnTo>
                  <a:lnTo>
                    <a:pt x="172212" y="118110"/>
                  </a:lnTo>
                  <a:lnTo>
                    <a:pt x="172212" y="72390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97224" y="330708"/>
              <a:ext cx="173735" cy="188975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2108" y="330708"/>
              <a:ext cx="158496" cy="18897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91940" y="327659"/>
              <a:ext cx="204216" cy="196596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6636" y="330708"/>
              <a:ext cx="169164" cy="18897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15611" y="327659"/>
              <a:ext cx="204216" cy="196596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44212" y="330708"/>
              <a:ext cx="163068" cy="188975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4948428" y="330454"/>
              <a:ext cx="52069" cy="72390"/>
            </a:xfrm>
            <a:custGeom>
              <a:avLst/>
              <a:gdLst/>
              <a:ahLst/>
              <a:cxnLst/>
              <a:rect l="l" t="t" r="r" b="b"/>
              <a:pathLst>
                <a:path w="52070" h="72389">
                  <a:moveTo>
                    <a:pt x="0" y="0"/>
                  </a:moveTo>
                  <a:lnTo>
                    <a:pt x="51815" y="0"/>
                  </a:lnTo>
                  <a:lnTo>
                    <a:pt x="51815" y="72389"/>
                  </a:lnTo>
                  <a:lnTo>
                    <a:pt x="0" y="72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9" name="object 49" descr=""/>
          <p:cNvGrpSpPr/>
          <p:nvPr/>
        </p:nvGrpSpPr>
        <p:grpSpPr>
          <a:xfrm>
            <a:off x="4948428" y="327659"/>
            <a:ext cx="792480" cy="196850"/>
            <a:chOff x="4948428" y="327659"/>
            <a:chExt cx="792480" cy="196850"/>
          </a:xfrm>
        </p:grpSpPr>
        <p:sp>
          <p:nvSpPr>
            <p:cNvPr id="50" name="object 50" descr=""/>
            <p:cNvSpPr/>
            <p:nvPr/>
          </p:nvSpPr>
          <p:spPr>
            <a:xfrm>
              <a:off x="4948428" y="330453"/>
              <a:ext cx="170815" cy="189230"/>
            </a:xfrm>
            <a:custGeom>
              <a:avLst/>
              <a:gdLst/>
              <a:ahLst/>
              <a:cxnLst/>
              <a:rect l="l" t="t" r="r" b="b"/>
              <a:pathLst>
                <a:path w="170814" h="189229">
                  <a:moveTo>
                    <a:pt x="170688" y="0"/>
                  </a:moveTo>
                  <a:lnTo>
                    <a:pt x="118872" y="0"/>
                  </a:lnTo>
                  <a:lnTo>
                    <a:pt x="118872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1816" y="189230"/>
                  </a:lnTo>
                  <a:lnTo>
                    <a:pt x="51816" y="118110"/>
                  </a:lnTo>
                  <a:lnTo>
                    <a:pt x="118872" y="118110"/>
                  </a:lnTo>
                  <a:lnTo>
                    <a:pt x="118872" y="189230"/>
                  </a:lnTo>
                  <a:lnTo>
                    <a:pt x="170688" y="189230"/>
                  </a:lnTo>
                  <a:lnTo>
                    <a:pt x="170688" y="118110"/>
                  </a:lnTo>
                  <a:lnTo>
                    <a:pt x="170688" y="72390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51120" y="327659"/>
              <a:ext cx="202692" cy="196596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84292" y="327659"/>
              <a:ext cx="356615" cy="196596"/>
            </a:xfrm>
            <a:prstGeom prst="rect">
              <a:avLst/>
            </a:prstGeom>
          </p:spPr>
        </p:pic>
      </p:grpSp>
      <p:grpSp>
        <p:nvGrpSpPr>
          <p:cNvPr id="53" name="object 53" descr=""/>
          <p:cNvGrpSpPr/>
          <p:nvPr/>
        </p:nvGrpSpPr>
        <p:grpSpPr>
          <a:xfrm>
            <a:off x="5847588" y="330454"/>
            <a:ext cx="425450" cy="189230"/>
            <a:chOff x="5847588" y="330454"/>
            <a:chExt cx="425450" cy="189230"/>
          </a:xfrm>
        </p:grpSpPr>
        <p:pic>
          <p:nvPicPr>
            <p:cNvPr id="54" name="object 5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47588" y="330708"/>
              <a:ext cx="160020" cy="188976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6031992" y="330453"/>
              <a:ext cx="241300" cy="189230"/>
            </a:xfrm>
            <a:custGeom>
              <a:avLst/>
              <a:gdLst/>
              <a:ahLst/>
              <a:cxnLst/>
              <a:rect l="l" t="t" r="r" b="b"/>
              <a:pathLst>
                <a:path w="241300" h="189229">
                  <a:moveTo>
                    <a:pt x="153924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3256" y="114300"/>
                  </a:lnTo>
                  <a:lnTo>
                    <a:pt x="143256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2400" y="4445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3924" y="189230"/>
                  </a:lnTo>
                  <a:lnTo>
                    <a:pt x="153924" y="144780"/>
                  </a:lnTo>
                  <a:close/>
                </a:path>
                <a:path w="241300" h="189229">
                  <a:moveTo>
                    <a:pt x="240779" y="0"/>
                  </a:moveTo>
                  <a:lnTo>
                    <a:pt x="187439" y="0"/>
                  </a:lnTo>
                  <a:lnTo>
                    <a:pt x="187439" y="143510"/>
                  </a:lnTo>
                  <a:lnTo>
                    <a:pt x="240779" y="143510"/>
                  </a:lnTo>
                  <a:lnTo>
                    <a:pt x="240779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 descr=""/>
          <p:cNvSpPr/>
          <p:nvPr/>
        </p:nvSpPr>
        <p:spPr>
          <a:xfrm>
            <a:off x="6326123" y="330454"/>
            <a:ext cx="52069" cy="143510"/>
          </a:xfrm>
          <a:custGeom>
            <a:avLst/>
            <a:gdLst/>
            <a:ahLst/>
            <a:cxnLst/>
            <a:rect l="l" t="t" r="r" b="b"/>
            <a:pathLst>
              <a:path w="52070" h="143509">
                <a:moveTo>
                  <a:pt x="0" y="0"/>
                </a:moveTo>
                <a:lnTo>
                  <a:pt x="51815" y="0"/>
                </a:lnTo>
                <a:lnTo>
                  <a:pt x="51815" y="143509"/>
                </a:lnTo>
                <a:lnTo>
                  <a:pt x="0" y="143509"/>
                </a:lnTo>
                <a:lnTo>
                  <a:pt x="0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219431" y="330453"/>
            <a:ext cx="544195" cy="189230"/>
          </a:xfrm>
          <a:custGeom>
            <a:avLst/>
            <a:gdLst/>
            <a:ahLst/>
            <a:cxnLst/>
            <a:rect l="l" t="t" r="r" b="b"/>
            <a:pathLst>
              <a:path w="544195" h="189229">
                <a:moveTo>
                  <a:pt x="265176" y="0"/>
                </a:moveTo>
                <a:lnTo>
                  <a:pt x="211836" y="0"/>
                </a:lnTo>
                <a:lnTo>
                  <a:pt x="211836" y="143510"/>
                </a:lnTo>
                <a:lnTo>
                  <a:pt x="0" y="143510"/>
                </a:lnTo>
                <a:lnTo>
                  <a:pt x="0" y="189230"/>
                </a:lnTo>
                <a:lnTo>
                  <a:pt x="265176" y="189230"/>
                </a:lnTo>
                <a:lnTo>
                  <a:pt x="265176" y="143510"/>
                </a:lnTo>
                <a:lnTo>
                  <a:pt x="265176" y="0"/>
                </a:lnTo>
                <a:close/>
              </a:path>
              <a:path w="544195" h="189229">
                <a:moveTo>
                  <a:pt x="457212" y="144780"/>
                </a:moveTo>
                <a:lnTo>
                  <a:pt x="356628" y="144780"/>
                </a:lnTo>
                <a:lnTo>
                  <a:pt x="356628" y="114300"/>
                </a:lnTo>
                <a:lnTo>
                  <a:pt x="446544" y="114300"/>
                </a:lnTo>
                <a:lnTo>
                  <a:pt x="446544" y="73660"/>
                </a:lnTo>
                <a:lnTo>
                  <a:pt x="356628" y="73660"/>
                </a:lnTo>
                <a:lnTo>
                  <a:pt x="356628" y="44450"/>
                </a:lnTo>
                <a:lnTo>
                  <a:pt x="455688" y="44450"/>
                </a:lnTo>
                <a:lnTo>
                  <a:pt x="455688" y="0"/>
                </a:lnTo>
                <a:lnTo>
                  <a:pt x="304812" y="0"/>
                </a:lnTo>
                <a:lnTo>
                  <a:pt x="304812" y="44450"/>
                </a:lnTo>
                <a:lnTo>
                  <a:pt x="304812" y="73660"/>
                </a:lnTo>
                <a:lnTo>
                  <a:pt x="304812" y="114300"/>
                </a:lnTo>
                <a:lnTo>
                  <a:pt x="304812" y="144780"/>
                </a:lnTo>
                <a:lnTo>
                  <a:pt x="304812" y="189230"/>
                </a:lnTo>
                <a:lnTo>
                  <a:pt x="457212" y="189230"/>
                </a:lnTo>
                <a:lnTo>
                  <a:pt x="457212" y="144780"/>
                </a:lnTo>
                <a:close/>
              </a:path>
              <a:path w="544195" h="189229">
                <a:moveTo>
                  <a:pt x="544080" y="0"/>
                </a:moveTo>
                <a:lnTo>
                  <a:pt x="492264" y="0"/>
                </a:lnTo>
                <a:lnTo>
                  <a:pt x="492264" y="72390"/>
                </a:lnTo>
                <a:lnTo>
                  <a:pt x="544080" y="72390"/>
                </a:lnTo>
                <a:lnTo>
                  <a:pt x="544080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6711696" y="330453"/>
            <a:ext cx="172720" cy="189230"/>
          </a:xfrm>
          <a:custGeom>
            <a:avLst/>
            <a:gdLst/>
            <a:ahLst/>
            <a:cxnLst/>
            <a:rect l="l" t="t" r="r" b="b"/>
            <a:pathLst>
              <a:path w="172720" h="189229">
                <a:moveTo>
                  <a:pt x="172212" y="0"/>
                </a:moveTo>
                <a:lnTo>
                  <a:pt x="120396" y="0"/>
                </a:lnTo>
                <a:lnTo>
                  <a:pt x="120396" y="72390"/>
                </a:lnTo>
                <a:lnTo>
                  <a:pt x="0" y="72390"/>
                </a:lnTo>
                <a:lnTo>
                  <a:pt x="0" y="118110"/>
                </a:lnTo>
                <a:lnTo>
                  <a:pt x="0" y="189230"/>
                </a:lnTo>
                <a:lnTo>
                  <a:pt x="51816" y="189230"/>
                </a:lnTo>
                <a:lnTo>
                  <a:pt x="51816" y="118110"/>
                </a:lnTo>
                <a:lnTo>
                  <a:pt x="120396" y="118110"/>
                </a:lnTo>
                <a:lnTo>
                  <a:pt x="120396" y="189230"/>
                </a:lnTo>
                <a:lnTo>
                  <a:pt x="172212" y="189230"/>
                </a:lnTo>
                <a:lnTo>
                  <a:pt x="172212" y="118110"/>
                </a:lnTo>
                <a:lnTo>
                  <a:pt x="172212" y="72390"/>
                </a:lnTo>
                <a:lnTo>
                  <a:pt x="172212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9" name="object 59" descr=""/>
          <p:cNvGrpSpPr/>
          <p:nvPr/>
        </p:nvGrpSpPr>
        <p:grpSpPr>
          <a:xfrm>
            <a:off x="6923531" y="330708"/>
            <a:ext cx="375285" cy="189230"/>
            <a:chOff x="6923531" y="330708"/>
            <a:chExt cx="375285" cy="189230"/>
          </a:xfrm>
        </p:grpSpPr>
        <p:pic>
          <p:nvPicPr>
            <p:cNvPr id="60" name="object 6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24699" y="330708"/>
              <a:ext cx="173736" cy="188976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23531" y="330708"/>
              <a:ext cx="173736" cy="188975"/>
            </a:xfrm>
            <a:prstGeom prst="rect">
              <a:avLst/>
            </a:prstGeom>
          </p:spPr>
        </p:pic>
      </p:grpSp>
      <p:grpSp>
        <p:nvGrpSpPr>
          <p:cNvPr id="62" name="object 62" descr=""/>
          <p:cNvGrpSpPr/>
          <p:nvPr/>
        </p:nvGrpSpPr>
        <p:grpSpPr>
          <a:xfrm>
            <a:off x="323088" y="784860"/>
            <a:ext cx="10049510" cy="6228715"/>
            <a:chOff x="323088" y="784860"/>
            <a:chExt cx="10049510" cy="6228715"/>
          </a:xfrm>
        </p:grpSpPr>
        <p:pic>
          <p:nvPicPr>
            <p:cNvPr id="63" name="object 6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21855" y="1023112"/>
              <a:ext cx="545104" cy="6654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29603" y="1086612"/>
              <a:ext cx="988588" cy="7924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437717" y="1162812"/>
              <a:ext cx="988222" cy="7924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941076" y="1240536"/>
              <a:ext cx="989990" cy="79247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453091" y="1316736"/>
              <a:ext cx="1056924" cy="7924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67240" y="1392936"/>
              <a:ext cx="1553443" cy="79247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69136" y="1469136"/>
              <a:ext cx="2062215" cy="7924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995050" y="1545336"/>
              <a:ext cx="2608264" cy="79247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737189" y="1621536"/>
              <a:ext cx="2944367" cy="79247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97127" y="1699260"/>
              <a:ext cx="152278" cy="79248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484998" y="1699260"/>
              <a:ext cx="3055864" cy="79248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674803" y="1775460"/>
              <a:ext cx="152906" cy="79248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228356" y="1775460"/>
              <a:ext cx="2872070" cy="79248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749817" y="1851660"/>
              <a:ext cx="150343" cy="79248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979091" y="1851660"/>
              <a:ext cx="2680899" cy="79248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821063" y="1927860"/>
              <a:ext cx="151607" cy="79248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30008" y="1927860"/>
              <a:ext cx="2489545" cy="79248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80743" y="2004060"/>
              <a:ext cx="2298375" cy="79248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897307" y="2004060"/>
              <a:ext cx="153286" cy="79248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972321" y="2080260"/>
              <a:ext cx="189966" cy="123952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215567" y="2080260"/>
              <a:ext cx="2413833" cy="79248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969105" y="2157984"/>
              <a:ext cx="2715158" cy="79248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716426" y="2234184"/>
              <a:ext cx="3023615" cy="79248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60394" y="2310384"/>
              <a:ext cx="3333597" cy="79248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215030" y="2386584"/>
              <a:ext cx="3633825" cy="79248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969666" y="2462783"/>
              <a:ext cx="3932529" cy="79248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076542" y="2534412"/>
              <a:ext cx="45109" cy="7619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15158" y="2538983"/>
              <a:ext cx="4420209" cy="79248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459126" y="2615183"/>
              <a:ext cx="4558893" cy="79248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12116" y="2692908"/>
              <a:ext cx="4860340" cy="79248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66752" y="2769108"/>
              <a:ext cx="5157947" cy="79248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713158" y="2845308"/>
              <a:ext cx="5466405" cy="79248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59504" y="2921508"/>
              <a:ext cx="5775594" cy="79248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12163" y="2997708"/>
              <a:ext cx="5975604" cy="79248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16736" y="3073908"/>
              <a:ext cx="6025042" cy="79248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333500" y="3151632"/>
              <a:ext cx="6060948" cy="79248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48740" y="3227832"/>
              <a:ext cx="6184391" cy="79248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363980" y="3304032"/>
              <a:ext cx="6139952" cy="79248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380744" y="3380232"/>
              <a:ext cx="5673852" cy="79248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216140" y="3380232"/>
              <a:ext cx="339852" cy="79248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95983" y="3456432"/>
              <a:ext cx="5257800" cy="79248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268870" y="3456432"/>
              <a:ext cx="338937" cy="79248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11224" y="3532632"/>
              <a:ext cx="4970069" cy="79248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320686" y="3532632"/>
              <a:ext cx="340461" cy="79248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427988" y="3608832"/>
              <a:ext cx="4774996" cy="79248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371588" y="3608832"/>
              <a:ext cx="341376" cy="79248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443228" y="3686556"/>
              <a:ext cx="4590653" cy="79247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423404" y="3686556"/>
              <a:ext cx="344363" cy="79247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458467" y="3762756"/>
              <a:ext cx="4405396" cy="79247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475219" y="3762756"/>
              <a:ext cx="344424" cy="79247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473708" y="3838956"/>
              <a:ext cx="4216664" cy="79247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528560" y="3838956"/>
              <a:ext cx="344362" cy="79247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490472" y="3915156"/>
              <a:ext cx="4024396" cy="79247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580376" y="3915156"/>
              <a:ext cx="383925" cy="79247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505712" y="3991356"/>
              <a:ext cx="3857243" cy="79247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632862" y="3991356"/>
              <a:ext cx="431962" cy="79247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520951" y="4067556"/>
              <a:ext cx="3905829" cy="79247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677911" y="4067556"/>
              <a:ext cx="416051" cy="79247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537716" y="4145280"/>
              <a:ext cx="3498311" cy="79247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241980" y="4145280"/>
              <a:ext cx="256611" cy="79247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747528" y="4145280"/>
              <a:ext cx="255239" cy="78231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552955" y="4221480"/>
              <a:ext cx="3317138" cy="79247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324276" y="4221480"/>
              <a:ext cx="246918" cy="79247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405688" y="4297680"/>
              <a:ext cx="250728" cy="79247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568196" y="4297680"/>
              <a:ext cx="3129686" cy="79247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494385" y="4373880"/>
              <a:ext cx="245851" cy="79247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584959" y="4373880"/>
              <a:ext cx="2954243" cy="79247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576681" y="4450080"/>
              <a:ext cx="257433" cy="79247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600200" y="4450080"/>
              <a:ext cx="2770022" cy="79247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658734" y="4526280"/>
              <a:ext cx="260725" cy="79247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615440" y="4526280"/>
              <a:ext cx="2582570" cy="79247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741029" y="4602480"/>
              <a:ext cx="267187" cy="80771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533388" y="4629912"/>
              <a:ext cx="173735" cy="53339"/>
            </a:xfrm>
            <a:prstGeom prst="rect">
              <a:avLst/>
            </a:prstGeom>
          </p:spPr>
        </p:pic>
        <p:pic>
          <p:nvPicPr>
            <p:cNvPr id="136" name="object 136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638300" y="4602480"/>
              <a:ext cx="2407310" cy="80771"/>
            </a:xfrm>
            <a:prstGeom prst="rect">
              <a:avLst/>
            </a:prstGeom>
          </p:spPr>
        </p:pic>
        <p:pic>
          <p:nvPicPr>
            <p:cNvPr id="137" name="object 137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824057" y="4680204"/>
              <a:ext cx="267980" cy="79248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661159" y="4680204"/>
              <a:ext cx="2210409" cy="79248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359652" y="4680204"/>
              <a:ext cx="441959" cy="79248"/>
            </a:xfrm>
            <a:prstGeom prst="rect">
              <a:avLst/>
            </a:prstGeom>
          </p:spPr>
        </p:pic>
        <p:pic>
          <p:nvPicPr>
            <p:cNvPr id="140" name="object 140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906352" y="4756404"/>
              <a:ext cx="269504" cy="79248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684020" y="4756404"/>
              <a:ext cx="2015338" cy="79248"/>
            </a:xfrm>
            <a:prstGeom prst="rect">
              <a:avLst/>
            </a:prstGeom>
          </p:spPr>
        </p:pic>
        <p:pic>
          <p:nvPicPr>
            <p:cNvPr id="142" name="object 142" descr="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208776" y="4756404"/>
              <a:ext cx="598931" cy="79248"/>
            </a:xfrm>
            <a:prstGeom prst="rect">
              <a:avLst/>
            </a:prstGeom>
          </p:spPr>
        </p:pic>
        <p:pic>
          <p:nvPicPr>
            <p:cNvPr id="143" name="object 143" descr="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706880" y="4832604"/>
              <a:ext cx="2049474" cy="79248"/>
            </a:xfrm>
            <a:prstGeom prst="rect">
              <a:avLst/>
            </a:prstGeom>
          </p:spPr>
        </p:pic>
        <p:pic>
          <p:nvPicPr>
            <p:cNvPr id="144" name="object 144" descr="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988587" y="4832604"/>
              <a:ext cx="692385" cy="79248"/>
            </a:xfrm>
            <a:prstGeom prst="rect">
              <a:avLst/>
            </a:prstGeom>
          </p:spPr>
        </p:pic>
        <p:pic>
          <p:nvPicPr>
            <p:cNvPr id="145" name="object 145" descr="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728216" y="4908804"/>
              <a:ext cx="2092451" cy="79248"/>
            </a:xfrm>
            <a:prstGeom prst="rect">
              <a:avLst/>
            </a:prstGeom>
          </p:spPr>
        </p:pic>
        <p:pic>
          <p:nvPicPr>
            <p:cNvPr id="146" name="object 146" descr="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937200" y="4908804"/>
              <a:ext cx="589422" cy="79248"/>
            </a:xfrm>
            <a:prstGeom prst="rect">
              <a:avLst/>
            </a:prstGeom>
          </p:spPr>
        </p:pic>
        <p:pic>
          <p:nvPicPr>
            <p:cNvPr id="147" name="object 147" descr="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780227" y="4985004"/>
              <a:ext cx="608137" cy="79248"/>
            </a:xfrm>
            <a:prstGeom prst="rect">
              <a:avLst/>
            </a:prstGeom>
          </p:spPr>
        </p:pic>
        <p:pic>
          <p:nvPicPr>
            <p:cNvPr id="148" name="object 148" descr="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751075" y="4985004"/>
              <a:ext cx="2145791" cy="79248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624474" y="5061204"/>
              <a:ext cx="600821" cy="79248"/>
            </a:xfrm>
            <a:prstGeom prst="rect">
              <a:avLst/>
            </a:prstGeom>
          </p:spPr>
        </p:pic>
        <p:pic>
          <p:nvPicPr>
            <p:cNvPr id="150" name="object 150" descr="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773936" y="5061204"/>
              <a:ext cx="2191511" cy="79248"/>
            </a:xfrm>
            <a:prstGeom prst="rect">
              <a:avLst/>
            </a:prstGeom>
          </p:spPr>
        </p:pic>
        <p:pic>
          <p:nvPicPr>
            <p:cNvPr id="151" name="object 151" descr="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550407" y="5138928"/>
              <a:ext cx="538581" cy="79248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799844" y="5138928"/>
              <a:ext cx="2232477" cy="79248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589132" y="5215128"/>
              <a:ext cx="351236" cy="113283"/>
            </a:xfrm>
            <a:prstGeom prst="rect">
              <a:avLst/>
            </a:prstGeom>
          </p:spPr>
        </p:pic>
        <p:pic>
          <p:nvPicPr>
            <p:cNvPr id="154" name="object 154" descr="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822704" y="5215128"/>
              <a:ext cx="2279294" cy="79248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845563" y="5291328"/>
              <a:ext cx="2329586" cy="79248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874520" y="5367528"/>
              <a:ext cx="2368113" cy="79248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903475" y="5443728"/>
              <a:ext cx="2408834" cy="79248"/>
            </a:xfrm>
            <a:prstGeom prst="rect">
              <a:avLst/>
            </a:prstGeom>
          </p:spPr>
        </p:pic>
        <p:pic>
          <p:nvPicPr>
            <p:cNvPr id="158" name="object 158" descr="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932432" y="5519928"/>
              <a:ext cx="2453030" cy="79248"/>
            </a:xfrm>
            <a:prstGeom prst="rect">
              <a:avLst/>
            </a:prstGeom>
          </p:spPr>
        </p:pic>
        <p:pic>
          <p:nvPicPr>
            <p:cNvPr id="159" name="object 159" descr="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962911" y="5597651"/>
              <a:ext cx="2490825" cy="79248"/>
            </a:xfrm>
            <a:prstGeom prst="rect">
              <a:avLst/>
            </a:prstGeom>
          </p:spPr>
        </p:pic>
        <p:pic>
          <p:nvPicPr>
            <p:cNvPr id="160" name="object 160" descr="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991867" y="5673851"/>
              <a:ext cx="2526731" cy="79248"/>
            </a:xfrm>
            <a:prstGeom prst="rect">
              <a:avLst/>
            </a:prstGeom>
          </p:spPr>
        </p:pic>
        <p:pic>
          <p:nvPicPr>
            <p:cNvPr id="161" name="object 161" descr="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020824" y="5750051"/>
              <a:ext cx="2570987" cy="79248"/>
            </a:xfrm>
            <a:prstGeom prst="rect">
              <a:avLst/>
            </a:prstGeom>
          </p:spPr>
        </p:pic>
        <p:pic>
          <p:nvPicPr>
            <p:cNvPr id="162" name="object 162" descr="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051304" y="5826251"/>
              <a:ext cx="2203399" cy="79248"/>
            </a:xfrm>
            <a:prstGeom prst="rect">
              <a:avLst/>
            </a:prstGeom>
          </p:spPr>
        </p:pic>
        <p:pic>
          <p:nvPicPr>
            <p:cNvPr id="163" name="object 163" descr="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418076" y="5826251"/>
              <a:ext cx="220980" cy="124460"/>
            </a:xfrm>
            <a:prstGeom prst="rect">
              <a:avLst/>
            </a:prstGeom>
          </p:spPr>
        </p:pic>
        <p:pic>
          <p:nvPicPr>
            <p:cNvPr id="164" name="object 164" descr="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080260" y="5902451"/>
              <a:ext cx="2022043" cy="79248"/>
            </a:xfrm>
            <a:prstGeom prst="rect">
              <a:avLst/>
            </a:prstGeom>
          </p:spPr>
        </p:pic>
        <p:pic>
          <p:nvPicPr>
            <p:cNvPr id="165" name="object 165" descr="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2109216" y="5978651"/>
              <a:ext cx="1840687" cy="79247"/>
            </a:xfrm>
            <a:prstGeom prst="rect">
              <a:avLst/>
            </a:prstGeom>
          </p:spPr>
        </p:pic>
        <p:pic>
          <p:nvPicPr>
            <p:cNvPr id="166" name="object 166" descr="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2139695" y="6054851"/>
              <a:ext cx="1681277" cy="79247"/>
            </a:xfrm>
            <a:prstGeom prst="rect">
              <a:avLst/>
            </a:prstGeom>
          </p:spPr>
        </p:pic>
        <p:pic>
          <p:nvPicPr>
            <p:cNvPr id="167" name="object 167" descr="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2168651" y="6132576"/>
              <a:ext cx="1496385" cy="79247"/>
            </a:xfrm>
            <a:prstGeom prst="rect">
              <a:avLst/>
            </a:prstGeom>
          </p:spPr>
        </p:pic>
        <p:pic>
          <p:nvPicPr>
            <p:cNvPr id="168" name="object 168" descr="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199132" y="6208776"/>
              <a:ext cx="1338620" cy="79247"/>
            </a:xfrm>
            <a:prstGeom prst="rect">
              <a:avLst/>
            </a:prstGeom>
          </p:spPr>
        </p:pic>
        <p:pic>
          <p:nvPicPr>
            <p:cNvPr id="169" name="object 169" descr="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2228088" y="6284976"/>
              <a:ext cx="1188293" cy="79247"/>
            </a:xfrm>
            <a:prstGeom prst="rect">
              <a:avLst/>
            </a:prstGeom>
          </p:spPr>
        </p:pic>
        <p:pic>
          <p:nvPicPr>
            <p:cNvPr id="170" name="object 170" descr="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2257044" y="6361176"/>
              <a:ext cx="1034308" cy="135635"/>
            </a:xfrm>
            <a:prstGeom prst="rect">
              <a:avLst/>
            </a:prstGeom>
          </p:spPr>
        </p:pic>
        <p:pic>
          <p:nvPicPr>
            <p:cNvPr id="171" name="object 171" descr="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24612" y="784860"/>
              <a:ext cx="7228331" cy="766572"/>
            </a:xfrm>
            <a:prstGeom prst="rect">
              <a:avLst/>
            </a:prstGeom>
          </p:spPr>
        </p:pic>
        <p:pic>
          <p:nvPicPr>
            <p:cNvPr id="172" name="object 172" descr="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24612" y="1548384"/>
              <a:ext cx="6118859" cy="172212"/>
            </a:xfrm>
            <a:prstGeom prst="rect">
              <a:avLst/>
            </a:prstGeom>
          </p:spPr>
        </p:pic>
        <p:pic>
          <p:nvPicPr>
            <p:cNvPr id="173" name="object 173" descr="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7545323" y="786130"/>
              <a:ext cx="2827019" cy="623570"/>
            </a:xfrm>
            <a:prstGeom prst="rect">
              <a:avLst/>
            </a:prstGeom>
          </p:spPr>
        </p:pic>
        <p:pic>
          <p:nvPicPr>
            <p:cNvPr id="174" name="object 174" descr="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8170164" y="1402080"/>
              <a:ext cx="2202179" cy="630935"/>
            </a:xfrm>
            <a:prstGeom prst="rect">
              <a:avLst/>
            </a:prstGeom>
          </p:spPr>
        </p:pic>
        <p:pic>
          <p:nvPicPr>
            <p:cNvPr id="175" name="object 175" descr="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24612" y="1712975"/>
              <a:ext cx="318515" cy="5300472"/>
            </a:xfrm>
            <a:prstGeom prst="rect">
              <a:avLst/>
            </a:prstGeom>
          </p:spPr>
        </p:pic>
        <p:pic>
          <p:nvPicPr>
            <p:cNvPr id="176" name="object 176" descr="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577340" y="1712975"/>
              <a:ext cx="321563" cy="1245108"/>
            </a:xfrm>
            <a:prstGeom prst="rect">
              <a:avLst/>
            </a:prstGeom>
          </p:spPr>
        </p:pic>
        <p:pic>
          <p:nvPicPr>
            <p:cNvPr id="177" name="object 177" descr="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833116" y="1712975"/>
              <a:ext cx="320039" cy="862583"/>
            </a:xfrm>
            <a:prstGeom prst="rect">
              <a:avLst/>
            </a:prstGeom>
          </p:spPr>
        </p:pic>
        <p:pic>
          <p:nvPicPr>
            <p:cNvPr id="178" name="object 178" descr="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3773423" y="1712975"/>
              <a:ext cx="950975" cy="577596"/>
            </a:xfrm>
            <a:prstGeom prst="rect">
              <a:avLst/>
            </a:prstGeom>
          </p:spPr>
        </p:pic>
        <p:pic>
          <p:nvPicPr>
            <p:cNvPr id="179" name="object 179" descr="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4716780" y="1712976"/>
              <a:ext cx="966216" cy="292607"/>
            </a:xfrm>
            <a:prstGeom prst="rect">
              <a:avLst/>
            </a:prstGeom>
          </p:spPr>
        </p:pic>
        <p:pic>
          <p:nvPicPr>
            <p:cNvPr id="180" name="object 180" descr="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6601967" y="1814576"/>
              <a:ext cx="1264919" cy="843279"/>
            </a:xfrm>
            <a:prstGeom prst="rect">
              <a:avLst/>
            </a:prstGeom>
          </p:spPr>
        </p:pic>
        <p:pic>
          <p:nvPicPr>
            <p:cNvPr id="181" name="object 181" descr="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859268" y="1760220"/>
              <a:ext cx="320039" cy="199643"/>
            </a:xfrm>
            <a:prstGeom prst="rect">
              <a:avLst/>
            </a:prstGeom>
          </p:spPr>
        </p:pic>
        <p:pic>
          <p:nvPicPr>
            <p:cNvPr id="182" name="object 182" descr="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633984" y="2056383"/>
              <a:ext cx="950975" cy="2159000"/>
            </a:xfrm>
            <a:prstGeom prst="rect">
              <a:avLst/>
            </a:prstGeom>
          </p:spPr>
        </p:pic>
        <p:pic>
          <p:nvPicPr>
            <p:cNvPr id="183" name="object 183" descr="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891283" y="2042159"/>
              <a:ext cx="950975" cy="821436"/>
            </a:xfrm>
            <a:prstGeom prst="rect">
              <a:avLst/>
            </a:prstGeom>
          </p:spPr>
        </p:pic>
        <p:pic>
          <p:nvPicPr>
            <p:cNvPr id="184" name="object 184" descr="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3145535" y="2112263"/>
              <a:ext cx="637031" cy="368808"/>
            </a:xfrm>
            <a:prstGeom prst="rect">
              <a:avLst/>
            </a:prstGeom>
          </p:spPr>
        </p:pic>
        <p:pic>
          <p:nvPicPr>
            <p:cNvPr id="185" name="object 185" descr="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6548628" y="2031491"/>
              <a:ext cx="62483" cy="94487"/>
            </a:xfrm>
            <a:prstGeom prst="rect">
              <a:avLst/>
            </a:prstGeom>
          </p:spPr>
        </p:pic>
        <p:pic>
          <p:nvPicPr>
            <p:cNvPr id="186" name="object 186" descr="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8484107" y="2023872"/>
              <a:ext cx="1888235" cy="4373879"/>
            </a:xfrm>
            <a:prstGeom prst="rect">
              <a:avLst/>
            </a:prstGeom>
          </p:spPr>
        </p:pic>
        <p:pic>
          <p:nvPicPr>
            <p:cNvPr id="187" name="object 187" descr="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7859268" y="2340863"/>
              <a:ext cx="633983" cy="70103"/>
            </a:xfrm>
            <a:prstGeom prst="rect">
              <a:avLst/>
            </a:prstGeom>
          </p:spPr>
        </p:pic>
        <p:pic>
          <p:nvPicPr>
            <p:cNvPr id="188" name="object 188" descr="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859268" y="2895600"/>
              <a:ext cx="633983" cy="89916"/>
            </a:xfrm>
            <a:prstGeom prst="rect">
              <a:avLst/>
            </a:prstGeom>
          </p:spPr>
        </p:pic>
        <p:pic>
          <p:nvPicPr>
            <p:cNvPr id="189" name="object 189" descr="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7859268" y="3366516"/>
              <a:ext cx="633983" cy="1499616"/>
            </a:xfrm>
            <a:prstGeom prst="rect">
              <a:avLst/>
            </a:prstGeom>
          </p:spPr>
        </p:pic>
        <p:pic>
          <p:nvPicPr>
            <p:cNvPr id="190" name="object 190" descr="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7859268" y="5247132"/>
              <a:ext cx="633983" cy="1766316"/>
            </a:xfrm>
            <a:prstGeom prst="rect">
              <a:avLst/>
            </a:prstGeom>
          </p:spPr>
        </p:pic>
        <p:pic>
          <p:nvPicPr>
            <p:cNvPr id="191" name="object 191" descr="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6915911" y="2657348"/>
              <a:ext cx="950975" cy="4356100"/>
            </a:xfrm>
            <a:prstGeom prst="rect">
              <a:avLst/>
            </a:prstGeom>
          </p:spPr>
        </p:pic>
        <p:pic>
          <p:nvPicPr>
            <p:cNvPr id="192" name="object 192" descr="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5974080" y="3398519"/>
              <a:ext cx="950975" cy="3614928"/>
            </a:xfrm>
            <a:prstGeom prst="rect">
              <a:avLst/>
            </a:prstGeom>
          </p:spPr>
        </p:pic>
        <p:pic>
          <p:nvPicPr>
            <p:cNvPr id="193" name="object 193" descr="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5312664" y="3711955"/>
              <a:ext cx="669035" cy="2374900"/>
            </a:xfrm>
            <a:prstGeom prst="rect">
              <a:avLst/>
            </a:prstGeom>
          </p:spPr>
        </p:pic>
        <p:pic>
          <p:nvPicPr>
            <p:cNvPr id="194" name="object 194" descr="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5344667" y="6467855"/>
              <a:ext cx="637031" cy="545592"/>
            </a:xfrm>
            <a:prstGeom prst="rect">
              <a:avLst/>
            </a:prstGeom>
          </p:spPr>
        </p:pic>
        <p:pic>
          <p:nvPicPr>
            <p:cNvPr id="195" name="object 195" descr="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716780" y="4075175"/>
              <a:ext cx="637031" cy="2938272"/>
            </a:xfrm>
            <a:prstGeom prst="rect">
              <a:avLst/>
            </a:prstGeom>
          </p:spPr>
        </p:pic>
        <p:pic>
          <p:nvPicPr>
            <p:cNvPr id="196" name="object 196" descr="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947927" y="4206239"/>
              <a:ext cx="762000" cy="632459"/>
            </a:xfrm>
            <a:prstGeom prst="rect">
              <a:avLst/>
            </a:prstGeom>
          </p:spPr>
        </p:pic>
        <p:pic>
          <p:nvPicPr>
            <p:cNvPr id="197" name="object 197" descr="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087367" y="4282948"/>
              <a:ext cx="637031" cy="2730500"/>
            </a:xfrm>
            <a:prstGeom prst="rect">
              <a:avLst/>
            </a:prstGeom>
          </p:spPr>
        </p:pic>
        <p:pic>
          <p:nvPicPr>
            <p:cNvPr id="198" name="object 198" descr="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633984" y="4536948"/>
              <a:ext cx="323087" cy="103632"/>
            </a:xfrm>
            <a:prstGeom prst="rect">
              <a:avLst/>
            </a:prstGeom>
          </p:spPr>
        </p:pic>
        <p:pic>
          <p:nvPicPr>
            <p:cNvPr id="199" name="object 199" descr="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637788" y="4568951"/>
              <a:ext cx="458723" cy="580644"/>
            </a:xfrm>
            <a:prstGeom prst="rect">
              <a:avLst/>
            </a:prstGeom>
          </p:spPr>
        </p:pic>
        <p:pic>
          <p:nvPicPr>
            <p:cNvPr id="200" name="object 200" descr="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261872" y="4841748"/>
              <a:ext cx="637031" cy="2171700"/>
            </a:xfrm>
            <a:prstGeom prst="rect">
              <a:avLst/>
            </a:prstGeom>
          </p:spPr>
        </p:pic>
        <p:pic>
          <p:nvPicPr>
            <p:cNvPr id="201" name="object 201" descr="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633984" y="5163312"/>
              <a:ext cx="637031" cy="583691"/>
            </a:xfrm>
            <a:prstGeom prst="rect">
              <a:avLst/>
            </a:prstGeom>
          </p:spPr>
        </p:pic>
        <p:pic>
          <p:nvPicPr>
            <p:cNvPr id="202" name="object 202" descr="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891283" y="5425948"/>
              <a:ext cx="323087" cy="1587500"/>
            </a:xfrm>
            <a:prstGeom prst="rect">
              <a:avLst/>
            </a:prstGeom>
          </p:spPr>
        </p:pic>
        <p:pic>
          <p:nvPicPr>
            <p:cNvPr id="203" name="object 203" descr="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968496" y="5140451"/>
              <a:ext cx="128015" cy="140208"/>
            </a:xfrm>
            <a:prstGeom prst="rect">
              <a:avLst/>
            </a:prstGeom>
          </p:spPr>
        </p:pic>
        <p:pic>
          <p:nvPicPr>
            <p:cNvPr id="204" name="object 204" descr="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3459480" y="5899404"/>
              <a:ext cx="637031" cy="1114044"/>
            </a:xfrm>
            <a:prstGeom prst="rect">
              <a:avLst/>
            </a:prstGeom>
          </p:spPr>
        </p:pic>
        <p:pic>
          <p:nvPicPr>
            <p:cNvPr id="205" name="object 205" descr="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633984" y="6208776"/>
              <a:ext cx="637031" cy="804671"/>
            </a:xfrm>
            <a:prstGeom prst="rect">
              <a:avLst/>
            </a:prstGeom>
          </p:spPr>
        </p:pic>
        <p:pic>
          <p:nvPicPr>
            <p:cNvPr id="206" name="object 206" descr="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2205227" y="6224016"/>
              <a:ext cx="323087" cy="789432"/>
            </a:xfrm>
            <a:prstGeom prst="rect">
              <a:avLst/>
            </a:prstGeom>
          </p:spPr>
        </p:pic>
        <p:pic>
          <p:nvPicPr>
            <p:cNvPr id="207" name="object 207" descr="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3145535" y="6248400"/>
              <a:ext cx="323087" cy="765048"/>
            </a:xfrm>
            <a:prstGeom prst="rect">
              <a:avLst/>
            </a:prstGeom>
          </p:spPr>
        </p:pic>
        <p:pic>
          <p:nvPicPr>
            <p:cNvPr id="208" name="object 208" descr="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2519172" y="6443472"/>
              <a:ext cx="633983" cy="569976"/>
            </a:xfrm>
            <a:prstGeom prst="rect">
              <a:avLst/>
            </a:prstGeom>
          </p:spPr>
        </p:pic>
        <p:pic>
          <p:nvPicPr>
            <p:cNvPr id="209" name="object 209" descr="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8484107" y="6390132"/>
              <a:ext cx="1888235" cy="623316"/>
            </a:xfrm>
            <a:prstGeom prst="rect">
              <a:avLst/>
            </a:prstGeom>
          </p:spPr>
        </p:pic>
        <p:pic>
          <p:nvPicPr>
            <p:cNvPr id="210" name="object 210" descr="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2950464" y="1653540"/>
              <a:ext cx="891539" cy="460247"/>
            </a:xfrm>
            <a:prstGeom prst="rect">
              <a:avLst/>
            </a:prstGeom>
          </p:spPr>
        </p:pic>
        <p:pic>
          <p:nvPicPr>
            <p:cNvPr id="211" name="object 211" descr="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2982467" y="1723643"/>
              <a:ext cx="818387" cy="329184"/>
            </a:xfrm>
            <a:prstGeom prst="rect">
              <a:avLst/>
            </a:prstGeom>
          </p:spPr>
        </p:pic>
        <p:sp>
          <p:nvSpPr>
            <p:cNvPr id="212" name="object 212" descr=""/>
            <p:cNvSpPr/>
            <p:nvPr/>
          </p:nvSpPr>
          <p:spPr>
            <a:xfrm>
              <a:off x="2948940" y="1652523"/>
              <a:ext cx="896619" cy="462280"/>
            </a:xfrm>
            <a:custGeom>
              <a:avLst/>
              <a:gdLst/>
              <a:ahLst/>
              <a:cxnLst/>
              <a:rect l="l" t="t" r="r" b="b"/>
              <a:pathLst>
                <a:path w="896620" h="462280">
                  <a:moveTo>
                    <a:pt x="896112" y="0"/>
                  </a:moveTo>
                  <a:lnTo>
                    <a:pt x="888492" y="0"/>
                  </a:lnTo>
                  <a:lnTo>
                    <a:pt x="888492" y="5080"/>
                  </a:lnTo>
                  <a:lnTo>
                    <a:pt x="888492" y="457200"/>
                  </a:lnTo>
                  <a:lnTo>
                    <a:pt x="6096" y="4572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88492" y="5080"/>
                  </a:lnTo>
                  <a:lnTo>
                    <a:pt x="88849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57200"/>
                  </a:lnTo>
                  <a:lnTo>
                    <a:pt x="0" y="462280"/>
                  </a:lnTo>
                  <a:lnTo>
                    <a:pt x="896112" y="462280"/>
                  </a:lnTo>
                  <a:lnTo>
                    <a:pt x="896112" y="457200"/>
                  </a:lnTo>
                  <a:lnTo>
                    <a:pt x="896112" y="5080"/>
                  </a:lnTo>
                  <a:lnTo>
                    <a:pt x="896112" y="2540"/>
                  </a:lnTo>
                  <a:lnTo>
                    <a:pt x="896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 descr="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699259" y="1569720"/>
              <a:ext cx="1199387" cy="473963"/>
            </a:xfrm>
            <a:prstGeom prst="rect">
              <a:avLst/>
            </a:prstGeom>
          </p:spPr>
        </p:pic>
        <p:pic>
          <p:nvPicPr>
            <p:cNvPr id="214" name="object 214" descr="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731263" y="1601723"/>
              <a:ext cx="1112519" cy="419100"/>
            </a:xfrm>
            <a:prstGeom prst="rect">
              <a:avLst/>
            </a:prstGeom>
          </p:spPr>
        </p:pic>
        <p:sp>
          <p:nvSpPr>
            <p:cNvPr id="215" name="object 215" descr=""/>
            <p:cNvSpPr/>
            <p:nvPr/>
          </p:nvSpPr>
          <p:spPr>
            <a:xfrm>
              <a:off x="1697723" y="1567179"/>
              <a:ext cx="1202690" cy="477520"/>
            </a:xfrm>
            <a:custGeom>
              <a:avLst/>
              <a:gdLst/>
              <a:ahLst/>
              <a:cxnLst/>
              <a:rect l="l" t="t" r="r" b="b"/>
              <a:pathLst>
                <a:path w="1202689" h="477519">
                  <a:moveTo>
                    <a:pt x="1202436" y="0"/>
                  </a:moveTo>
                  <a:lnTo>
                    <a:pt x="1196352" y="0"/>
                  </a:lnTo>
                  <a:lnTo>
                    <a:pt x="1196352" y="5080"/>
                  </a:lnTo>
                  <a:lnTo>
                    <a:pt x="1196352" y="472440"/>
                  </a:lnTo>
                  <a:lnTo>
                    <a:pt x="6096" y="47244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1196352" y="5080"/>
                  </a:lnTo>
                  <a:lnTo>
                    <a:pt x="119635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72440"/>
                  </a:lnTo>
                  <a:lnTo>
                    <a:pt x="0" y="477520"/>
                  </a:lnTo>
                  <a:lnTo>
                    <a:pt x="1202436" y="477520"/>
                  </a:lnTo>
                  <a:lnTo>
                    <a:pt x="1202436" y="472440"/>
                  </a:lnTo>
                  <a:lnTo>
                    <a:pt x="1202436" y="5080"/>
                  </a:lnTo>
                  <a:lnTo>
                    <a:pt x="1202436" y="2540"/>
                  </a:lnTo>
                  <a:lnTo>
                    <a:pt x="1202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6" name="object 216" descr="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5289803" y="6086855"/>
              <a:ext cx="1223772" cy="382523"/>
            </a:xfrm>
            <a:prstGeom prst="rect">
              <a:avLst/>
            </a:prstGeom>
          </p:spPr>
        </p:pic>
        <p:pic>
          <p:nvPicPr>
            <p:cNvPr id="217" name="object 217" descr="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5320283" y="6118860"/>
              <a:ext cx="1104900" cy="329184"/>
            </a:xfrm>
            <a:prstGeom prst="rect">
              <a:avLst/>
            </a:prstGeom>
          </p:spPr>
        </p:pic>
        <p:sp>
          <p:nvSpPr>
            <p:cNvPr id="218" name="object 218" descr=""/>
            <p:cNvSpPr/>
            <p:nvPr/>
          </p:nvSpPr>
          <p:spPr>
            <a:xfrm>
              <a:off x="5286743" y="6084316"/>
              <a:ext cx="1229995" cy="388620"/>
            </a:xfrm>
            <a:custGeom>
              <a:avLst/>
              <a:gdLst/>
              <a:ahLst/>
              <a:cxnLst/>
              <a:rect l="l" t="t" r="r" b="b"/>
              <a:pathLst>
                <a:path w="1229995" h="388620">
                  <a:moveTo>
                    <a:pt x="1229868" y="0"/>
                  </a:moveTo>
                  <a:lnTo>
                    <a:pt x="1223772" y="0"/>
                  </a:lnTo>
                  <a:lnTo>
                    <a:pt x="1223772" y="7620"/>
                  </a:lnTo>
                  <a:lnTo>
                    <a:pt x="1223772" y="381000"/>
                  </a:lnTo>
                  <a:lnTo>
                    <a:pt x="6096" y="38100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1223772" y="7620"/>
                  </a:lnTo>
                  <a:lnTo>
                    <a:pt x="122377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1229868" y="388620"/>
                  </a:lnTo>
                  <a:lnTo>
                    <a:pt x="1229868" y="381000"/>
                  </a:lnTo>
                  <a:lnTo>
                    <a:pt x="1229868" y="7620"/>
                  </a:lnTo>
                  <a:lnTo>
                    <a:pt x="1229868" y="2540"/>
                  </a:lnTo>
                  <a:lnTo>
                    <a:pt x="1229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9" name="object 219" descr="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4261103" y="6086855"/>
              <a:ext cx="891539" cy="382523"/>
            </a:xfrm>
            <a:prstGeom prst="rect">
              <a:avLst/>
            </a:prstGeom>
          </p:spPr>
        </p:pic>
        <p:pic>
          <p:nvPicPr>
            <p:cNvPr id="220" name="object 220" descr="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4293108" y="6118860"/>
              <a:ext cx="841248" cy="329184"/>
            </a:xfrm>
            <a:prstGeom prst="rect">
              <a:avLst/>
            </a:prstGeom>
          </p:spPr>
        </p:pic>
        <p:sp>
          <p:nvSpPr>
            <p:cNvPr id="221" name="object 221" descr=""/>
            <p:cNvSpPr/>
            <p:nvPr/>
          </p:nvSpPr>
          <p:spPr>
            <a:xfrm>
              <a:off x="4258043" y="6084316"/>
              <a:ext cx="897890" cy="388620"/>
            </a:xfrm>
            <a:custGeom>
              <a:avLst/>
              <a:gdLst/>
              <a:ahLst/>
              <a:cxnLst/>
              <a:rect l="l" t="t" r="r" b="b"/>
              <a:pathLst>
                <a:path w="897889" h="388620">
                  <a:moveTo>
                    <a:pt x="897636" y="0"/>
                  </a:moveTo>
                  <a:lnTo>
                    <a:pt x="890016" y="0"/>
                  </a:lnTo>
                  <a:lnTo>
                    <a:pt x="890016" y="7620"/>
                  </a:lnTo>
                  <a:lnTo>
                    <a:pt x="890016" y="381000"/>
                  </a:lnTo>
                  <a:lnTo>
                    <a:pt x="7620" y="381000"/>
                  </a:lnTo>
                  <a:lnTo>
                    <a:pt x="7620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890016" y="7620"/>
                  </a:lnTo>
                  <a:lnTo>
                    <a:pt x="89001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97636" y="388620"/>
                  </a:lnTo>
                  <a:lnTo>
                    <a:pt x="897636" y="381000"/>
                  </a:lnTo>
                  <a:lnTo>
                    <a:pt x="897636" y="7620"/>
                  </a:lnTo>
                  <a:lnTo>
                    <a:pt x="897636" y="2540"/>
                  </a:lnTo>
                  <a:lnTo>
                    <a:pt x="8976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2" name="object 222" descr="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332232" y="5745480"/>
              <a:ext cx="1179576" cy="464819"/>
            </a:xfrm>
            <a:prstGeom prst="rect">
              <a:avLst/>
            </a:prstGeom>
          </p:spPr>
        </p:pic>
        <p:pic>
          <p:nvPicPr>
            <p:cNvPr id="223" name="object 223" descr="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365760" y="5772911"/>
              <a:ext cx="1082039" cy="419100"/>
            </a:xfrm>
            <a:prstGeom prst="rect">
              <a:avLst/>
            </a:prstGeom>
          </p:spPr>
        </p:pic>
        <p:sp>
          <p:nvSpPr>
            <p:cNvPr id="224" name="object 224" descr=""/>
            <p:cNvSpPr/>
            <p:nvPr/>
          </p:nvSpPr>
          <p:spPr>
            <a:xfrm>
              <a:off x="330708" y="5744463"/>
              <a:ext cx="1181100" cy="467359"/>
            </a:xfrm>
            <a:custGeom>
              <a:avLst/>
              <a:gdLst/>
              <a:ahLst/>
              <a:cxnLst/>
              <a:rect l="l" t="t" r="r" b="b"/>
              <a:pathLst>
                <a:path w="1181100" h="467360">
                  <a:moveTo>
                    <a:pt x="1181100" y="0"/>
                  </a:moveTo>
                  <a:lnTo>
                    <a:pt x="1175004" y="0"/>
                  </a:lnTo>
                  <a:lnTo>
                    <a:pt x="1175004" y="5080"/>
                  </a:lnTo>
                  <a:lnTo>
                    <a:pt x="1175004" y="461010"/>
                  </a:lnTo>
                  <a:lnTo>
                    <a:pt x="6096" y="46101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1175004" y="5080"/>
                  </a:lnTo>
                  <a:lnTo>
                    <a:pt x="117500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61010"/>
                  </a:lnTo>
                  <a:lnTo>
                    <a:pt x="0" y="467360"/>
                  </a:lnTo>
                  <a:lnTo>
                    <a:pt x="1181100" y="467360"/>
                  </a:lnTo>
                  <a:lnTo>
                    <a:pt x="1181100" y="461010"/>
                  </a:lnTo>
                  <a:lnTo>
                    <a:pt x="1181100" y="5080"/>
                  </a:lnTo>
                  <a:lnTo>
                    <a:pt x="1181100" y="2540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5" name="object 225" descr="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348996" y="4640580"/>
              <a:ext cx="1162811" cy="525780"/>
            </a:xfrm>
            <a:prstGeom prst="rect">
              <a:avLst/>
            </a:prstGeom>
          </p:spPr>
        </p:pic>
        <p:pic>
          <p:nvPicPr>
            <p:cNvPr id="226" name="object 226" descr="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381000" y="4696967"/>
              <a:ext cx="1094231" cy="419100"/>
            </a:xfrm>
            <a:prstGeom prst="rect">
              <a:avLst/>
            </a:prstGeom>
          </p:spPr>
        </p:pic>
        <p:sp>
          <p:nvSpPr>
            <p:cNvPr id="227" name="object 227" descr=""/>
            <p:cNvSpPr/>
            <p:nvPr/>
          </p:nvSpPr>
          <p:spPr>
            <a:xfrm>
              <a:off x="345935" y="4638052"/>
              <a:ext cx="1166495" cy="529590"/>
            </a:xfrm>
            <a:custGeom>
              <a:avLst/>
              <a:gdLst/>
              <a:ahLst/>
              <a:cxnLst/>
              <a:rect l="l" t="t" r="r" b="b"/>
              <a:pathLst>
                <a:path w="1166495" h="529589">
                  <a:moveTo>
                    <a:pt x="1165872" y="0"/>
                  </a:moveTo>
                  <a:lnTo>
                    <a:pt x="1159776" y="0"/>
                  </a:lnTo>
                  <a:lnTo>
                    <a:pt x="1159776" y="5080"/>
                  </a:lnTo>
                  <a:lnTo>
                    <a:pt x="1159776" y="521970"/>
                  </a:lnTo>
                  <a:lnTo>
                    <a:pt x="7620" y="52197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1159776" y="5080"/>
                  </a:lnTo>
                  <a:lnTo>
                    <a:pt x="115977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521970"/>
                  </a:lnTo>
                  <a:lnTo>
                    <a:pt x="0" y="529590"/>
                  </a:lnTo>
                  <a:lnTo>
                    <a:pt x="1165872" y="529590"/>
                  </a:lnTo>
                  <a:lnTo>
                    <a:pt x="1165872" y="521970"/>
                  </a:lnTo>
                  <a:lnTo>
                    <a:pt x="1165872" y="5080"/>
                  </a:lnTo>
                  <a:lnTo>
                    <a:pt x="1165872" y="2540"/>
                  </a:lnTo>
                  <a:lnTo>
                    <a:pt x="11658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8" name="object 228" descr="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348996" y="5269992"/>
              <a:ext cx="826007" cy="384047"/>
            </a:xfrm>
            <a:prstGeom prst="rect">
              <a:avLst/>
            </a:prstGeom>
          </p:spPr>
        </p:pic>
        <p:pic>
          <p:nvPicPr>
            <p:cNvPr id="229" name="object 229" descr="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381000" y="5300472"/>
              <a:ext cx="760476" cy="329183"/>
            </a:xfrm>
            <a:prstGeom prst="rect">
              <a:avLst/>
            </a:prstGeom>
          </p:spPr>
        </p:pic>
        <p:sp>
          <p:nvSpPr>
            <p:cNvPr id="230" name="object 230" descr=""/>
            <p:cNvSpPr/>
            <p:nvPr/>
          </p:nvSpPr>
          <p:spPr>
            <a:xfrm>
              <a:off x="345935" y="5267464"/>
              <a:ext cx="831215" cy="386080"/>
            </a:xfrm>
            <a:custGeom>
              <a:avLst/>
              <a:gdLst/>
              <a:ahLst/>
              <a:cxnLst/>
              <a:rect l="l" t="t" r="r" b="b"/>
              <a:pathLst>
                <a:path w="831215" h="386079">
                  <a:moveTo>
                    <a:pt x="830592" y="0"/>
                  </a:moveTo>
                  <a:lnTo>
                    <a:pt x="824496" y="0"/>
                  </a:lnTo>
                  <a:lnTo>
                    <a:pt x="824496" y="5080"/>
                  </a:lnTo>
                  <a:lnTo>
                    <a:pt x="824496" y="381000"/>
                  </a:lnTo>
                  <a:lnTo>
                    <a:pt x="7620" y="38100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824496" y="5080"/>
                  </a:lnTo>
                  <a:lnTo>
                    <a:pt x="82449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830592" y="386080"/>
                  </a:lnTo>
                  <a:lnTo>
                    <a:pt x="830592" y="381000"/>
                  </a:lnTo>
                  <a:lnTo>
                    <a:pt x="830592" y="5080"/>
                  </a:lnTo>
                  <a:lnTo>
                    <a:pt x="830592" y="2540"/>
                  </a:lnTo>
                  <a:lnTo>
                    <a:pt x="8305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 descr="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326136" y="4155948"/>
              <a:ext cx="854963" cy="382524"/>
            </a:xfrm>
            <a:prstGeom prst="rect">
              <a:avLst/>
            </a:prstGeom>
          </p:spPr>
        </p:pic>
        <p:pic>
          <p:nvPicPr>
            <p:cNvPr id="232" name="object 232" descr="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58139" y="4187951"/>
              <a:ext cx="772667" cy="329184"/>
            </a:xfrm>
            <a:prstGeom prst="rect">
              <a:avLst/>
            </a:prstGeom>
          </p:spPr>
        </p:pic>
        <p:sp>
          <p:nvSpPr>
            <p:cNvPr id="233" name="object 233" descr=""/>
            <p:cNvSpPr/>
            <p:nvPr/>
          </p:nvSpPr>
          <p:spPr>
            <a:xfrm>
              <a:off x="323088" y="4153407"/>
              <a:ext cx="859790" cy="388620"/>
            </a:xfrm>
            <a:custGeom>
              <a:avLst/>
              <a:gdLst/>
              <a:ahLst/>
              <a:cxnLst/>
              <a:rect l="l" t="t" r="r" b="b"/>
              <a:pathLst>
                <a:path w="859790" h="388620">
                  <a:moveTo>
                    <a:pt x="859536" y="0"/>
                  </a:moveTo>
                  <a:lnTo>
                    <a:pt x="851916" y="0"/>
                  </a:lnTo>
                  <a:lnTo>
                    <a:pt x="851916" y="7620"/>
                  </a:lnTo>
                  <a:lnTo>
                    <a:pt x="851916" y="381000"/>
                  </a:lnTo>
                  <a:lnTo>
                    <a:pt x="7620" y="381000"/>
                  </a:lnTo>
                  <a:lnTo>
                    <a:pt x="7620" y="7620"/>
                  </a:lnTo>
                  <a:lnTo>
                    <a:pt x="4572" y="7620"/>
                  </a:lnTo>
                  <a:lnTo>
                    <a:pt x="4572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851916" y="7620"/>
                  </a:lnTo>
                  <a:lnTo>
                    <a:pt x="85191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59536" y="388620"/>
                  </a:lnTo>
                  <a:lnTo>
                    <a:pt x="859536" y="381000"/>
                  </a:lnTo>
                  <a:lnTo>
                    <a:pt x="859536" y="7620"/>
                  </a:lnTo>
                  <a:lnTo>
                    <a:pt x="859536" y="2540"/>
                  </a:lnTo>
                  <a:lnTo>
                    <a:pt x="859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4" name="object 234" descr="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26136" y="3688080"/>
              <a:ext cx="859535" cy="382523"/>
            </a:xfrm>
            <a:prstGeom prst="rect">
              <a:avLst/>
            </a:prstGeom>
          </p:spPr>
        </p:pic>
        <p:pic>
          <p:nvPicPr>
            <p:cNvPr id="235" name="object 235" descr="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358139" y="3720083"/>
              <a:ext cx="816864" cy="329184"/>
            </a:xfrm>
            <a:prstGeom prst="rect">
              <a:avLst/>
            </a:prstGeom>
          </p:spPr>
        </p:pic>
        <p:sp>
          <p:nvSpPr>
            <p:cNvPr id="236" name="object 236" descr=""/>
            <p:cNvSpPr/>
            <p:nvPr/>
          </p:nvSpPr>
          <p:spPr>
            <a:xfrm>
              <a:off x="323088" y="3684523"/>
              <a:ext cx="866140" cy="388620"/>
            </a:xfrm>
            <a:custGeom>
              <a:avLst/>
              <a:gdLst/>
              <a:ahLst/>
              <a:cxnLst/>
              <a:rect l="l" t="t" r="r" b="b"/>
              <a:pathLst>
                <a:path w="866140" h="388620">
                  <a:moveTo>
                    <a:pt x="865632" y="0"/>
                  </a:moveTo>
                  <a:lnTo>
                    <a:pt x="859536" y="0"/>
                  </a:lnTo>
                  <a:lnTo>
                    <a:pt x="859536" y="7620"/>
                  </a:lnTo>
                  <a:lnTo>
                    <a:pt x="859536" y="381000"/>
                  </a:lnTo>
                  <a:lnTo>
                    <a:pt x="7620" y="381000"/>
                  </a:lnTo>
                  <a:lnTo>
                    <a:pt x="7620" y="8128"/>
                  </a:lnTo>
                  <a:lnTo>
                    <a:pt x="7620" y="7620"/>
                  </a:lnTo>
                  <a:lnTo>
                    <a:pt x="859536" y="7620"/>
                  </a:lnTo>
                  <a:lnTo>
                    <a:pt x="85953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65632" y="388620"/>
                  </a:lnTo>
                  <a:lnTo>
                    <a:pt x="865632" y="381000"/>
                  </a:lnTo>
                  <a:lnTo>
                    <a:pt x="865632" y="7620"/>
                  </a:lnTo>
                  <a:lnTo>
                    <a:pt x="865632" y="5080"/>
                  </a:lnTo>
                  <a:lnTo>
                    <a:pt x="8656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7" name="object 237" descr="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361187" y="2150363"/>
              <a:ext cx="1028700" cy="464820"/>
            </a:xfrm>
            <a:prstGeom prst="rect">
              <a:avLst/>
            </a:prstGeom>
          </p:spPr>
        </p:pic>
        <p:pic>
          <p:nvPicPr>
            <p:cNvPr id="238" name="object 238" descr="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393192" y="2177796"/>
              <a:ext cx="772668" cy="419100"/>
            </a:xfrm>
            <a:prstGeom prst="rect">
              <a:avLst/>
            </a:prstGeom>
          </p:spPr>
        </p:pic>
        <p:sp>
          <p:nvSpPr>
            <p:cNvPr id="239" name="object 239" descr=""/>
            <p:cNvSpPr/>
            <p:nvPr/>
          </p:nvSpPr>
          <p:spPr>
            <a:xfrm>
              <a:off x="358127" y="2147823"/>
              <a:ext cx="1033780" cy="469900"/>
            </a:xfrm>
            <a:custGeom>
              <a:avLst/>
              <a:gdLst/>
              <a:ahLst/>
              <a:cxnLst/>
              <a:rect l="l" t="t" r="r" b="b"/>
              <a:pathLst>
                <a:path w="1033780" h="469900">
                  <a:moveTo>
                    <a:pt x="1033284" y="0"/>
                  </a:moveTo>
                  <a:lnTo>
                    <a:pt x="1025664" y="0"/>
                  </a:lnTo>
                  <a:lnTo>
                    <a:pt x="1025664" y="7620"/>
                  </a:lnTo>
                  <a:lnTo>
                    <a:pt x="1025664" y="462280"/>
                  </a:lnTo>
                  <a:lnTo>
                    <a:pt x="6096" y="46228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1025664" y="7620"/>
                  </a:lnTo>
                  <a:lnTo>
                    <a:pt x="102566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462280"/>
                  </a:lnTo>
                  <a:lnTo>
                    <a:pt x="0" y="469900"/>
                  </a:lnTo>
                  <a:lnTo>
                    <a:pt x="1033284" y="469900"/>
                  </a:lnTo>
                  <a:lnTo>
                    <a:pt x="1033284" y="462280"/>
                  </a:lnTo>
                  <a:lnTo>
                    <a:pt x="1033284" y="7620"/>
                  </a:lnTo>
                  <a:lnTo>
                    <a:pt x="1033284" y="2540"/>
                  </a:lnTo>
                  <a:lnTo>
                    <a:pt x="10332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0" name="object 240" descr="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326136" y="3200400"/>
              <a:ext cx="854963" cy="387095"/>
            </a:xfrm>
            <a:prstGeom prst="rect">
              <a:avLst/>
            </a:prstGeom>
          </p:spPr>
        </p:pic>
        <p:pic>
          <p:nvPicPr>
            <p:cNvPr id="241" name="object 241" descr="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358139" y="3233927"/>
              <a:ext cx="787908" cy="329184"/>
            </a:xfrm>
            <a:prstGeom prst="rect">
              <a:avLst/>
            </a:prstGeom>
          </p:spPr>
        </p:pic>
        <p:sp>
          <p:nvSpPr>
            <p:cNvPr id="242" name="object 242" descr=""/>
            <p:cNvSpPr/>
            <p:nvPr/>
          </p:nvSpPr>
          <p:spPr>
            <a:xfrm>
              <a:off x="323088" y="3199383"/>
              <a:ext cx="859790" cy="389890"/>
            </a:xfrm>
            <a:custGeom>
              <a:avLst/>
              <a:gdLst/>
              <a:ahLst/>
              <a:cxnLst/>
              <a:rect l="l" t="t" r="r" b="b"/>
              <a:pathLst>
                <a:path w="859790" h="389889">
                  <a:moveTo>
                    <a:pt x="859536" y="0"/>
                  </a:moveTo>
                  <a:lnTo>
                    <a:pt x="851916" y="0"/>
                  </a:lnTo>
                  <a:lnTo>
                    <a:pt x="851916" y="5080"/>
                  </a:lnTo>
                  <a:lnTo>
                    <a:pt x="851916" y="382270"/>
                  </a:lnTo>
                  <a:lnTo>
                    <a:pt x="7620" y="38227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851916" y="5080"/>
                  </a:lnTo>
                  <a:lnTo>
                    <a:pt x="85191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2270"/>
                  </a:lnTo>
                  <a:lnTo>
                    <a:pt x="0" y="389890"/>
                  </a:lnTo>
                  <a:lnTo>
                    <a:pt x="859536" y="389890"/>
                  </a:lnTo>
                  <a:lnTo>
                    <a:pt x="859536" y="382270"/>
                  </a:lnTo>
                  <a:lnTo>
                    <a:pt x="859536" y="5080"/>
                  </a:lnTo>
                  <a:lnTo>
                    <a:pt x="859536" y="2540"/>
                  </a:lnTo>
                  <a:lnTo>
                    <a:pt x="859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3" name="object 243" descr="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376428" y="1586483"/>
              <a:ext cx="1225295" cy="460247"/>
            </a:xfrm>
            <a:prstGeom prst="rect">
              <a:avLst/>
            </a:prstGeom>
          </p:spPr>
        </p:pic>
        <p:pic>
          <p:nvPicPr>
            <p:cNvPr id="244" name="object 244" descr="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408432" y="1612391"/>
              <a:ext cx="1094231" cy="419100"/>
            </a:xfrm>
            <a:prstGeom prst="rect">
              <a:avLst/>
            </a:prstGeom>
          </p:spPr>
        </p:pic>
        <p:sp>
          <p:nvSpPr>
            <p:cNvPr id="245" name="object 245" descr=""/>
            <p:cNvSpPr/>
            <p:nvPr/>
          </p:nvSpPr>
          <p:spPr>
            <a:xfrm>
              <a:off x="373367" y="1583943"/>
              <a:ext cx="1231900" cy="466090"/>
            </a:xfrm>
            <a:custGeom>
              <a:avLst/>
              <a:gdLst/>
              <a:ahLst/>
              <a:cxnLst/>
              <a:rect l="l" t="t" r="r" b="b"/>
              <a:pathLst>
                <a:path w="1231900" h="466089">
                  <a:moveTo>
                    <a:pt x="1231404" y="0"/>
                  </a:moveTo>
                  <a:lnTo>
                    <a:pt x="1223784" y="0"/>
                  </a:lnTo>
                  <a:lnTo>
                    <a:pt x="1223784" y="5080"/>
                  </a:lnTo>
                  <a:lnTo>
                    <a:pt x="1223784" y="458470"/>
                  </a:lnTo>
                  <a:lnTo>
                    <a:pt x="7632" y="458470"/>
                  </a:lnTo>
                  <a:lnTo>
                    <a:pt x="7632" y="5588"/>
                  </a:lnTo>
                  <a:lnTo>
                    <a:pt x="7632" y="5080"/>
                  </a:lnTo>
                  <a:lnTo>
                    <a:pt x="1223784" y="5080"/>
                  </a:lnTo>
                  <a:lnTo>
                    <a:pt x="122378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58470"/>
                  </a:lnTo>
                  <a:lnTo>
                    <a:pt x="0" y="466090"/>
                  </a:lnTo>
                  <a:lnTo>
                    <a:pt x="1231404" y="466090"/>
                  </a:lnTo>
                  <a:lnTo>
                    <a:pt x="1231404" y="458470"/>
                  </a:lnTo>
                  <a:lnTo>
                    <a:pt x="1231404" y="5080"/>
                  </a:lnTo>
                  <a:lnTo>
                    <a:pt x="1231404" y="2540"/>
                  </a:lnTo>
                  <a:lnTo>
                    <a:pt x="12314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6" name="object 246" descr="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505700" y="4396739"/>
              <a:ext cx="964691" cy="382524"/>
            </a:xfrm>
            <a:prstGeom prst="rect">
              <a:avLst/>
            </a:prstGeom>
          </p:spPr>
        </p:pic>
        <p:pic>
          <p:nvPicPr>
            <p:cNvPr id="247" name="object 247" descr="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7537704" y="4428743"/>
              <a:ext cx="806196" cy="329184"/>
            </a:xfrm>
            <a:prstGeom prst="rect">
              <a:avLst/>
            </a:prstGeom>
          </p:spPr>
        </p:pic>
        <p:sp>
          <p:nvSpPr>
            <p:cNvPr id="248" name="object 248" descr=""/>
            <p:cNvSpPr/>
            <p:nvPr/>
          </p:nvSpPr>
          <p:spPr>
            <a:xfrm>
              <a:off x="7504163" y="4394199"/>
              <a:ext cx="967740" cy="386080"/>
            </a:xfrm>
            <a:custGeom>
              <a:avLst/>
              <a:gdLst/>
              <a:ahLst/>
              <a:cxnLst/>
              <a:rect l="l" t="t" r="r" b="b"/>
              <a:pathLst>
                <a:path w="967740" h="386079">
                  <a:moveTo>
                    <a:pt x="967740" y="0"/>
                  </a:moveTo>
                  <a:lnTo>
                    <a:pt x="960120" y="0"/>
                  </a:lnTo>
                  <a:lnTo>
                    <a:pt x="960120" y="5080"/>
                  </a:lnTo>
                  <a:lnTo>
                    <a:pt x="960120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960120" y="5080"/>
                  </a:lnTo>
                  <a:lnTo>
                    <a:pt x="96012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967740" y="386080"/>
                  </a:lnTo>
                  <a:lnTo>
                    <a:pt x="967740" y="381000"/>
                  </a:lnTo>
                  <a:lnTo>
                    <a:pt x="967740" y="5080"/>
                  </a:lnTo>
                  <a:lnTo>
                    <a:pt x="967740" y="2540"/>
                  </a:lnTo>
                  <a:lnTo>
                    <a:pt x="9677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9" name="object 249" descr="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312152" y="4866132"/>
              <a:ext cx="1237487" cy="382523"/>
            </a:xfrm>
            <a:prstGeom prst="rect">
              <a:avLst/>
            </a:prstGeom>
          </p:spPr>
        </p:pic>
        <p:pic>
          <p:nvPicPr>
            <p:cNvPr id="250" name="object 250" descr="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7342632" y="4898135"/>
              <a:ext cx="1106423" cy="329184"/>
            </a:xfrm>
            <a:prstGeom prst="rect">
              <a:avLst/>
            </a:prstGeom>
          </p:spPr>
        </p:pic>
        <p:sp>
          <p:nvSpPr>
            <p:cNvPr id="251" name="object 251" descr=""/>
            <p:cNvSpPr/>
            <p:nvPr/>
          </p:nvSpPr>
          <p:spPr>
            <a:xfrm>
              <a:off x="7309091" y="4863592"/>
              <a:ext cx="1242060" cy="388620"/>
            </a:xfrm>
            <a:custGeom>
              <a:avLst/>
              <a:gdLst/>
              <a:ahLst/>
              <a:cxnLst/>
              <a:rect l="l" t="t" r="r" b="b"/>
              <a:pathLst>
                <a:path w="1242059" h="388620">
                  <a:moveTo>
                    <a:pt x="1242060" y="0"/>
                  </a:moveTo>
                  <a:lnTo>
                    <a:pt x="1235964" y="0"/>
                  </a:lnTo>
                  <a:lnTo>
                    <a:pt x="1235964" y="7620"/>
                  </a:lnTo>
                  <a:lnTo>
                    <a:pt x="1235964" y="381000"/>
                  </a:lnTo>
                  <a:lnTo>
                    <a:pt x="6096" y="38100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1235964" y="7620"/>
                  </a:lnTo>
                  <a:lnTo>
                    <a:pt x="123596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1242060" y="388620"/>
                  </a:lnTo>
                  <a:lnTo>
                    <a:pt x="1242060" y="381000"/>
                  </a:lnTo>
                  <a:lnTo>
                    <a:pt x="1242060" y="7620"/>
                  </a:lnTo>
                  <a:lnTo>
                    <a:pt x="1242060" y="2540"/>
                  </a:lnTo>
                  <a:lnTo>
                    <a:pt x="124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2" name="object 252" descr="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6458712" y="5314187"/>
              <a:ext cx="853439" cy="382523"/>
            </a:xfrm>
            <a:prstGeom prst="rect">
              <a:avLst/>
            </a:prstGeom>
          </p:spPr>
        </p:pic>
        <p:pic>
          <p:nvPicPr>
            <p:cNvPr id="253" name="object 253" descr="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6490715" y="5344668"/>
              <a:ext cx="803148" cy="329183"/>
            </a:xfrm>
            <a:prstGeom prst="rect">
              <a:avLst/>
            </a:prstGeom>
          </p:spPr>
        </p:pic>
        <p:sp>
          <p:nvSpPr>
            <p:cNvPr id="254" name="object 254" descr=""/>
            <p:cNvSpPr/>
            <p:nvPr/>
          </p:nvSpPr>
          <p:spPr>
            <a:xfrm>
              <a:off x="6455664" y="5311648"/>
              <a:ext cx="859790" cy="386080"/>
            </a:xfrm>
            <a:custGeom>
              <a:avLst/>
              <a:gdLst/>
              <a:ahLst/>
              <a:cxnLst/>
              <a:rect l="l" t="t" r="r" b="b"/>
              <a:pathLst>
                <a:path w="859790" h="386079">
                  <a:moveTo>
                    <a:pt x="859536" y="0"/>
                  </a:moveTo>
                  <a:lnTo>
                    <a:pt x="853440" y="0"/>
                  </a:lnTo>
                  <a:lnTo>
                    <a:pt x="853440" y="5080"/>
                  </a:lnTo>
                  <a:lnTo>
                    <a:pt x="853440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53440" y="5080"/>
                  </a:lnTo>
                  <a:lnTo>
                    <a:pt x="85344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859536" y="386080"/>
                  </a:lnTo>
                  <a:lnTo>
                    <a:pt x="859536" y="381000"/>
                  </a:lnTo>
                  <a:lnTo>
                    <a:pt x="859536" y="5080"/>
                  </a:lnTo>
                  <a:lnTo>
                    <a:pt x="859536" y="2540"/>
                  </a:lnTo>
                  <a:lnTo>
                    <a:pt x="859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5" name="object 255" descr="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6329171" y="883920"/>
              <a:ext cx="960120" cy="499871"/>
            </a:xfrm>
            <a:prstGeom prst="rect">
              <a:avLst/>
            </a:prstGeom>
          </p:spPr>
        </p:pic>
        <p:sp>
          <p:nvSpPr>
            <p:cNvPr id="256" name="object 256" descr=""/>
            <p:cNvSpPr/>
            <p:nvPr/>
          </p:nvSpPr>
          <p:spPr>
            <a:xfrm>
              <a:off x="7200900" y="1042416"/>
              <a:ext cx="24765" cy="10795"/>
            </a:xfrm>
            <a:custGeom>
              <a:avLst/>
              <a:gdLst/>
              <a:ahLst/>
              <a:cxnLst/>
              <a:rect l="l" t="t" r="r" b="b"/>
              <a:pathLst>
                <a:path w="24765" h="10794">
                  <a:moveTo>
                    <a:pt x="24383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7" name="object 257" descr="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6361176" y="929639"/>
              <a:ext cx="830579" cy="419099"/>
            </a:xfrm>
            <a:prstGeom prst="rect">
              <a:avLst/>
            </a:prstGeom>
          </p:spPr>
        </p:pic>
        <p:sp>
          <p:nvSpPr>
            <p:cNvPr id="258" name="object 258" descr=""/>
            <p:cNvSpPr/>
            <p:nvPr/>
          </p:nvSpPr>
          <p:spPr>
            <a:xfrm>
              <a:off x="6326111" y="881379"/>
              <a:ext cx="966469" cy="504190"/>
            </a:xfrm>
            <a:custGeom>
              <a:avLst/>
              <a:gdLst/>
              <a:ahLst/>
              <a:cxnLst/>
              <a:rect l="l" t="t" r="r" b="b"/>
              <a:pathLst>
                <a:path w="966470" h="504190">
                  <a:moveTo>
                    <a:pt x="966216" y="0"/>
                  </a:moveTo>
                  <a:lnTo>
                    <a:pt x="960120" y="0"/>
                  </a:lnTo>
                  <a:lnTo>
                    <a:pt x="960120" y="7620"/>
                  </a:lnTo>
                  <a:lnTo>
                    <a:pt x="960120" y="497840"/>
                  </a:lnTo>
                  <a:lnTo>
                    <a:pt x="7620" y="497840"/>
                  </a:lnTo>
                  <a:lnTo>
                    <a:pt x="7620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960120" y="7620"/>
                  </a:lnTo>
                  <a:lnTo>
                    <a:pt x="96012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497840"/>
                  </a:lnTo>
                  <a:lnTo>
                    <a:pt x="0" y="504190"/>
                  </a:lnTo>
                  <a:lnTo>
                    <a:pt x="966216" y="504190"/>
                  </a:lnTo>
                  <a:lnTo>
                    <a:pt x="966216" y="497840"/>
                  </a:lnTo>
                  <a:lnTo>
                    <a:pt x="966216" y="7620"/>
                  </a:lnTo>
                  <a:lnTo>
                    <a:pt x="966216" y="2540"/>
                  </a:lnTo>
                  <a:lnTo>
                    <a:pt x="9662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9" name="object 259" descr="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9165335" y="1301495"/>
              <a:ext cx="826007" cy="382523"/>
            </a:xfrm>
            <a:prstGeom prst="rect">
              <a:avLst/>
            </a:prstGeom>
          </p:spPr>
        </p:pic>
        <p:pic>
          <p:nvPicPr>
            <p:cNvPr id="260" name="object 260" descr="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9197340" y="1336548"/>
              <a:ext cx="704088" cy="321563"/>
            </a:xfrm>
            <a:prstGeom prst="rect">
              <a:avLst/>
            </a:prstGeom>
          </p:spPr>
        </p:pic>
        <p:sp>
          <p:nvSpPr>
            <p:cNvPr id="261" name="object 261" descr=""/>
            <p:cNvSpPr/>
            <p:nvPr/>
          </p:nvSpPr>
          <p:spPr>
            <a:xfrm>
              <a:off x="9162275" y="1298955"/>
              <a:ext cx="830580" cy="388620"/>
            </a:xfrm>
            <a:custGeom>
              <a:avLst/>
              <a:gdLst/>
              <a:ahLst/>
              <a:cxnLst/>
              <a:rect l="l" t="t" r="r" b="b"/>
              <a:pathLst>
                <a:path w="830579" h="388619">
                  <a:moveTo>
                    <a:pt x="830580" y="0"/>
                  </a:moveTo>
                  <a:lnTo>
                    <a:pt x="824484" y="0"/>
                  </a:lnTo>
                  <a:lnTo>
                    <a:pt x="824484" y="7620"/>
                  </a:lnTo>
                  <a:lnTo>
                    <a:pt x="824484" y="381000"/>
                  </a:lnTo>
                  <a:lnTo>
                    <a:pt x="7620" y="381000"/>
                  </a:lnTo>
                  <a:lnTo>
                    <a:pt x="7620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824484" y="7620"/>
                  </a:lnTo>
                  <a:lnTo>
                    <a:pt x="82448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30580" y="388620"/>
                  </a:lnTo>
                  <a:lnTo>
                    <a:pt x="830580" y="381000"/>
                  </a:lnTo>
                  <a:lnTo>
                    <a:pt x="830580" y="762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2" name="object 262" descr="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7405116" y="833627"/>
              <a:ext cx="893064" cy="384047"/>
            </a:xfrm>
            <a:prstGeom prst="rect">
              <a:avLst/>
            </a:prstGeom>
          </p:spPr>
        </p:pic>
        <p:pic>
          <p:nvPicPr>
            <p:cNvPr id="263" name="object 263" descr="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7437120" y="865631"/>
              <a:ext cx="815339" cy="329184"/>
            </a:xfrm>
            <a:prstGeom prst="rect">
              <a:avLst/>
            </a:prstGeom>
          </p:spPr>
        </p:pic>
        <p:sp>
          <p:nvSpPr>
            <p:cNvPr id="264" name="object 264" descr=""/>
            <p:cNvSpPr/>
            <p:nvPr/>
          </p:nvSpPr>
          <p:spPr>
            <a:xfrm>
              <a:off x="7402068" y="830071"/>
              <a:ext cx="896619" cy="388620"/>
            </a:xfrm>
            <a:custGeom>
              <a:avLst/>
              <a:gdLst/>
              <a:ahLst/>
              <a:cxnLst/>
              <a:rect l="l" t="t" r="r" b="b"/>
              <a:pathLst>
                <a:path w="896620" h="388619">
                  <a:moveTo>
                    <a:pt x="896112" y="0"/>
                  </a:moveTo>
                  <a:lnTo>
                    <a:pt x="890016" y="0"/>
                  </a:lnTo>
                  <a:lnTo>
                    <a:pt x="890016" y="7620"/>
                  </a:lnTo>
                  <a:lnTo>
                    <a:pt x="890016" y="381000"/>
                  </a:lnTo>
                  <a:lnTo>
                    <a:pt x="6096" y="381000"/>
                  </a:lnTo>
                  <a:lnTo>
                    <a:pt x="6096" y="8128"/>
                  </a:lnTo>
                  <a:lnTo>
                    <a:pt x="6096" y="7620"/>
                  </a:lnTo>
                  <a:lnTo>
                    <a:pt x="890016" y="7620"/>
                  </a:lnTo>
                  <a:lnTo>
                    <a:pt x="89001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96112" y="388620"/>
                  </a:lnTo>
                  <a:lnTo>
                    <a:pt x="896112" y="381000"/>
                  </a:lnTo>
                  <a:lnTo>
                    <a:pt x="896112" y="7620"/>
                  </a:lnTo>
                  <a:lnTo>
                    <a:pt x="896112" y="5080"/>
                  </a:lnTo>
                  <a:lnTo>
                    <a:pt x="896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5" name="object 265" descr="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9174480" y="1775460"/>
              <a:ext cx="824483" cy="364236"/>
            </a:xfrm>
            <a:prstGeom prst="rect">
              <a:avLst/>
            </a:prstGeom>
          </p:spPr>
        </p:pic>
        <p:pic>
          <p:nvPicPr>
            <p:cNvPr id="266" name="object 266" descr="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9206483" y="1801367"/>
              <a:ext cx="675132" cy="321564"/>
            </a:xfrm>
            <a:prstGeom prst="rect">
              <a:avLst/>
            </a:prstGeom>
          </p:spPr>
        </p:pic>
        <p:sp>
          <p:nvSpPr>
            <p:cNvPr id="267" name="object 267" descr=""/>
            <p:cNvSpPr/>
            <p:nvPr/>
          </p:nvSpPr>
          <p:spPr>
            <a:xfrm>
              <a:off x="9171432" y="1772919"/>
              <a:ext cx="830580" cy="368300"/>
            </a:xfrm>
            <a:custGeom>
              <a:avLst/>
              <a:gdLst/>
              <a:ahLst/>
              <a:cxnLst/>
              <a:rect l="l" t="t" r="r" b="b"/>
              <a:pathLst>
                <a:path w="830579" h="368300">
                  <a:moveTo>
                    <a:pt x="830580" y="0"/>
                  </a:moveTo>
                  <a:lnTo>
                    <a:pt x="824484" y="0"/>
                  </a:lnTo>
                  <a:lnTo>
                    <a:pt x="824484" y="5080"/>
                  </a:lnTo>
                  <a:lnTo>
                    <a:pt x="824484" y="361950"/>
                  </a:lnTo>
                  <a:lnTo>
                    <a:pt x="6096" y="36195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24484" y="5080"/>
                  </a:lnTo>
                  <a:lnTo>
                    <a:pt x="82448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61950"/>
                  </a:lnTo>
                  <a:lnTo>
                    <a:pt x="0" y="368300"/>
                  </a:lnTo>
                  <a:lnTo>
                    <a:pt x="830580" y="368300"/>
                  </a:lnTo>
                  <a:lnTo>
                    <a:pt x="830580" y="361950"/>
                  </a:lnTo>
                  <a:lnTo>
                    <a:pt x="830580" y="508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8" name="object 268" descr="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7655052" y="1959863"/>
              <a:ext cx="880871" cy="384048"/>
            </a:xfrm>
            <a:prstGeom prst="rect">
              <a:avLst/>
            </a:prstGeom>
          </p:spPr>
        </p:pic>
        <p:pic>
          <p:nvPicPr>
            <p:cNvPr id="269" name="object 269" descr="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7687056" y="1991867"/>
              <a:ext cx="809244" cy="329184"/>
            </a:xfrm>
            <a:prstGeom prst="rect">
              <a:avLst/>
            </a:prstGeom>
          </p:spPr>
        </p:pic>
        <p:sp>
          <p:nvSpPr>
            <p:cNvPr id="270" name="object 270" descr=""/>
            <p:cNvSpPr/>
            <p:nvPr/>
          </p:nvSpPr>
          <p:spPr>
            <a:xfrm>
              <a:off x="7652004" y="1957323"/>
              <a:ext cx="885825" cy="388620"/>
            </a:xfrm>
            <a:custGeom>
              <a:avLst/>
              <a:gdLst/>
              <a:ahLst/>
              <a:cxnLst/>
              <a:rect l="l" t="t" r="r" b="b"/>
              <a:pathLst>
                <a:path w="885825" h="388619">
                  <a:moveTo>
                    <a:pt x="885444" y="0"/>
                  </a:moveTo>
                  <a:lnTo>
                    <a:pt x="879348" y="0"/>
                  </a:lnTo>
                  <a:lnTo>
                    <a:pt x="879348" y="7620"/>
                  </a:lnTo>
                  <a:lnTo>
                    <a:pt x="879348" y="381000"/>
                  </a:lnTo>
                  <a:lnTo>
                    <a:pt x="7620" y="381000"/>
                  </a:lnTo>
                  <a:lnTo>
                    <a:pt x="7620" y="7620"/>
                  </a:lnTo>
                  <a:lnTo>
                    <a:pt x="4572" y="7620"/>
                  </a:lnTo>
                  <a:lnTo>
                    <a:pt x="4572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879348" y="7620"/>
                  </a:lnTo>
                  <a:lnTo>
                    <a:pt x="879348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85444" y="388620"/>
                  </a:lnTo>
                  <a:lnTo>
                    <a:pt x="885444" y="381000"/>
                  </a:lnTo>
                  <a:lnTo>
                    <a:pt x="885444" y="7620"/>
                  </a:lnTo>
                  <a:lnTo>
                    <a:pt x="885444" y="2540"/>
                  </a:lnTo>
                  <a:lnTo>
                    <a:pt x="8854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1" name="object 271" descr="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7650480" y="2410967"/>
              <a:ext cx="1176527" cy="484632"/>
            </a:xfrm>
            <a:prstGeom prst="rect">
              <a:avLst/>
            </a:prstGeom>
          </p:spPr>
        </p:pic>
        <p:pic>
          <p:nvPicPr>
            <p:cNvPr id="272" name="object 272" descr="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680959" y="2449067"/>
              <a:ext cx="1106424" cy="419100"/>
            </a:xfrm>
            <a:prstGeom prst="rect">
              <a:avLst/>
            </a:prstGeom>
          </p:spPr>
        </p:pic>
        <p:sp>
          <p:nvSpPr>
            <p:cNvPr id="273" name="object 273" descr=""/>
            <p:cNvSpPr/>
            <p:nvPr/>
          </p:nvSpPr>
          <p:spPr>
            <a:xfrm>
              <a:off x="7647420" y="2408427"/>
              <a:ext cx="1181100" cy="490220"/>
            </a:xfrm>
            <a:custGeom>
              <a:avLst/>
              <a:gdLst/>
              <a:ahLst/>
              <a:cxnLst/>
              <a:rect l="l" t="t" r="r" b="b"/>
              <a:pathLst>
                <a:path w="1181100" h="490219">
                  <a:moveTo>
                    <a:pt x="1181100" y="0"/>
                  </a:moveTo>
                  <a:lnTo>
                    <a:pt x="1175004" y="0"/>
                  </a:lnTo>
                  <a:lnTo>
                    <a:pt x="1175004" y="5080"/>
                  </a:lnTo>
                  <a:lnTo>
                    <a:pt x="1175004" y="483870"/>
                  </a:lnTo>
                  <a:lnTo>
                    <a:pt x="7620" y="48387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1175004" y="5080"/>
                  </a:lnTo>
                  <a:lnTo>
                    <a:pt x="117500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83870"/>
                  </a:lnTo>
                  <a:lnTo>
                    <a:pt x="0" y="490220"/>
                  </a:lnTo>
                  <a:lnTo>
                    <a:pt x="1181100" y="490220"/>
                  </a:lnTo>
                  <a:lnTo>
                    <a:pt x="1181100" y="483870"/>
                  </a:lnTo>
                  <a:lnTo>
                    <a:pt x="1181100" y="5080"/>
                  </a:lnTo>
                  <a:lnTo>
                    <a:pt x="1181100" y="2540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4" name="object 274" descr="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7650480" y="2985516"/>
              <a:ext cx="890015" cy="384048"/>
            </a:xfrm>
            <a:prstGeom prst="rect">
              <a:avLst/>
            </a:prstGeom>
          </p:spPr>
        </p:pic>
        <p:pic>
          <p:nvPicPr>
            <p:cNvPr id="275" name="object 275" descr="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7682483" y="3017519"/>
              <a:ext cx="798576" cy="329184"/>
            </a:xfrm>
            <a:prstGeom prst="rect">
              <a:avLst/>
            </a:prstGeom>
          </p:spPr>
        </p:pic>
        <p:sp>
          <p:nvSpPr>
            <p:cNvPr id="276" name="object 276" descr=""/>
            <p:cNvSpPr/>
            <p:nvPr/>
          </p:nvSpPr>
          <p:spPr>
            <a:xfrm>
              <a:off x="7647420" y="2982975"/>
              <a:ext cx="897890" cy="388620"/>
            </a:xfrm>
            <a:custGeom>
              <a:avLst/>
              <a:gdLst/>
              <a:ahLst/>
              <a:cxnLst/>
              <a:rect l="l" t="t" r="r" b="b"/>
              <a:pathLst>
                <a:path w="897890" h="388620">
                  <a:moveTo>
                    <a:pt x="897636" y="0"/>
                  </a:moveTo>
                  <a:lnTo>
                    <a:pt x="890016" y="0"/>
                  </a:lnTo>
                  <a:lnTo>
                    <a:pt x="890016" y="7620"/>
                  </a:lnTo>
                  <a:lnTo>
                    <a:pt x="890016" y="381000"/>
                  </a:lnTo>
                  <a:lnTo>
                    <a:pt x="7620" y="381000"/>
                  </a:lnTo>
                  <a:lnTo>
                    <a:pt x="7620" y="7620"/>
                  </a:lnTo>
                  <a:lnTo>
                    <a:pt x="4572" y="7620"/>
                  </a:lnTo>
                  <a:lnTo>
                    <a:pt x="4572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890016" y="7620"/>
                  </a:lnTo>
                  <a:lnTo>
                    <a:pt x="89001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97636" y="388620"/>
                  </a:lnTo>
                  <a:lnTo>
                    <a:pt x="897636" y="381000"/>
                  </a:lnTo>
                  <a:lnTo>
                    <a:pt x="897636" y="7620"/>
                  </a:lnTo>
                  <a:lnTo>
                    <a:pt x="897636" y="2540"/>
                  </a:lnTo>
                  <a:lnTo>
                    <a:pt x="8976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7" name="object 277" descr="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3550919" y="1007364"/>
              <a:ext cx="893064" cy="382523"/>
            </a:xfrm>
            <a:prstGeom prst="rect">
              <a:avLst/>
            </a:prstGeom>
          </p:spPr>
        </p:pic>
        <p:pic>
          <p:nvPicPr>
            <p:cNvPr id="278" name="object 278" descr="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3582923" y="1039367"/>
              <a:ext cx="809243" cy="329184"/>
            </a:xfrm>
            <a:prstGeom prst="rect">
              <a:avLst/>
            </a:prstGeom>
          </p:spPr>
        </p:pic>
        <p:sp>
          <p:nvSpPr>
            <p:cNvPr id="279" name="object 279" descr=""/>
            <p:cNvSpPr/>
            <p:nvPr/>
          </p:nvSpPr>
          <p:spPr>
            <a:xfrm>
              <a:off x="3549383" y="1004823"/>
              <a:ext cx="896619" cy="388620"/>
            </a:xfrm>
            <a:custGeom>
              <a:avLst/>
              <a:gdLst/>
              <a:ahLst/>
              <a:cxnLst/>
              <a:rect l="l" t="t" r="r" b="b"/>
              <a:pathLst>
                <a:path w="896620" h="388619">
                  <a:moveTo>
                    <a:pt x="896112" y="0"/>
                  </a:moveTo>
                  <a:lnTo>
                    <a:pt x="890016" y="0"/>
                  </a:lnTo>
                  <a:lnTo>
                    <a:pt x="890016" y="7620"/>
                  </a:lnTo>
                  <a:lnTo>
                    <a:pt x="890016" y="381000"/>
                  </a:lnTo>
                  <a:lnTo>
                    <a:pt x="6096" y="38100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890016" y="7620"/>
                  </a:lnTo>
                  <a:lnTo>
                    <a:pt x="89001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96112" y="388620"/>
                  </a:lnTo>
                  <a:lnTo>
                    <a:pt x="896112" y="381000"/>
                  </a:lnTo>
                  <a:lnTo>
                    <a:pt x="896112" y="7620"/>
                  </a:lnTo>
                  <a:lnTo>
                    <a:pt x="896112" y="2540"/>
                  </a:lnTo>
                  <a:lnTo>
                    <a:pt x="896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0" name="object 280" descr="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5452871" y="935736"/>
              <a:ext cx="786383" cy="461772"/>
            </a:xfrm>
            <a:prstGeom prst="rect">
              <a:avLst/>
            </a:prstGeom>
          </p:spPr>
        </p:pic>
        <p:pic>
          <p:nvPicPr>
            <p:cNvPr id="281" name="object 281" descr="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484875" y="961644"/>
              <a:ext cx="659892" cy="411480"/>
            </a:xfrm>
            <a:prstGeom prst="rect">
              <a:avLst/>
            </a:prstGeom>
          </p:spPr>
        </p:pic>
        <p:sp>
          <p:nvSpPr>
            <p:cNvPr id="282" name="object 282" descr=""/>
            <p:cNvSpPr/>
            <p:nvPr/>
          </p:nvSpPr>
          <p:spPr>
            <a:xfrm>
              <a:off x="5451348" y="932179"/>
              <a:ext cx="791210" cy="467359"/>
            </a:xfrm>
            <a:custGeom>
              <a:avLst/>
              <a:gdLst/>
              <a:ahLst/>
              <a:cxnLst/>
              <a:rect l="l" t="t" r="r" b="b"/>
              <a:pathLst>
                <a:path w="791210" h="467359">
                  <a:moveTo>
                    <a:pt x="790956" y="0"/>
                  </a:moveTo>
                  <a:lnTo>
                    <a:pt x="783336" y="0"/>
                  </a:lnTo>
                  <a:lnTo>
                    <a:pt x="783336" y="7620"/>
                  </a:lnTo>
                  <a:lnTo>
                    <a:pt x="783336" y="461010"/>
                  </a:lnTo>
                  <a:lnTo>
                    <a:pt x="6096" y="461010"/>
                  </a:lnTo>
                  <a:lnTo>
                    <a:pt x="6096" y="8128"/>
                  </a:lnTo>
                  <a:lnTo>
                    <a:pt x="6096" y="7620"/>
                  </a:lnTo>
                  <a:lnTo>
                    <a:pt x="783336" y="7620"/>
                  </a:lnTo>
                  <a:lnTo>
                    <a:pt x="78333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461010"/>
                  </a:lnTo>
                  <a:lnTo>
                    <a:pt x="0" y="467360"/>
                  </a:lnTo>
                  <a:lnTo>
                    <a:pt x="790956" y="467360"/>
                  </a:lnTo>
                  <a:lnTo>
                    <a:pt x="790956" y="461010"/>
                  </a:lnTo>
                  <a:lnTo>
                    <a:pt x="790956" y="7620"/>
                  </a:lnTo>
                  <a:lnTo>
                    <a:pt x="790956" y="5080"/>
                  </a:lnTo>
                  <a:lnTo>
                    <a:pt x="790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3" name="object 283" descr="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4535423" y="1022604"/>
              <a:ext cx="854963" cy="384047"/>
            </a:xfrm>
            <a:prstGeom prst="rect">
              <a:avLst/>
            </a:prstGeom>
          </p:spPr>
        </p:pic>
        <p:pic>
          <p:nvPicPr>
            <p:cNvPr id="284" name="object 284" descr="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4567427" y="1054607"/>
              <a:ext cx="798576" cy="329184"/>
            </a:xfrm>
            <a:prstGeom prst="rect">
              <a:avLst/>
            </a:prstGeom>
          </p:spPr>
        </p:pic>
        <p:sp>
          <p:nvSpPr>
            <p:cNvPr id="285" name="object 285" descr=""/>
            <p:cNvSpPr/>
            <p:nvPr/>
          </p:nvSpPr>
          <p:spPr>
            <a:xfrm>
              <a:off x="1170419" y="1019047"/>
              <a:ext cx="8008620" cy="5187315"/>
            </a:xfrm>
            <a:custGeom>
              <a:avLst/>
              <a:gdLst/>
              <a:ahLst/>
              <a:cxnLst/>
              <a:rect l="l" t="t" r="r" b="b"/>
              <a:pathLst>
                <a:path w="8008620" h="5187315">
                  <a:moveTo>
                    <a:pt x="389623" y="2083536"/>
                  </a:moveTo>
                  <a:lnTo>
                    <a:pt x="388620" y="2073148"/>
                  </a:lnTo>
                  <a:lnTo>
                    <a:pt x="383387" y="2063864"/>
                  </a:lnTo>
                  <a:lnTo>
                    <a:pt x="375285" y="2057146"/>
                  </a:lnTo>
                  <a:lnTo>
                    <a:pt x="365480" y="2053869"/>
                  </a:lnTo>
                  <a:lnTo>
                    <a:pt x="358508" y="2054542"/>
                  </a:lnTo>
                  <a:lnTo>
                    <a:pt x="220992" y="1585468"/>
                  </a:lnTo>
                  <a:lnTo>
                    <a:pt x="213360" y="1586992"/>
                  </a:lnTo>
                  <a:lnTo>
                    <a:pt x="352031" y="2056485"/>
                  </a:lnTo>
                  <a:lnTo>
                    <a:pt x="345173" y="2060105"/>
                  </a:lnTo>
                  <a:lnTo>
                    <a:pt x="338518" y="2068195"/>
                  </a:lnTo>
                  <a:lnTo>
                    <a:pt x="335597" y="2078012"/>
                  </a:lnTo>
                  <a:lnTo>
                    <a:pt x="336804" y="2088388"/>
                  </a:lnTo>
                  <a:lnTo>
                    <a:pt x="341833" y="2097684"/>
                  </a:lnTo>
                  <a:lnTo>
                    <a:pt x="349567" y="2104390"/>
                  </a:lnTo>
                  <a:lnTo>
                    <a:pt x="359308" y="2107679"/>
                  </a:lnTo>
                  <a:lnTo>
                    <a:pt x="370332" y="2106676"/>
                  </a:lnTo>
                  <a:lnTo>
                    <a:pt x="379628" y="2101443"/>
                  </a:lnTo>
                  <a:lnTo>
                    <a:pt x="386334" y="2093341"/>
                  </a:lnTo>
                  <a:lnTo>
                    <a:pt x="389623" y="2083536"/>
                  </a:lnTo>
                  <a:close/>
                </a:path>
                <a:path w="8008620" h="5187315">
                  <a:moveTo>
                    <a:pt x="609612" y="2761996"/>
                  </a:moveTo>
                  <a:lnTo>
                    <a:pt x="609460" y="2751886"/>
                  </a:lnTo>
                  <a:lnTo>
                    <a:pt x="605040" y="2742755"/>
                  </a:lnTo>
                  <a:lnTo>
                    <a:pt x="597179" y="2735643"/>
                  </a:lnTo>
                  <a:lnTo>
                    <a:pt x="586752" y="2731516"/>
                  </a:lnTo>
                  <a:lnTo>
                    <a:pt x="576630" y="2732519"/>
                  </a:lnTo>
                  <a:lnTo>
                    <a:pt x="567512" y="2737231"/>
                  </a:lnTo>
                  <a:lnTo>
                    <a:pt x="560387" y="2744813"/>
                  </a:lnTo>
                  <a:lnTo>
                    <a:pt x="557339" y="2751899"/>
                  </a:lnTo>
                  <a:lnTo>
                    <a:pt x="12204" y="2669044"/>
                  </a:lnTo>
                  <a:lnTo>
                    <a:pt x="12204" y="2675128"/>
                  </a:lnTo>
                  <a:lnTo>
                    <a:pt x="556526" y="2758097"/>
                  </a:lnTo>
                  <a:lnTo>
                    <a:pt x="557047" y="2765361"/>
                  </a:lnTo>
                  <a:lnTo>
                    <a:pt x="561416" y="2774759"/>
                  </a:lnTo>
                  <a:lnTo>
                    <a:pt x="568909" y="2781604"/>
                  </a:lnTo>
                  <a:lnTo>
                    <a:pt x="579132" y="2784856"/>
                  </a:lnTo>
                  <a:lnTo>
                    <a:pt x="590105" y="2784716"/>
                  </a:lnTo>
                  <a:lnTo>
                    <a:pt x="599516" y="2780284"/>
                  </a:lnTo>
                  <a:lnTo>
                    <a:pt x="606348" y="2772435"/>
                  </a:lnTo>
                  <a:lnTo>
                    <a:pt x="609612" y="2761996"/>
                  </a:lnTo>
                  <a:close/>
                </a:path>
                <a:path w="8008620" h="5187315">
                  <a:moveTo>
                    <a:pt x="889736" y="3449612"/>
                  </a:moveTo>
                  <a:lnTo>
                    <a:pt x="886980" y="3439795"/>
                  </a:lnTo>
                  <a:lnTo>
                    <a:pt x="880783" y="3431705"/>
                  </a:lnTo>
                  <a:lnTo>
                    <a:pt x="871740" y="3426460"/>
                  </a:lnTo>
                  <a:lnTo>
                    <a:pt x="861326" y="3424351"/>
                  </a:lnTo>
                  <a:lnTo>
                    <a:pt x="851357" y="3426650"/>
                  </a:lnTo>
                  <a:lnTo>
                    <a:pt x="842797" y="3432683"/>
                  </a:lnTo>
                  <a:lnTo>
                    <a:pt x="838669" y="3438766"/>
                  </a:lnTo>
                  <a:lnTo>
                    <a:pt x="1536" y="3141472"/>
                  </a:lnTo>
                  <a:lnTo>
                    <a:pt x="0" y="3147568"/>
                  </a:lnTo>
                  <a:lnTo>
                    <a:pt x="836307" y="3445091"/>
                  </a:lnTo>
                  <a:lnTo>
                    <a:pt x="835444" y="3452965"/>
                  </a:lnTo>
                  <a:lnTo>
                    <a:pt x="838212" y="3463226"/>
                  </a:lnTo>
                  <a:lnTo>
                    <a:pt x="844397" y="3471494"/>
                  </a:lnTo>
                  <a:lnTo>
                    <a:pt x="853452" y="3476752"/>
                  </a:lnTo>
                  <a:lnTo>
                    <a:pt x="863854" y="3477996"/>
                  </a:lnTo>
                  <a:lnTo>
                    <a:pt x="873836" y="3475228"/>
                  </a:lnTo>
                  <a:lnTo>
                    <a:pt x="882383" y="3469043"/>
                  </a:lnTo>
                  <a:lnTo>
                    <a:pt x="888504" y="3459988"/>
                  </a:lnTo>
                  <a:lnTo>
                    <a:pt x="889736" y="3449612"/>
                  </a:lnTo>
                  <a:close/>
                </a:path>
                <a:path w="8008620" h="5187315">
                  <a:moveTo>
                    <a:pt x="1232471" y="2626347"/>
                  </a:moveTo>
                  <a:lnTo>
                    <a:pt x="1229880" y="2615692"/>
                  </a:lnTo>
                  <a:lnTo>
                    <a:pt x="1223543" y="2607792"/>
                  </a:lnTo>
                  <a:lnTo>
                    <a:pt x="1214640" y="2602738"/>
                  </a:lnTo>
                  <a:lnTo>
                    <a:pt x="1204582" y="2601125"/>
                  </a:lnTo>
                  <a:lnTo>
                    <a:pt x="1197165" y="2602941"/>
                  </a:lnTo>
                  <a:lnTo>
                    <a:pt x="917536" y="2026069"/>
                  </a:lnTo>
                  <a:lnTo>
                    <a:pt x="936574" y="2014689"/>
                  </a:lnTo>
                  <a:lnTo>
                    <a:pt x="941438" y="2019833"/>
                  </a:lnTo>
                  <a:lnTo>
                    <a:pt x="950785" y="2024189"/>
                  </a:lnTo>
                  <a:lnTo>
                    <a:pt x="983653" y="1994547"/>
                  </a:lnTo>
                  <a:lnTo>
                    <a:pt x="979932" y="1984756"/>
                  </a:lnTo>
                  <a:lnTo>
                    <a:pt x="972718" y="1977123"/>
                  </a:lnTo>
                  <a:lnTo>
                    <a:pt x="963358" y="1972754"/>
                  </a:lnTo>
                  <a:lnTo>
                    <a:pt x="953147" y="1972119"/>
                  </a:lnTo>
                  <a:lnTo>
                    <a:pt x="943356" y="1975612"/>
                  </a:lnTo>
                  <a:lnTo>
                    <a:pt x="935723" y="1982838"/>
                  </a:lnTo>
                  <a:lnTo>
                    <a:pt x="931354" y="1992185"/>
                  </a:lnTo>
                  <a:lnTo>
                    <a:pt x="930719" y="2002409"/>
                  </a:lnTo>
                  <a:lnTo>
                    <a:pt x="933030" y="2008898"/>
                  </a:lnTo>
                  <a:lnTo>
                    <a:pt x="914565" y="2019947"/>
                  </a:lnTo>
                  <a:lnTo>
                    <a:pt x="432828" y="1026160"/>
                  </a:lnTo>
                  <a:lnTo>
                    <a:pt x="426720" y="1029208"/>
                  </a:lnTo>
                  <a:lnTo>
                    <a:pt x="908685" y="2023452"/>
                  </a:lnTo>
                  <a:lnTo>
                    <a:pt x="4584" y="2563876"/>
                  </a:lnTo>
                  <a:lnTo>
                    <a:pt x="7632" y="2569972"/>
                  </a:lnTo>
                  <a:lnTo>
                    <a:pt x="911656" y="2029587"/>
                  </a:lnTo>
                  <a:lnTo>
                    <a:pt x="1191247" y="2606357"/>
                  </a:lnTo>
                  <a:lnTo>
                    <a:pt x="1186040" y="2610510"/>
                  </a:lnTo>
                  <a:lnTo>
                    <a:pt x="1180541" y="2619502"/>
                  </a:lnTo>
                  <a:lnTo>
                    <a:pt x="1178750" y="2629649"/>
                  </a:lnTo>
                  <a:lnTo>
                    <a:pt x="1181112" y="2640076"/>
                  </a:lnTo>
                  <a:lnTo>
                    <a:pt x="1188110" y="2648635"/>
                  </a:lnTo>
                  <a:lnTo>
                    <a:pt x="1197114" y="2653601"/>
                  </a:lnTo>
                  <a:lnTo>
                    <a:pt x="1207249" y="2654871"/>
                  </a:lnTo>
                  <a:lnTo>
                    <a:pt x="1217688" y="2652268"/>
                  </a:lnTo>
                  <a:lnTo>
                    <a:pt x="1226235" y="2645918"/>
                  </a:lnTo>
                  <a:lnTo>
                    <a:pt x="1231214" y="2636837"/>
                  </a:lnTo>
                  <a:lnTo>
                    <a:pt x="1232471" y="2626347"/>
                  </a:lnTo>
                  <a:close/>
                </a:path>
                <a:path w="8008620" h="5187315">
                  <a:moveTo>
                    <a:pt x="1643265" y="3234829"/>
                  </a:moveTo>
                  <a:lnTo>
                    <a:pt x="1642922" y="3224441"/>
                  </a:lnTo>
                  <a:lnTo>
                    <a:pt x="1638312" y="3214636"/>
                  </a:lnTo>
                  <a:lnTo>
                    <a:pt x="1631086" y="3208109"/>
                  </a:lnTo>
                  <a:lnTo>
                    <a:pt x="1621739" y="3204730"/>
                  </a:lnTo>
                  <a:lnTo>
                    <a:pt x="1611515" y="3204768"/>
                  </a:lnTo>
                  <a:lnTo>
                    <a:pt x="1601736" y="3208540"/>
                  </a:lnTo>
                  <a:lnTo>
                    <a:pt x="1594345" y="3216630"/>
                  </a:lnTo>
                  <a:lnTo>
                    <a:pt x="1590687" y="3226447"/>
                  </a:lnTo>
                  <a:lnTo>
                    <a:pt x="1591017" y="3236823"/>
                  </a:lnTo>
                  <a:lnTo>
                    <a:pt x="1594167" y="3243516"/>
                  </a:lnTo>
                  <a:lnTo>
                    <a:pt x="333756" y="4141228"/>
                  </a:lnTo>
                  <a:lnTo>
                    <a:pt x="338328" y="4147324"/>
                  </a:lnTo>
                  <a:lnTo>
                    <a:pt x="1597990" y="3249053"/>
                  </a:lnTo>
                  <a:lnTo>
                    <a:pt x="1602854" y="3254019"/>
                  </a:lnTo>
                  <a:lnTo>
                    <a:pt x="1612214" y="3257689"/>
                  </a:lnTo>
                  <a:lnTo>
                    <a:pt x="1622425" y="3257346"/>
                  </a:lnTo>
                  <a:lnTo>
                    <a:pt x="1632216" y="3252736"/>
                  </a:lnTo>
                  <a:lnTo>
                    <a:pt x="1639595" y="3244634"/>
                  </a:lnTo>
                  <a:lnTo>
                    <a:pt x="1643265" y="3234829"/>
                  </a:lnTo>
                  <a:close/>
                </a:path>
                <a:path w="8008620" h="5187315">
                  <a:moveTo>
                    <a:pt x="1745818" y="4548111"/>
                  </a:moveTo>
                  <a:lnTo>
                    <a:pt x="1743468" y="4537456"/>
                  </a:lnTo>
                  <a:lnTo>
                    <a:pt x="1737106" y="4528909"/>
                  </a:lnTo>
                  <a:lnTo>
                    <a:pt x="1728038" y="4523930"/>
                  </a:lnTo>
                  <a:lnTo>
                    <a:pt x="1717535" y="4522673"/>
                  </a:lnTo>
                  <a:lnTo>
                    <a:pt x="1706892" y="4525264"/>
                  </a:lnTo>
                  <a:lnTo>
                    <a:pt x="1698980" y="4531385"/>
                  </a:lnTo>
                  <a:lnTo>
                    <a:pt x="1693938" y="4539932"/>
                  </a:lnTo>
                  <a:lnTo>
                    <a:pt x="1692313" y="4549914"/>
                  </a:lnTo>
                  <a:lnTo>
                    <a:pt x="1694014" y="4557382"/>
                  </a:lnTo>
                  <a:lnTo>
                    <a:pt x="333756" y="5180584"/>
                  </a:lnTo>
                  <a:lnTo>
                    <a:pt x="336816" y="5186692"/>
                  </a:lnTo>
                  <a:lnTo>
                    <a:pt x="1696935" y="4563554"/>
                  </a:lnTo>
                  <a:lnTo>
                    <a:pt x="1700809" y="4569104"/>
                  </a:lnTo>
                  <a:lnTo>
                    <a:pt x="1709369" y="4574603"/>
                  </a:lnTo>
                  <a:lnTo>
                    <a:pt x="1719338" y="4576394"/>
                  </a:lnTo>
                  <a:lnTo>
                    <a:pt x="1729752" y="4574032"/>
                  </a:lnTo>
                  <a:lnTo>
                    <a:pt x="1738528" y="4567682"/>
                  </a:lnTo>
                  <a:lnTo>
                    <a:pt x="1744040" y="4558601"/>
                  </a:lnTo>
                  <a:lnTo>
                    <a:pt x="1745818" y="4548111"/>
                  </a:lnTo>
                  <a:close/>
                </a:path>
                <a:path w="8008620" h="5187315">
                  <a:moveTo>
                    <a:pt x="1920240" y="1800352"/>
                  </a:moveTo>
                  <a:lnTo>
                    <a:pt x="1915883" y="1790814"/>
                  </a:lnTo>
                  <a:lnTo>
                    <a:pt x="1908238" y="1783397"/>
                  </a:lnTo>
                  <a:lnTo>
                    <a:pt x="1898599" y="1779143"/>
                  </a:lnTo>
                  <a:lnTo>
                    <a:pt x="1890649" y="1779054"/>
                  </a:lnTo>
                  <a:lnTo>
                    <a:pt x="1735836" y="1009396"/>
                  </a:lnTo>
                  <a:lnTo>
                    <a:pt x="1729752" y="1010920"/>
                  </a:lnTo>
                  <a:lnTo>
                    <a:pt x="1884553" y="1780603"/>
                  </a:lnTo>
                  <a:lnTo>
                    <a:pt x="1878050" y="1783384"/>
                  </a:lnTo>
                  <a:lnTo>
                    <a:pt x="1870710" y="1791017"/>
                  </a:lnTo>
                  <a:lnTo>
                    <a:pt x="1866811" y="1800669"/>
                  </a:lnTo>
                  <a:lnTo>
                    <a:pt x="1866900" y="1811020"/>
                  </a:lnTo>
                  <a:lnTo>
                    <a:pt x="1871052" y="1821218"/>
                  </a:lnTo>
                  <a:lnTo>
                    <a:pt x="1878330" y="1828546"/>
                  </a:lnTo>
                  <a:lnTo>
                    <a:pt x="1887905" y="1832457"/>
                  </a:lnTo>
                  <a:lnTo>
                    <a:pt x="1898904" y="1832356"/>
                  </a:lnTo>
                  <a:lnTo>
                    <a:pt x="1908454" y="1828215"/>
                  </a:lnTo>
                  <a:lnTo>
                    <a:pt x="1915858" y="1820926"/>
                  </a:lnTo>
                  <a:lnTo>
                    <a:pt x="1920125" y="1811362"/>
                  </a:lnTo>
                  <a:lnTo>
                    <a:pt x="1920240" y="1800352"/>
                  </a:lnTo>
                  <a:close/>
                </a:path>
                <a:path w="8008620" h="5187315">
                  <a:moveTo>
                    <a:pt x="1934413" y="3545319"/>
                  </a:moveTo>
                  <a:lnTo>
                    <a:pt x="1930920" y="3534664"/>
                  </a:lnTo>
                  <a:lnTo>
                    <a:pt x="1924558" y="3527031"/>
                  </a:lnTo>
                  <a:lnTo>
                    <a:pt x="1915490" y="3522662"/>
                  </a:lnTo>
                  <a:lnTo>
                    <a:pt x="1904987" y="3522027"/>
                  </a:lnTo>
                  <a:lnTo>
                    <a:pt x="1894344" y="3525520"/>
                  </a:lnTo>
                  <a:lnTo>
                    <a:pt x="1886699" y="3531882"/>
                  </a:lnTo>
                  <a:lnTo>
                    <a:pt x="1882343" y="3540950"/>
                  </a:lnTo>
                  <a:lnTo>
                    <a:pt x="1881695" y="3551453"/>
                  </a:lnTo>
                  <a:lnTo>
                    <a:pt x="1883905" y="3558209"/>
                  </a:lnTo>
                  <a:lnTo>
                    <a:pt x="0" y="4628908"/>
                  </a:lnTo>
                  <a:lnTo>
                    <a:pt x="3048" y="4634992"/>
                  </a:lnTo>
                  <a:lnTo>
                    <a:pt x="1886991" y="3564267"/>
                  </a:lnTo>
                  <a:lnTo>
                    <a:pt x="1891550" y="3569741"/>
                  </a:lnTo>
                  <a:lnTo>
                    <a:pt x="1900631" y="3574097"/>
                  </a:lnTo>
                  <a:lnTo>
                    <a:pt x="1911121" y="3574745"/>
                  </a:lnTo>
                  <a:lnTo>
                    <a:pt x="1921776" y="3571240"/>
                  </a:lnTo>
                  <a:lnTo>
                    <a:pt x="1929409" y="3564890"/>
                  </a:lnTo>
                  <a:lnTo>
                    <a:pt x="1933778" y="3555809"/>
                  </a:lnTo>
                  <a:lnTo>
                    <a:pt x="1934413" y="3545319"/>
                  </a:lnTo>
                  <a:close/>
                </a:path>
                <a:path w="8008620" h="5187315">
                  <a:moveTo>
                    <a:pt x="2923133" y="2155787"/>
                  </a:moveTo>
                  <a:lnTo>
                    <a:pt x="2923032" y="2144776"/>
                  </a:lnTo>
                  <a:lnTo>
                    <a:pt x="2918891" y="2135467"/>
                  </a:lnTo>
                  <a:lnTo>
                    <a:pt x="2911602" y="2128583"/>
                  </a:lnTo>
                  <a:lnTo>
                    <a:pt x="2902039" y="2124849"/>
                  </a:lnTo>
                  <a:lnTo>
                    <a:pt x="2894952" y="2124926"/>
                  </a:lnTo>
                  <a:lnTo>
                    <a:pt x="2671572" y="1013968"/>
                  </a:lnTo>
                  <a:lnTo>
                    <a:pt x="2663952" y="1015492"/>
                  </a:lnTo>
                  <a:lnTo>
                    <a:pt x="2887611" y="2126348"/>
                  </a:lnTo>
                  <a:lnTo>
                    <a:pt x="2880842" y="2129091"/>
                  </a:lnTo>
                  <a:lnTo>
                    <a:pt x="2873502" y="2136203"/>
                  </a:lnTo>
                  <a:lnTo>
                    <a:pt x="2869603" y="2145334"/>
                  </a:lnTo>
                  <a:lnTo>
                    <a:pt x="2869692" y="2155444"/>
                  </a:lnTo>
                  <a:lnTo>
                    <a:pt x="2873845" y="2165642"/>
                  </a:lnTo>
                  <a:lnTo>
                    <a:pt x="2881122" y="2172970"/>
                  </a:lnTo>
                  <a:lnTo>
                    <a:pt x="2890697" y="2176881"/>
                  </a:lnTo>
                  <a:lnTo>
                    <a:pt x="2901696" y="2176780"/>
                  </a:lnTo>
                  <a:lnTo>
                    <a:pt x="2911894" y="2172639"/>
                  </a:lnTo>
                  <a:lnTo>
                    <a:pt x="2919222" y="2165350"/>
                  </a:lnTo>
                  <a:lnTo>
                    <a:pt x="2923133" y="2155787"/>
                  </a:lnTo>
                  <a:close/>
                </a:path>
                <a:path w="8008620" h="5187315">
                  <a:moveTo>
                    <a:pt x="3095244" y="5070856"/>
                  </a:moveTo>
                  <a:lnTo>
                    <a:pt x="2751582" y="2736088"/>
                  </a:lnTo>
                  <a:lnTo>
                    <a:pt x="2757995" y="2733497"/>
                  </a:lnTo>
                  <a:lnTo>
                    <a:pt x="2765488" y="2726372"/>
                  </a:lnTo>
                  <a:lnTo>
                    <a:pt x="2769857" y="2717254"/>
                  </a:lnTo>
                  <a:lnTo>
                    <a:pt x="2770632" y="2707132"/>
                  </a:lnTo>
                  <a:lnTo>
                    <a:pt x="2767380" y="2696705"/>
                  </a:lnTo>
                  <a:lnTo>
                    <a:pt x="2760535" y="2688844"/>
                  </a:lnTo>
                  <a:lnTo>
                    <a:pt x="2751137" y="2684424"/>
                  </a:lnTo>
                  <a:lnTo>
                    <a:pt x="2740152" y="2684272"/>
                  </a:lnTo>
                  <a:lnTo>
                    <a:pt x="2729941" y="2687536"/>
                  </a:lnTo>
                  <a:lnTo>
                    <a:pt x="2722435" y="2694368"/>
                  </a:lnTo>
                  <a:lnTo>
                    <a:pt x="2718079" y="2703779"/>
                  </a:lnTo>
                  <a:lnTo>
                    <a:pt x="2717292" y="2714752"/>
                  </a:lnTo>
                  <a:lnTo>
                    <a:pt x="2720556" y="2724327"/>
                  </a:lnTo>
                  <a:lnTo>
                    <a:pt x="2727388" y="2731897"/>
                  </a:lnTo>
                  <a:lnTo>
                    <a:pt x="2736799" y="2736621"/>
                  </a:lnTo>
                  <a:lnTo>
                    <a:pt x="2744127" y="2737294"/>
                  </a:lnTo>
                  <a:lnTo>
                    <a:pt x="3087636" y="5072392"/>
                  </a:lnTo>
                  <a:lnTo>
                    <a:pt x="3095244" y="5070856"/>
                  </a:lnTo>
                  <a:close/>
                </a:path>
                <a:path w="8008620" h="5187315">
                  <a:moveTo>
                    <a:pt x="3276612" y="1388872"/>
                  </a:moveTo>
                  <a:lnTo>
                    <a:pt x="3274707" y="1379016"/>
                  </a:lnTo>
                  <a:lnTo>
                    <a:pt x="3269373" y="1370584"/>
                  </a:lnTo>
                  <a:lnTo>
                    <a:pt x="3261182" y="1364449"/>
                  </a:lnTo>
                  <a:lnTo>
                    <a:pt x="3254260" y="1362468"/>
                  </a:lnTo>
                  <a:lnTo>
                    <a:pt x="3273552" y="373888"/>
                  </a:lnTo>
                  <a:lnTo>
                    <a:pt x="3265944" y="373888"/>
                  </a:lnTo>
                  <a:lnTo>
                    <a:pt x="3246628" y="1362265"/>
                  </a:lnTo>
                  <a:lnTo>
                    <a:pt x="3239986" y="1363586"/>
                  </a:lnTo>
                  <a:lnTo>
                    <a:pt x="3231273" y="1369441"/>
                  </a:lnTo>
                  <a:lnTo>
                    <a:pt x="3225406" y="1378165"/>
                  </a:lnTo>
                  <a:lnTo>
                    <a:pt x="3223272" y="1388872"/>
                  </a:lnTo>
                  <a:lnTo>
                    <a:pt x="3225177" y="1399590"/>
                  </a:lnTo>
                  <a:lnTo>
                    <a:pt x="3230511" y="1408303"/>
                  </a:lnTo>
                  <a:lnTo>
                    <a:pt x="3238703" y="1414170"/>
                  </a:lnTo>
                  <a:lnTo>
                    <a:pt x="3249180" y="1416304"/>
                  </a:lnTo>
                  <a:lnTo>
                    <a:pt x="3259886" y="1414170"/>
                  </a:lnTo>
                  <a:lnTo>
                    <a:pt x="3268611" y="1408303"/>
                  </a:lnTo>
                  <a:lnTo>
                    <a:pt x="3274466" y="1399590"/>
                  </a:lnTo>
                  <a:lnTo>
                    <a:pt x="3276612" y="1388872"/>
                  </a:lnTo>
                  <a:close/>
                </a:path>
                <a:path w="8008620" h="5187315">
                  <a:moveTo>
                    <a:pt x="4123956" y="5067808"/>
                  </a:moveTo>
                  <a:lnTo>
                    <a:pt x="3038221" y="3099651"/>
                  </a:lnTo>
                  <a:lnTo>
                    <a:pt x="3043694" y="3094634"/>
                  </a:lnTo>
                  <a:lnTo>
                    <a:pt x="3048584" y="3085274"/>
                  </a:lnTo>
                  <a:lnTo>
                    <a:pt x="3029915" y="3051937"/>
                  </a:lnTo>
                  <a:lnTo>
                    <a:pt x="3019691" y="3051137"/>
                  </a:lnTo>
                  <a:lnTo>
                    <a:pt x="3009912" y="3054604"/>
                  </a:lnTo>
                  <a:lnTo>
                    <a:pt x="3001378" y="3061614"/>
                  </a:lnTo>
                  <a:lnTo>
                    <a:pt x="2996577" y="3070606"/>
                  </a:lnTo>
                  <a:lnTo>
                    <a:pt x="2995765" y="3080753"/>
                  </a:lnTo>
                  <a:lnTo>
                    <a:pt x="2999244" y="3091180"/>
                  </a:lnTo>
                  <a:lnTo>
                    <a:pt x="3006242" y="3098850"/>
                  </a:lnTo>
                  <a:lnTo>
                    <a:pt x="3015246" y="3103372"/>
                  </a:lnTo>
                  <a:lnTo>
                    <a:pt x="3025381" y="3104477"/>
                  </a:lnTo>
                  <a:lnTo>
                    <a:pt x="3032150" y="3102775"/>
                  </a:lnTo>
                  <a:lnTo>
                    <a:pt x="4117860" y="5070856"/>
                  </a:lnTo>
                  <a:lnTo>
                    <a:pt x="4123956" y="5067808"/>
                  </a:lnTo>
                  <a:close/>
                </a:path>
                <a:path w="8008620" h="5187315">
                  <a:moveTo>
                    <a:pt x="4221480" y="1068832"/>
                  </a:moveTo>
                  <a:lnTo>
                    <a:pt x="4219346" y="1059002"/>
                  </a:lnTo>
                  <a:lnTo>
                    <a:pt x="4213479" y="1050734"/>
                  </a:lnTo>
                  <a:lnTo>
                    <a:pt x="4204766" y="1045044"/>
                  </a:lnTo>
                  <a:lnTo>
                    <a:pt x="4198442" y="1043800"/>
                  </a:lnTo>
                  <a:lnTo>
                    <a:pt x="4194060" y="389128"/>
                  </a:lnTo>
                  <a:lnTo>
                    <a:pt x="4186440" y="389128"/>
                  </a:lnTo>
                  <a:lnTo>
                    <a:pt x="4190835" y="1043635"/>
                  </a:lnTo>
                  <a:lnTo>
                    <a:pt x="4184218" y="1045070"/>
                  </a:lnTo>
                  <a:lnTo>
                    <a:pt x="4175950" y="1050925"/>
                  </a:lnTo>
                  <a:lnTo>
                    <a:pt x="4170261" y="1059649"/>
                  </a:lnTo>
                  <a:lnTo>
                    <a:pt x="4168140" y="1070356"/>
                  </a:lnTo>
                  <a:lnTo>
                    <a:pt x="4170286" y="1080198"/>
                  </a:lnTo>
                  <a:lnTo>
                    <a:pt x="4176141" y="1088453"/>
                  </a:lnTo>
                  <a:lnTo>
                    <a:pt x="4184866" y="1094155"/>
                  </a:lnTo>
                  <a:lnTo>
                    <a:pt x="4195572" y="1096264"/>
                  </a:lnTo>
                  <a:lnTo>
                    <a:pt x="4205414" y="1094130"/>
                  </a:lnTo>
                  <a:lnTo>
                    <a:pt x="4213669" y="1088263"/>
                  </a:lnTo>
                  <a:lnTo>
                    <a:pt x="4219372" y="1079550"/>
                  </a:lnTo>
                  <a:lnTo>
                    <a:pt x="4221480" y="1068832"/>
                  </a:lnTo>
                  <a:close/>
                </a:path>
                <a:path w="8008620" h="5187315">
                  <a:moveTo>
                    <a:pt x="4221492" y="0"/>
                  </a:moveTo>
                  <a:lnTo>
                    <a:pt x="4215396" y="0"/>
                  </a:lnTo>
                  <a:lnTo>
                    <a:pt x="4215396" y="7620"/>
                  </a:lnTo>
                  <a:lnTo>
                    <a:pt x="4215396" y="381000"/>
                  </a:lnTo>
                  <a:lnTo>
                    <a:pt x="3369576" y="381000"/>
                  </a:lnTo>
                  <a:lnTo>
                    <a:pt x="3369576" y="8128"/>
                  </a:lnTo>
                  <a:lnTo>
                    <a:pt x="3369576" y="7620"/>
                  </a:lnTo>
                  <a:lnTo>
                    <a:pt x="4215396" y="7620"/>
                  </a:lnTo>
                  <a:lnTo>
                    <a:pt x="4215396" y="0"/>
                  </a:lnTo>
                  <a:lnTo>
                    <a:pt x="3361956" y="0"/>
                  </a:lnTo>
                  <a:lnTo>
                    <a:pt x="3361956" y="5080"/>
                  </a:lnTo>
                  <a:lnTo>
                    <a:pt x="3361956" y="7620"/>
                  </a:lnTo>
                  <a:lnTo>
                    <a:pt x="3361956" y="381000"/>
                  </a:lnTo>
                  <a:lnTo>
                    <a:pt x="3361956" y="388620"/>
                  </a:lnTo>
                  <a:lnTo>
                    <a:pt x="4221492" y="388620"/>
                  </a:lnTo>
                  <a:lnTo>
                    <a:pt x="4221492" y="381000"/>
                  </a:lnTo>
                  <a:lnTo>
                    <a:pt x="4221492" y="7620"/>
                  </a:lnTo>
                  <a:lnTo>
                    <a:pt x="4221492" y="5080"/>
                  </a:lnTo>
                  <a:lnTo>
                    <a:pt x="4221492" y="0"/>
                  </a:lnTo>
                  <a:close/>
                </a:path>
                <a:path w="8008620" h="5187315">
                  <a:moveTo>
                    <a:pt x="4634039" y="974115"/>
                  </a:moveTo>
                  <a:lnTo>
                    <a:pt x="4631448" y="963676"/>
                  </a:lnTo>
                  <a:lnTo>
                    <a:pt x="4624222" y="955802"/>
                  </a:lnTo>
                  <a:lnTo>
                    <a:pt x="4614875" y="950912"/>
                  </a:lnTo>
                  <a:lnTo>
                    <a:pt x="4604651" y="949756"/>
                  </a:lnTo>
                  <a:lnTo>
                    <a:pt x="4598200" y="951903"/>
                  </a:lnTo>
                  <a:lnTo>
                    <a:pt x="4291596" y="373888"/>
                  </a:lnTo>
                  <a:lnTo>
                    <a:pt x="4285488" y="376936"/>
                  </a:lnTo>
                  <a:lnTo>
                    <a:pt x="4592142" y="955040"/>
                  </a:lnTo>
                  <a:lnTo>
                    <a:pt x="4586313" y="959370"/>
                  </a:lnTo>
                  <a:lnTo>
                    <a:pt x="4581347" y="968438"/>
                  </a:lnTo>
                  <a:lnTo>
                    <a:pt x="4580077" y="978941"/>
                  </a:lnTo>
                  <a:lnTo>
                    <a:pt x="4582680" y="989584"/>
                  </a:lnTo>
                  <a:lnTo>
                    <a:pt x="4589894" y="997470"/>
                  </a:lnTo>
                  <a:lnTo>
                    <a:pt x="4599254" y="1002347"/>
                  </a:lnTo>
                  <a:lnTo>
                    <a:pt x="4609465" y="1003515"/>
                  </a:lnTo>
                  <a:lnTo>
                    <a:pt x="4619256" y="1000252"/>
                  </a:lnTo>
                  <a:lnTo>
                    <a:pt x="4627804" y="993254"/>
                  </a:lnTo>
                  <a:lnTo>
                    <a:pt x="4632782" y="984250"/>
                  </a:lnTo>
                  <a:lnTo>
                    <a:pt x="4634039" y="974115"/>
                  </a:lnTo>
                  <a:close/>
                </a:path>
                <a:path w="8008620" h="5187315">
                  <a:moveTo>
                    <a:pt x="5295912" y="4296676"/>
                  </a:moveTo>
                  <a:lnTo>
                    <a:pt x="4097248" y="2452014"/>
                  </a:lnTo>
                  <a:lnTo>
                    <a:pt x="4102620" y="2446909"/>
                  </a:lnTo>
                  <a:lnTo>
                    <a:pt x="4106811" y="2437384"/>
                  </a:lnTo>
                  <a:lnTo>
                    <a:pt x="4086047" y="2404808"/>
                  </a:lnTo>
                  <a:lnTo>
                    <a:pt x="4075823" y="2404694"/>
                  </a:lnTo>
                  <a:lnTo>
                    <a:pt x="4066044" y="2408428"/>
                  </a:lnTo>
                  <a:lnTo>
                    <a:pt x="4058424" y="2416314"/>
                  </a:lnTo>
                  <a:lnTo>
                    <a:pt x="4054233" y="2425763"/>
                  </a:lnTo>
                  <a:lnTo>
                    <a:pt x="4054043" y="2436076"/>
                  </a:lnTo>
                  <a:lnTo>
                    <a:pt x="4058424" y="2446528"/>
                  </a:lnTo>
                  <a:lnTo>
                    <a:pt x="4065638" y="2453944"/>
                  </a:lnTo>
                  <a:lnTo>
                    <a:pt x="4074998" y="2457767"/>
                  </a:lnTo>
                  <a:lnTo>
                    <a:pt x="4085209" y="2457894"/>
                  </a:lnTo>
                  <a:lnTo>
                    <a:pt x="4092651" y="2455049"/>
                  </a:lnTo>
                  <a:lnTo>
                    <a:pt x="5289804" y="4299724"/>
                  </a:lnTo>
                  <a:lnTo>
                    <a:pt x="5295912" y="4296676"/>
                  </a:lnTo>
                  <a:close/>
                </a:path>
                <a:path w="8008620" h="5187315">
                  <a:moveTo>
                    <a:pt x="5453837" y="673925"/>
                  </a:moveTo>
                  <a:lnTo>
                    <a:pt x="5452516" y="663473"/>
                  </a:lnTo>
                  <a:lnTo>
                    <a:pt x="5446788" y="654304"/>
                  </a:lnTo>
                  <a:lnTo>
                    <a:pt x="5438686" y="648042"/>
                  </a:lnTo>
                  <a:lnTo>
                    <a:pt x="5428881" y="645350"/>
                  </a:lnTo>
                  <a:lnTo>
                    <a:pt x="5418493" y="646379"/>
                  </a:lnTo>
                  <a:lnTo>
                    <a:pt x="5411444" y="649897"/>
                  </a:lnTo>
                  <a:lnTo>
                    <a:pt x="5160276" y="360172"/>
                  </a:lnTo>
                  <a:lnTo>
                    <a:pt x="5155692" y="364744"/>
                  </a:lnTo>
                  <a:lnTo>
                    <a:pt x="5406631" y="654189"/>
                  </a:lnTo>
                  <a:lnTo>
                    <a:pt x="5402415" y="660209"/>
                  </a:lnTo>
                  <a:lnTo>
                    <a:pt x="5399735" y="670306"/>
                  </a:lnTo>
                  <a:lnTo>
                    <a:pt x="5400751" y="680402"/>
                  </a:lnTo>
                  <a:lnTo>
                    <a:pt x="5405640" y="689356"/>
                  </a:lnTo>
                  <a:lnTo>
                    <a:pt x="5414594" y="696264"/>
                  </a:lnTo>
                  <a:lnTo>
                    <a:pt x="5424690" y="698881"/>
                  </a:lnTo>
                  <a:lnTo>
                    <a:pt x="5434787" y="697509"/>
                  </a:lnTo>
                  <a:lnTo>
                    <a:pt x="5443740" y="692404"/>
                  </a:lnTo>
                  <a:lnTo>
                    <a:pt x="5450852" y="684098"/>
                  </a:lnTo>
                  <a:lnTo>
                    <a:pt x="5453837" y="673925"/>
                  </a:lnTo>
                  <a:close/>
                </a:path>
                <a:path w="8008620" h="5187315">
                  <a:moveTo>
                    <a:pt x="6143256" y="3845560"/>
                  </a:moveTo>
                  <a:lnTo>
                    <a:pt x="4736274" y="2361857"/>
                  </a:lnTo>
                  <a:lnTo>
                    <a:pt x="4739792" y="2356815"/>
                  </a:lnTo>
                  <a:lnTo>
                    <a:pt x="4742319" y="2346718"/>
                  </a:lnTo>
                  <a:lnTo>
                    <a:pt x="4740834" y="2336622"/>
                  </a:lnTo>
                  <a:lnTo>
                    <a:pt x="4735080" y="2327668"/>
                  </a:lnTo>
                  <a:lnTo>
                    <a:pt x="4726127" y="2321420"/>
                  </a:lnTo>
                  <a:lnTo>
                    <a:pt x="4716030" y="2318905"/>
                  </a:lnTo>
                  <a:lnTo>
                    <a:pt x="4705934" y="2320379"/>
                  </a:lnTo>
                  <a:lnTo>
                    <a:pt x="4696980" y="2326144"/>
                  </a:lnTo>
                  <a:lnTo>
                    <a:pt x="4690948" y="2335098"/>
                  </a:lnTo>
                  <a:lnTo>
                    <a:pt x="4688789" y="2345194"/>
                  </a:lnTo>
                  <a:lnTo>
                    <a:pt x="4690326" y="2355291"/>
                  </a:lnTo>
                  <a:lnTo>
                    <a:pt x="4695456" y="2364244"/>
                  </a:lnTo>
                  <a:lnTo>
                    <a:pt x="4704410" y="2370480"/>
                  </a:lnTo>
                  <a:lnTo>
                    <a:pt x="4714506" y="2373007"/>
                  </a:lnTo>
                  <a:lnTo>
                    <a:pt x="4724603" y="2371521"/>
                  </a:lnTo>
                  <a:lnTo>
                    <a:pt x="4732020" y="2366759"/>
                  </a:lnTo>
                  <a:lnTo>
                    <a:pt x="6138672" y="3850144"/>
                  </a:lnTo>
                  <a:lnTo>
                    <a:pt x="6143256" y="3845560"/>
                  </a:lnTo>
                  <a:close/>
                </a:path>
                <a:path w="8008620" h="5187315">
                  <a:moveTo>
                    <a:pt x="6237744" y="197104"/>
                  </a:moveTo>
                  <a:lnTo>
                    <a:pt x="6231636" y="194056"/>
                  </a:lnTo>
                  <a:lnTo>
                    <a:pt x="6015723" y="597077"/>
                  </a:lnTo>
                  <a:lnTo>
                    <a:pt x="6008497" y="594664"/>
                  </a:lnTo>
                  <a:lnTo>
                    <a:pt x="5998273" y="595820"/>
                  </a:lnTo>
                  <a:lnTo>
                    <a:pt x="5988926" y="600710"/>
                  </a:lnTo>
                  <a:lnTo>
                    <a:pt x="5981700" y="608584"/>
                  </a:lnTo>
                  <a:lnTo>
                    <a:pt x="5979109" y="619239"/>
                  </a:lnTo>
                  <a:lnTo>
                    <a:pt x="5980366" y="629729"/>
                  </a:lnTo>
                  <a:lnTo>
                    <a:pt x="5985345" y="638810"/>
                  </a:lnTo>
                  <a:lnTo>
                    <a:pt x="5993892" y="645160"/>
                  </a:lnTo>
                  <a:lnTo>
                    <a:pt x="6003683" y="648639"/>
                  </a:lnTo>
                  <a:lnTo>
                    <a:pt x="6013894" y="647827"/>
                  </a:lnTo>
                  <a:lnTo>
                    <a:pt x="6023254" y="643026"/>
                  </a:lnTo>
                  <a:lnTo>
                    <a:pt x="6030468" y="634492"/>
                  </a:lnTo>
                  <a:lnTo>
                    <a:pt x="6033071" y="624065"/>
                  </a:lnTo>
                  <a:lnTo>
                    <a:pt x="6031801" y="613918"/>
                  </a:lnTo>
                  <a:lnTo>
                    <a:pt x="6026836" y="604926"/>
                  </a:lnTo>
                  <a:lnTo>
                    <a:pt x="6021565" y="600621"/>
                  </a:lnTo>
                  <a:lnTo>
                    <a:pt x="6237744" y="197104"/>
                  </a:lnTo>
                  <a:close/>
                </a:path>
                <a:path w="8008620" h="5187315">
                  <a:moveTo>
                    <a:pt x="6335281" y="3383788"/>
                  </a:moveTo>
                  <a:lnTo>
                    <a:pt x="5490146" y="2081657"/>
                  </a:lnTo>
                  <a:lnTo>
                    <a:pt x="5495341" y="2076602"/>
                  </a:lnTo>
                  <a:lnTo>
                    <a:pt x="5499176" y="2067242"/>
                  </a:lnTo>
                  <a:lnTo>
                    <a:pt x="5468759" y="2035238"/>
                  </a:lnTo>
                  <a:lnTo>
                    <a:pt x="5458980" y="2039620"/>
                  </a:lnTo>
                  <a:lnTo>
                    <a:pt x="5450687" y="2046846"/>
                  </a:lnTo>
                  <a:lnTo>
                    <a:pt x="5446407" y="2056193"/>
                  </a:lnTo>
                  <a:lnTo>
                    <a:pt x="5446115" y="2066417"/>
                  </a:lnTo>
                  <a:lnTo>
                    <a:pt x="5449836" y="2076196"/>
                  </a:lnTo>
                  <a:lnTo>
                    <a:pt x="5457926" y="2083816"/>
                  </a:lnTo>
                  <a:lnTo>
                    <a:pt x="5467743" y="2088007"/>
                  </a:lnTo>
                  <a:lnTo>
                    <a:pt x="5478119" y="2088197"/>
                  </a:lnTo>
                  <a:lnTo>
                    <a:pt x="5483733" y="2085695"/>
                  </a:lnTo>
                  <a:lnTo>
                    <a:pt x="6330709" y="3388360"/>
                  </a:lnTo>
                  <a:lnTo>
                    <a:pt x="6335281" y="3383788"/>
                  </a:lnTo>
                  <a:close/>
                </a:path>
                <a:path w="8008620" h="5187315">
                  <a:moveTo>
                    <a:pt x="6480061" y="1963420"/>
                  </a:moveTo>
                  <a:lnTo>
                    <a:pt x="3666350" y="1810880"/>
                  </a:lnTo>
                  <a:lnTo>
                    <a:pt x="3665512" y="1803996"/>
                  </a:lnTo>
                  <a:lnTo>
                    <a:pt x="3660267" y="1795208"/>
                  </a:lnTo>
                  <a:lnTo>
                    <a:pt x="3652177" y="1788998"/>
                  </a:lnTo>
                  <a:lnTo>
                    <a:pt x="3642360" y="1786636"/>
                  </a:lnTo>
                  <a:lnTo>
                    <a:pt x="3631628" y="1787906"/>
                  </a:lnTo>
                  <a:lnTo>
                    <a:pt x="3622738" y="1793303"/>
                  </a:lnTo>
                  <a:lnTo>
                    <a:pt x="3616439" y="1801863"/>
                  </a:lnTo>
                  <a:lnTo>
                    <a:pt x="3613404" y="1812544"/>
                  </a:lnTo>
                  <a:lnTo>
                    <a:pt x="3615309" y="1822627"/>
                  </a:lnTo>
                  <a:lnTo>
                    <a:pt x="3620643" y="1831403"/>
                  </a:lnTo>
                  <a:lnTo>
                    <a:pt x="3628834" y="1837626"/>
                  </a:lnTo>
                  <a:lnTo>
                    <a:pt x="3639312" y="1839976"/>
                  </a:lnTo>
                  <a:lnTo>
                    <a:pt x="3650030" y="1838718"/>
                  </a:lnTo>
                  <a:lnTo>
                    <a:pt x="3658743" y="1833308"/>
                  </a:lnTo>
                  <a:lnTo>
                    <a:pt x="3664610" y="1824761"/>
                  </a:lnTo>
                  <a:lnTo>
                    <a:pt x="3665855" y="1818487"/>
                  </a:lnTo>
                  <a:lnTo>
                    <a:pt x="6478524" y="1971052"/>
                  </a:lnTo>
                  <a:lnTo>
                    <a:pt x="6480061" y="1963420"/>
                  </a:lnTo>
                  <a:close/>
                </a:path>
                <a:path w="8008620" h="5187315">
                  <a:moveTo>
                    <a:pt x="6481572" y="1388872"/>
                  </a:moveTo>
                  <a:lnTo>
                    <a:pt x="4084929" y="1538109"/>
                  </a:lnTo>
                  <a:lnTo>
                    <a:pt x="4082821" y="1530794"/>
                  </a:lnTo>
                  <a:lnTo>
                    <a:pt x="4076522" y="1522603"/>
                  </a:lnTo>
                  <a:lnTo>
                    <a:pt x="4067632" y="1517269"/>
                  </a:lnTo>
                  <a:lnTo>
                    <a:pt x="4056900" y="1515364"/>
                  </a:lnTo>
                  <a:lnTo>
                    <a:pt x="4046423" y="1518399"/>
                  </a:lnTo>
                  <a:lnTo>
                    <a:pt x="4038231" y="1524698"/>
                  </a:lnTo>
                  <a:lnTo>
                    <a:pt x="4032897" y="1533588"/>
                  </a:lnTo>
                  <a:lnTo>
                    <a:pt x="4030992" y="1544320"/>
                  </a:lnTo>
                  <a:lnTo>
                    <a:pt x="4034015" y="1554784"/>
                  </a:lnTo>
                  <a:lnTo>
                    <a:pt x="4040327" y="1562798"/>
                  </a:lnTo>
                  <a:lnTo>
                    <a:pt x="4049204" y="1567688"/>
                  </a:lnTo>
                  <a:lnTo>
                    <a:pt x="4059948" y="1568704"/>
                  </a:lnTo>
                  <a:lnTo>
                    <a:pt x="4070426" y="1566354"/>
                  </a:lnTo>
                  <a:lnTo>
                    <a:pt x="4078617" y="1560131"/>
                  </a:lnTo>
                  <a:lnTo>
                    <a:pt x="4083951" y="1551355"/>
                  </a:lnTo>
                  <a:lnTo>
                    <a:pt x="4085298" y="1544180"/>
                  </a:lnTo>
                  <a:lnTo>
                    <a:pt x="6481572" y="1394968"/>
                  </a:lnTo>
                  <a:lnTo>
                    <a:pt x="6481572" y="1388872"/>
                  </a:lnTo>
                  <a:close/>
                </a:path>
                <a:path w="8008620" h="5187315">
                  <a:moveTo>
                    <a:pt x="6487681" y="948436"/>
                  </a:moveTo>
                  <a:lnTo>
                    <a:pt x="6486157" y="942340"/>
                  </a:lnTo>
                  <a:lnTo>
                    <a:pt x="5074831" y="1333373"/>
                  </a:lnTo>
                  <a:lnTo>
                    <a:pt x="5072088" y="1327137"/>
                  </a:lnTo>
                  <a:lnTo>
                    <a:pt x="5064455" y="1320482"/>
                  </a:lnTo>
                  <a:lnTo>
                    <a:pt x="5054803" y="1317561"/>
                  </a:lnTo>
                  <a:lnTo>
                    <a:pt x="5044452" y="1318768"/>
                  </a:lnTo>
                  <a:lnTo>
                    <a:pt x="5034496" y="1323136"/>
                  </a:lnTo>
                  <a:lnTo>
                    <a:pt x="5027688" y="1330769"/>
                  </a:lnTo>
                  <a:lnTo>
                    <a:pt x="5024298" y="1340421"/>
                  </a:lnTo>
                  <a:lnTo>
                    <a:pt x="5024640" y="1350772"/>
                  </a:lnTo>
                  <a:lnTo>
                    <a:pt x="5029873" y="1360728"/>
                  </a:lnTo>
                  <a:lnTo>
                    <a:pt x="5037975" y="1367536"/>
                  </a:lnTo>
                  <a:lnTo>
                    <a:pt x="5047780" y="1370926"/>
                  </a:lnTo>
                  <a:lnTo>
                    <a:pt x="5058168" y="1370584"/>
                  </a:lnTo>
                  <a:lnTo>
                    <a:pt x="5067452" y="1365351"/>
                  </a:lnTo>
                  <a:lnTo>
                    <a:pt x="5074170" y="1357249"/>
                  </a:lnTo>
                  <a:lnTo>
                    <a:pt x="5077447" y="1347444"/>
                  </a:lnTo>
                  <a:lnTo>
                    <a:pt x="5076812" y="1340853"/>
                  </a:lnTo>
                  <a:lnTo>
                    <a:pt x="6487681" y="948436"/>
                  </a:lnTo>
                  <a:close/>
                </a:path>
                <a:path w="8008620" h="5187315">
                  <a:moveTo>
                    <a:pt x="7996441" y="285496"/>
                  </a:moveTo>
                  <a:lnTo>
                    <a:pt x="7994904" y="279400"/>
                  </a:lnTo>
                  <a:lnTo>
                    <a:pt x="6884390" y="505675"/>
                  </a:lnTo>
                  <a:lnTo>
                    <a:pt x="6881292" y="498690"/>
                  </a:lnTo>
                  <a:lnTo>
                    <a:pt x="6874002" y="491807"/>
                  </a:lnTo>
                  <a:lnTo>
                    <a:pt x="6864439" y="488073"/>
                  </a:lnTo>
                  <a:lnTo>
                    <a:pt x="6853428" y="488188"/>
                  </a:lnTo>
                  <a:lnTo>
                    <a:pt x="6843242" y="492315"/>
                  </a:lnTo>
                  <a:lnTo>
                    <a:pt x="6835902" y="499427"/>
                  </a:lnTo>
                  <a:lnTo>
                    <a:pt x="6832003" y="508558"/>
                  </a:lnTo>
                  <a:lnTo>
                    <a:pt x="6832092" y="518668"/>
                  </a:lnTo>
                  <a:lnTo>
                    <a:pt x="6836245" y="528866"/>
                  </a:lnTo>
                  <a:lnTo>
                    <a:pt x="6843522" y="536194"/>
                  </a:lnTo>
                  <a:lnTo>
                    <a:pt x="6853098" y="540105"/>
                  </a:lnTo>
                  <a:lnTo>
                    <a:pt x="6864096" y="540004"/>
                  </a:lnTo>
                  <a:lnTo>
                    <a:pt x="6874294" y="535863"/>
                  </a:lnTo>
                  <a:lnTo>
                    <a:pt x="6881622" y="528574"/>
                  </a:lnTo>
                  <a:lnTo>
                    <a:pt x="6885533" y="519010"/>
                  </a:lnTo>
                  <a:lnTo>
                    <a:pt x="6885457" y="511860"/>
                  </a:lnTo>
                  <a:lnTo>
                    <a:pt x="7996441" y="285496"/>
                  </a:lnTo>
                  <a:close/>
                </a:path>
                <a:path w="8008620" h="5187315">
                  <a:moveTo>
                    <a:pt x="8008620" y="753364"/>
                  </a:moveTo>
                  <a:lnTo>
                    <a:pt x="6542113" y="573620"/>
                  </a:lnTo>
                  <a:lnTo>
                    <a:pt x="6541516" y="567131"/>
                  </a:lnTo>
                  <a:lnTo>
                    <a:pt x="6536626" y="557720"/>
                  </a:lnTo>
                  <a:lnTo>
                    <a:pt x="6528613" y="550887"/>
                  </a:lnTo>
                  <a:lnTo>
                    <a:pt x="6518148" y="547624"/>
                  </a:lnTo>
                  <a:lnTo>
                    <a:pt x="6508051" y="548627"/>
                  </a:lnTo>
                  <a:lnTo>
                    <a:pt x="6499098" y="553339"/>
                  </a:lnTo>
                  <a:lnTo>
                    <a:pt x="6492430" y="560920"/>
                  </a:lnTo>
                  <a:lnTo>
                    <a:pt x="6489192" y="570484"/>
                  </a:lnTo>
                  <a:lnTo>
                    <a:pt x="6489979" y="581469"/>
                  </a:lnTo>
                  <a:lnTo>
                    <a:pt x="6494335" y="590867"/>
                  </a:lnTo>
                  <a:lnTo>
                    <a:pt x="6501841" y="597712"/>
                  </a:lnTo>
                  <a:lnTo>
                    <a:pt x="6512052" y="600964"/>
                  </a:lnTo>
                  <a:lnTo>
                    <a:pt x="6523037" y="599973"/>
                  </a:lnTo>
                  <a:lnTo>
                    <a:pt x="6532435" y="595249"/>
                  </a:lnTo>
                  <a:lnTo>
                    <a:pt x="6539281" y="587679"/>
                  </a:lnTo>
                  <a:lnTo>
                    <a:pt x="6541440" y="581304"/>
                  </a:lnTo>
                  <a:lnTo>
                    <a:pt x="8008620" y="759460"/>
                  </a:lnTo>
                  <a:lnTo>
                    <a:pt x="8008620" y="7533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˚2AO==8:&gt;20  0@LO  ;5:A0=4@&gt;2=0</dc:creator>
  <dc:title>˜˜"_4_12 12-new.indd</dc:title>
  <dcterms:created xsi:type="dcterms:W3CDTF">2025-01-22T12:47:00Z</dcterms:created>
  <dcterms:modified xsi:type="dcterms:W3CDTF">2025-01-22T12:47:00Z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2024-12-28T00:00:00Z</vt:filetime>
  </property>
  <property fmtid="{D5CDD505-2E9C-101B-9397-08002B2CF9AE}" pid="3" name="LastSaved">
    <vt:filetime>2025-01-22T00:00:00Z</vt:filetime>
  </property>
</Properties>
</file>