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</p:sldIdLst>
  <p:sldSz cx="10693400" cy="7562850"/>
  <p:notesSz cx="10693400" cy="756285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302514"/>
            <a:ext cx="9624060" cy="12100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4" Type="http://schemas.openxmlformats.org/officeDocument/2006/relationships/image" Target="../media/image28.png"/><Relationship Id="rId15" Type="http://schemas.openxmlformats.org/officeDocument/2006/relationships/image" Target="../media/image29.png"/><Relationship Id="rId16" Type="http://schemas.openxmlformats.org/officeDocument/2006/relationships/image" Target="../media/image30.png"/><Relationship Id="rId17" Type="http://schemas.openxmlformats.org/officeDocument/2006/relationships/image" Target="../media/image31.png"/><Relationship Id="rId18" Type="http://schemas.openxmlformats.org/officeDocument/2006/relationships/image" Target="../media/image32.png"/><Relationship Id="rId19" Type="http://schemas.openxmlformats.org/officeDocument/2006/relationships/image" Target="../media/image33.png"/><Relationship Id="rId20" Type="http://schemas.openxmlformats.org/officeDocument/2006/relationships/image" Target="../media/image34.jpg"/><Relationship Id="rId21" Type="http://schemas.openxmlformats.org/officeDocument/2006/relationships/image" Target="../media/image35.png"/><Relationship Id="rId22" Type="http://schemas.openxmlformats.org/officeDocument/2006/relationships/image" Target="../media/image36.png"/><Relationship Id="rId23" Type="http://schemas.openxmlformats.org/officeDocument/2006/relationships/image" Target="../media/image37.png"/><Relationship Id="rId24" Type="http://schemas.openxmlformats.org/officeDocument/2006/relationships/image" Target="../media/image38.png"/><Relationship Id="rId25" Type="http://schemas.openxmlformats.org/officeDocument/2006/relationships/image" Target="../media/image39.png"/><Relationship Id="rId26" Type="http://schemas.openxmlformats.org/officeDocument/2006/relationships/image" Target="../media/image40.png"/><Relationship Id="rId27" Type="http://schemas.openxmlformats.org/officeDocument/2006/relationships/image" Target="../media/image41.png"/><Relationship Id="rId28" Type="http://schemas.openxmlformats.org/officeDocument/2006/relationships/image" Target="../media/image42.png"/><Relationship Id="rId29" Type="http://schemas.openxmlformats.org/officeDocument/2006/relationships/image" Target="../media/image43.png"/><Relationship Id="rId30" Type="http://schemas.openxmlformats.org/officeDocument/2006/relationships/image" Target="../media/image44.png"/><Relationship Id="rId31" Type="http://schemas.openxmlformats.org/officeDocument/2006/relationships/image" Target="../media/image45.png"/><Relationship Id="rId32" Type="http://schemas.openxmlformats.org/officeDocument/2006/relationships/image" Target="../media/image46.png"/><Relationship Id="rId33" Type="http://schemas.openxmlformats.org/officeDocument/2006/relationships/image" Target="../media/image47.png"/><Relationship Id="rId34" Type="http://schemas.openxmlformats.org/officeDocument/2006/relationships/image" Target="../media/image48.png"/><Relationship Id="rId35" Type="http://schemas.openxmlformats.org/officeDocument/2006/relationships/image" Target="../media/image49.png"/><Relationship Id="rId36" Type="http://schemas.openxmlformats.org/officeDocument/2006/relationships/image" Target="../media/image50.png"/><Relationship Id="rId37" Type="http://schemas.openxmlformats.org/officeDocument/2006/relationships/image" Target="../media/image51.png"/><Relationship Id="rId38" Type="http://schemas.openxmlformats.org/officeDocument/2006/relationships/image" Target="../media/image52.png"/><Relationship Id="rId39" Type="http://schemas.openxmlformats.org/officeDocument/2006/relationships/image" Target="../media/image53.png"/><Relationship Id="rId40" Type="http://schemas.openxmlformats.org/officeDocument/2006/relationships/image" Target="../media/image54.png"/><Relationship Id="rId41" Type="http://schemas.openxmlformats.org/officeDocument/2006/relationships/image" Target="../media/image55.png"/><Relationship Id="rId42" Type="http://schemas.openxmlformats.org/officeDocument/2006/relationships/image" Target="../media/image56.png"/><Relationship Id="rId43" Type="http://schemas.openxmlformats.org/officeDocument/2006/relationships/image" Target="../media/image57.png"/><Relationship Id="rId44" Type="http://schemas.openxmlformats.org/officeDocument/2006/relationships/image" Target="../media/image58.png"/><Relationship Id="rId45" Type="http://schemas.openxmlformats.org/officeDocument/2006/relationships/image" Target="../media/image59.png"/><Relationship Id="rId46" Type="http://schemas.openxmlformats.org/officeDocument/2006/relationships/image" Target="../media/image60.png"/><Relationship Id="rId47" Type="http://schemas.openxmlformats.org/officeDocument/2006/relationships/image" Target="../media/image61.png"/><Relationship Id="rId48" Type="http://schemas.openxmlformats.org/officeDocument/2006/relationships/image" Target="../media/image62.png"/><Relationship Id="rId49" Type="http://schemas.openxmlformats.org/officeDocument/2006/relationships/image" Target="../media/image63.png"/><Relationship Id="rId50" Type="http://schemas.openxmlformats.org/officeDocument/2006/relationships/image" Target="../media/image64.png"/><Relationship Id="rId51" Type="http://schemas.openxmlformats.org/officeDocument/2006/relationships/image" Target="../media/image65.png"/><Relationship Id="rId52" Type="http://schemas.openxmlformats.org/officeDocument/2006/relationships/image" Target="../media/image66.png"/><Relationship Id="rId53" Type="http://schemas.openxmlformats.org/officeDocument/2006/relationships/image" Target="../media/image67.png"/><Relationship Id="rId54" Type="http://schemas.openxmlformats.org/officeDocument/2006/relationships/image" Target="../media/image68.png"/><Relationship Id="rId55" Type="http://schemas.openxmlformats.org/officeDocument/2006/relationships/image" Target="../media/image69.png"/><Relationship Id="rId56" Type="http://schemas.openxmlformats.org/officeDocument/2006/relationships/image" Target="../media/image70.png"/><Relationship Id="rId57" Type="http://schemas.openxmlformats.org/officeDocument/2006/relationships/image" Target="../media/image71.png"/><Relationship Id="rId58" Type="http://schemas.openxmlformats.org/officeDocument/2006/relationships/image" Target="../media/image72.png"/><Relationship Id="rId59" Type="http://schemas.openxmlformats.org/officeDocument/2006/relationships/image" Target="../media/image73.png"/><Relationship Id="rId60" Type="http://schemas.openxmlformats.org/officeDocument/2006/relationships/image" Target="../media/image74.png"/><Relationship Id="rId61" Type="http://schemas.openxmlformats.org/officeDocument/2006/relationships/image" Target="../media/image75.png"/><Relationship Id="rId62" Type="http://schemas.openxmlformats.org/officeDocument/2006/relationships/image" Target="../media/image76.png"/><Relationship Id="rId63" Type="http://schemas.openxmlformats.org/officeDocument/2006/relationships/image" Target="../media/image77.png"/><Relationship Id="rId64" Type="http://schemas.openxmlformats.org/officeDocument/2006/relationships/image" Target="../media/image78.png"/><Relationship Id="rId65" Type="http://schemas.openxmlformats.org/officeDocument/2006/relationships/image" Target="../media/image79.png"/><Relationship Id="rId66" Type="http://schemas.openxmlformats.org/officeDocument/2006/relationships/image" Target="../media/image80.png"/><Relationship Id="rId67" Type="http://schemas.openxmlformats.org/officeDocument/2006/relationships/image" Target="../media/image81.png"/><Relationship Id="rId68" Type="http://schemas.openxmlformats.org/officeDocument/2006/relationships/image" Target="../media/image82.png"/><Relationship Id="rId69" Type="http://schemas.openxmlformats.org/officeDocument/2006/relationships/image" Target="../media/image83.png"/><Relationship Id="rId70" Type="http://schemas.openxmlformats.org/officeDocument/2006/relationships/image" Target="../media/image84.png"/><Relationship Id="rId71" Type="http://schemas.openxmlformats.org/officeDocument/2006/relationships/image" Target="../media/image85.png"/><Relationship Id="rId72" Type="http://schemas.openxmlformats.org/officeDocument/2006/relationships/image" Target="../media/image86.png"/><Relationship Id="rId73" Type="http://schemas.openxmlformats.org/officeDocument/2006/relationships/image" Target="../media/image87.png"/><Relationship Id="rId74" Type="http://schemas.openxmlformats.org/officeDocument/2006/relationships/image" Target="../media/image88.png"/><Relationship Id="rId75" Type="http://schemas.openxmlformats.org/officeDocument/2006/relationships/image" Target="../media/image89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0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91.png"/><Relationship Id="rId13" Type="http://schemas.openxmlformats.org/officeDocument/2006/relationships/image" Target="../media/image92.png"/><Relationship Id="rId14" Type="http://schemas.openxmlformats.org/officeDocument/2006/relationships/image" Target="../media/image93.png"/><Relationship Id="rId15" Type="http://schemas.openxmlformats.org/officeDocument/2006/relationships/image" Target="../media/image94.png"/><Relationship Id="rId16" Type="http://schemas.openxmlformats.org/officeDocument/2006/relationships/image" Target="../media/image95.png"/><Relationship Id="rId17" Type="http://schemas.openxmlformats.org/officeDocument/2006/relationships/image" Target="../media/image96.png"/><Relationship Id="rId18" Type="http://schemas.openxmlformats.org/officeDocument/2006/relationships/image" Target="../media/image97.png"/><Relationship Id="rId19" Type="http://schemas.openxmlformats.org/officeDocument/2006/relationships/image" Target="../media/image98.png"/><Relationship Id="rId20" Type="http://schemas.openxmlformats.org/officeDocument/2006/relationships/image" Target="../media/image99.png"/><Relationship Id="rId21" Type="http://schemas.openxmlformats.org/officeDocument/2006/relationships/image" Target="../media/image100.png"/><Relationship Id="rId22" Type="http://schemas.openxmlformats.org/officeDocument/2006/relationships/image" Target="../media/image101.png"/><Relationship Id="rId23" Type="http://schemas.openxmlformats.org/officeDocument/2006/relationships/image" Target="../media/image102.png"/><Relationship Id="rId24" Type="http://schemas.openxmlformats.org/officeDocument/2006/relationships/image" Target="../media/image103.png"/><Relationship Id="rId25" Type="http://schemas.openxmlformats.org/officeDocument/2006/relationships/image" Target="../media/image104.png"/><Relationship Id="rId26" Type="http://schemas.openxmlformats.org/officeDocument/2006/relationships/image" Target="../media/image105.png"/><Relationship Id="rId27" Type="http://schemas.openxmlformats.org/officeDocument/2006/relationships/image" Target="../media/image106.png"/><Relationship Id="rId28" Type="http://schemas.openxmlformats.org/officeDocument/2006/relationships/image" Target="../media/image107.png"/><Relationship Id="rId29" Type="http://schemas.openxmlformats.org/officeDocument/2006/relationships/image" Target="../media/image108.png"/><Relationship Id="rId30" Type="http://schemas.openxmlformats.org/officeDocument/2006/relationships/image" Target="../media/image109.png"/><Relationship Id="rId31" Type="http://schemas.openxmlformats.org/officeDocument/2006/relationships/image" Target="../media/image110.png"/><Relationship Id="rId32" Type="http://schemas.openxmlformats.org/officeDocument/2006/relationships/image" Target="../media/image111.png"/><Relationship Id="rId33" Type="http://schemas.openxmlformats.org/officeDocument/2006/relationships/image" Target="../media/image112.png"/><Relationship Id="rId34" Type="http://schemas.openxmlformats.org/officeDocument/2006/relationships/image" Target="../media/image113.png"/><Relationship Id="rId35" Type="http://schemas.openxmlformats.org/officeDocument/2006/relationships/image" Target="../media/image114.png"/><Relationship Id="rId36" Type="http://schemas.openxmlformats.org/officeDocument/2006/relationships/image" Target="../media/image115.png"/><Relationship Id="rId37" Type="http://schemas.openxmlformats.org/officeDocument/2006/relationships/image" Target="../media/image116.png"/><Relationship Id="rId38" Type="http://schemas.openxmlformats.org/officeDocument/2006/relationships/image" Target="../media/image117.png"/><Relationship Id="rId39" Type="http://schemas.openxmlformats.org/officeDocument/2006/relationships/image" Target="../media/image118.png"/><Relationship Id="rId40" Type="http://schemas.openxmlformats.org/officeDocument/2006/relationships/image" Target="../media/image119.png"/><Relationship Id="rId41" Type="http://schemas.openxmlformats.org/officeDocument/2006/relationships/image" Target="../media/image120.png"/><Relationship Id="rId42" Type="http://schemas.openxmlformats.org/officeDocument/2006/relationships/image" Target="../media/image121.png"/><Relationship Id="rId43" Type="http://schemas.openxmlformats.org/officeDocument/2006/relationships/image" Target="../media/image122.png"/><Relationship Id="rId44" Type="http://schemas.openxmlformats.org/officeDocument/2006/relationships/image" Target="../media/image123.png"/><Relationship Id="rId45" Type="http://schemas.openxmlformats.org/officeDocument/2006/relationships/image" Target="../media/image124.png"/><Relationship Id="rId46" Type="http://schemas.openxmlformats.org/officeDocument/2006/relationships/image" Target="../media/image125.png"/><Relationship Id="rId47" Type="http://schemas.openxmlformats.org/officeDocument/2006/relationships/image" Target="../media/image126.png"/><Relationship Id="rId48" Type="http://schemas.openxmlformats.org/officeDocument/2006/relationships/image" Target="../media/image127.png"/><Relationship Id="rId49" Type="http://schemas.openxmlformats.org/officeDocument/2006/relationships/image" Target="../media/image128.png"/><Relationship Id="rId50" Type="http://schemas.openxmlformats.org/officeDocument/2006/relationships/image" Target="../media/image129.png"/><Relationship Id="rId51" Type="http://schemas.openxmlformats.org/officeDocument/2006/relationships/image" Target="../media/image130.png"/><Relationship Id="rId52" Type="http://schemas.openxmlformats.org/officeDocument/2006/relationships/image" Target="../media/image131.png"/><Relationship Id="rId53" Type="http://schemas.openxmlformats.org/officeDocument/2006/relationships/image" Target="../media/image132.png"/><Relationship Id="rId54" Type="http://schemas.openxmlformats.org/officeDocument/2006/relationships/image" Target="../media/image133.png"/><Relationship Id="rId55" Type="http://schemas.openxmlformats.org/officeDocument/2006/relationships/image" Target="../media/image134.png"/><Relationship Id="rId56" Type="http://schemas.openxmlformats.org/officeDocument/2006/relationships/image" Target="../media/image135.png"/><Relationship Id="rId57" Type="http://schemas.openxmlformats.org/officeDocument/2006/relationships/image" Target="../media/image136.png"/><Relationship Id="rId58" Type="http://schemas.openxmlformats.org/officeDocument/2006/relationships/image" Target="../media/image137.png"/><Relationship Id="rId59" Type="http://schemas.openxmlformats.org/officeDocument/2006/relationships/image" Target="../media/image138.png"/><Relationship Id="rId60" Type="http://schemas.openxmlformats.org/officeDocument/2006/relationships/image" Target="../media/image139.png"/><Relationship Id="rId61" Type="http://schemas.openxmlformats.org/officeDocument/2006/relationships/image" Target="../media/image140.png"/><Relationship Id="rId62" Type="http://schemas.openxmlformats.org/officeDocument/2006/relationships/image" Target="../media/image141.png"/><Relationship Id="rId63" Type="http://schemas.openxmlformats.org/officeDocument/2006/relationships/image" Target="../media/image142.png"/><Relationship Id="rId64" Type="http://schemas.openxmlformats.org/officeDocument/2006/relationships/image" Target="../media/image143.png"/><Relationship Id="rId65" Type="http://schemas.openxmlformats.org/officeDocument/2006/relationships/image" Target="../media/image144.png"/><Relationship Id="rId66" Type="http://schemas.openxmlformats.org/officeDocument/2006/relationships/image" Target="../media/image145.png"/><Relationship Id="rId67" Type="http://schemas.openxmlformats.org/officeDocument/2006/relationships/image" Target="../media/image146.png"/><Relationship Id="rId68" Type="http://schemas.openxmlformats.org/officeDocument/2006/relationships/image" Target="../media/image147.png"/><Relationship Id="rId69" Type="http://schemas.openxmlformats.org/officeDocument/2006/relationships/image" Target="../media/image148.png"/><Relationship Id="rId70" Type="http://schemas.openxmlformats.org/officeDocument/2006/relationships/image" Target="../media/image149.png"/><Relationship Id="rId71" Type="http://schemas.openxmlformats.org/officeDocument/2006/relationships/image" Target="../media/image150.jpg"/><Relationship Id="rId72" Type="http://schemas.openxmlformats.org/officeDocument/2006/relationships/image" Target="../media/image151.jpg"/><Relationship Id="rId73" Type="http://schemas.openxmlformats.org/officeDocument/2006/relationships/image" Target="../media/image152.jpg"/><Relationship Id="rId74" Type="http://schemas.openxmlformats.org/officeDocument/2006/relationships/image" Target="../media/image153.png"/><Relationship Id="rId75" Type="http://schemas.openxmlformats.org/officeDocument/2006/relationships/image" Target="../media/image154.png"/><Relationship Id="rId76" Type="http://schemas.openxmlformats.org/officeDocument/2006/relationships/image" Target="../media/image155.png"/><Relationship Id="rId77" Type="http://schemas.openxmlformats.org/officeDocument/2006/relationships/image" Target="../media/image156.png"/><Relationship Id="rId78" Type="http://schemas.openxmlformats.org/officeDocument/2006/relationships/image" Target="../media/image157.png"/><Relationship Id="rId79" Type="http://schemas.openxmlformats.org/officeDocument/2006/relationships/image" Target="../media/image158.jpg"/><Relationship Id="rId80" Type="http://schemas.openxmlformats.org/officeDocument/2006/relationships/image" Target="../media/image159.png"/><Relationship Id="rId81" Type="http://schemas.openxmlformats.org/officeDocument/2006/relationships/image" Target="../media/image160.png"/><Relationship Id="rId82" Type="http://schemas.openxmlformats.org/officeDocument/2006/relationships/image" Target="../media/image161.png"/><Relationship Id="rId83" Type="http://schemas.openxmlformats.org/officeDocument/2006/relationships/image" Target="../media/image162.png"/><Relationship Id="rId84" Type="http://schemas.openxmlformats.org/officeDocument/2006/relationships/image" Target="../media/image163.png"/><Relationship Id="rId85" Type="http://schemas.openxmlformats.org/officeDocument/2006/relationships/image" Target="../media/image164.png"/><Relationship Id="rId86" Type="http://schemas.openxmlformats.org/officeDocument/2006/relationships/image" Target="../media/image165.png"/><Relationship Id="rId87" Type="http://schemas.openxmlformats.org/officeDocument/2006/relationships/image" Target="../media/image166.png"/><Relationship Id="rId88" Type="http://schemas.openxmlformats.org/officeDocument/2006/relationships/image" Target="../media/image167.png"/><Relationship Id="rId89" Type="http://schemas.openxmlformats.org/officeDocument/2006/relationships/image" Target="../media/image168.png"/><Relationship Id="rId90" Type="http://schemas.openxmlformats.org/officeDocument/2006/relationships/image" Target="../media/image169.png"/><Relationship Id="rId91" Type="http://schemas.openxmlformats.org/officeDocument/2006/relationships/image" Target="../media/image170.png"/><Relationship Id="rId92" Type="http://schemas.openxmlformats.org/officeDocument/2006/relationships/image" Target="../media/image171.jpg"/><Relationship Id="rId93" Type="http://schemas.openxmlformats.org/officeDocument/2006/relationships/image" Target="../media/image172.png"/><Relationship Id="rId94" Type="http://schemas.openxmlformats.org/officeDocument/2006/relationships/image" Target="../media/image173.jpg"/><Relationship Id="rId95" Type="http://schemas.openxmlformats.org/officeDocument/2006/relationships/image" Target="../media/image174.png"/><Relationship Id="rId96" Type="http://schemas.openxmlformats.org/officeDocument/2006/relationships/image" Target="../media/image175.jpg"/><Relationship Id="rId97" Type="http://schemas.openxmlformats.org/officeDocument/2006/relationships/image" Target="../media/image176.png"/><Relationship Id="rId98" Type="http://schemas.openxmlformats.org/officeDocument/2006/relationships/image" Target="../media/image177.jpg"/><Relationship Id="rId99" Type="http://schemas.openxmlformats.org/officeDocument/2006/relationships/image" Target="../media/image178.png"/><Relationship Id="rId100" Type="http://schemas.openxmlformats.org/officeDocument/2006/relationships/image" Target="../media/image179.jpg"/><Relationship Id="rId101" Type="http://schemas.openxmlformats.org/officeDocument/2006/relationships/image" Target="../media/image180.png"/><Relationship Id="rId102" Type="http://schemas.openxmlformats.org/officeDocument/2006/relationships/image" Target="../media/image181.jpg"/><Relationship Id="rId103" Type="http://schemas.openxmlformats.org/officeDocument/2006/relationships/image" Target="../media/image182.png"/><Relationship Id="rId104" Type="http://schemas.openxmlformats.org/officeDocument/2006/relationships/image" Target="../media/image183.jpg"/><Relationship Id="rId105" Type="http://schemas.openxmlformats.org/officeDocument/2006/relationships/image" Target="../media/image184.png"/><Relationship Id="rId106" Type="http://schemas.openxmlformats.org/officeDocument/2006/relationships/image" Target="../media/image185.jpg"/><Relationship Id="rId107" Type="http://schemas.openxmlformats.org/officeDocument/2006/relationships/image" Target="../media/image186.png"/><Relationship Id="rId108" Type="http://schemas.openxmlformats.org/officeDocument/2006/relationships/image" Target="../media/image187.jpg"/><Relationship Id="rId109" Type="http://schemas.openxmlformats.org/officeDocument/2006/relationships/image" Target="../media/image188.png"/><Relationship Id="rId110" Type="http://schemas.openxmlformats.org/officeDocument/2006/relationships/image" Target="../media/image189.jpg"/><Relationship Id="rId111" Type="http://schemas.openxmlformats.org/officeDocument/2006/relationships/image" Target="../media/image190.png"/><Relationship Id="rId112" Type="http://schemas.openxmlformats.org/officeDocument/2006/relationships/image" Target="../media/image191.jpg"/><Relationship Id="rId113" Type="http://schemas.openxmlformats.org/officeDocument/2006/relationships/image" Target="../media/image192.png"/><Relationship Id="rId114" Type="http://schemas.openxmlformats.org/officeDocument/2006/relationships/image" Target="../media/image193.jpg"/><Relationship Id="rId115" Type="http://schemas.openxmlformats.org/officeDocument/2006/relationships/image" Target="../media/image194.png"/><Relationship Id="rId116" Type="http://schemas.openxmlformats.org/officeDocument/2006/relationships/image" Target="../media/image195.jpg"/><Relationship Id="rId117" Type="http://schemas.openxmlformats.org/officeDocument/2006/relationships/image" Target="../media/image196.png"/><Relationship Id="rId118" Type="http://schemas.openxmlformats.org/officeDocument/2006/relationships/image" Target="../media/image197.jpg"/><Relationship Id="rId119" Type="http://schemas.openxmlformats.org/officeDocument/2006/relationships/image" Target="../media/image198.png"/><Relationship Id="rId120" Type="http://schemas.openxmlformats.org/officeDocument/2006/relationships/image" Target="../media/image199.jpg"/><Relationship Id="rId121" Type="http://schemas.openxmlformats.org/officeDocument/2006/relationships/image" Target="../media/image200.png"/><Relationship Id="rId122" Type="http://schemas.openxmlformats.org/officeDocument/2006/relationships/image" Target="../media/image201.jpg"/><Relationship Id="rId123" Type="http://schemas.openxmlformats.org/officeDocument/2006/relationships/image" Target="../media/image202.png"/><Relationship Id="rId124" Type="http://schemas.openxmlformats.org/officeDocument/2006/relationships/image" Target="../media/image203.png"/><Relationship Id="rId125" Type="http://schemas.openxmlformats.org/officeDocument/2006/relationships/image" Target="../media/image204.png"/><Relationship Id="rId126" Type="http://schemas.openxmlformats.org/officeDocument/2006/relationships/image" Target="../media/image205.jpg"/><Relationship Id="rId127" Type="http://schemas.openxmlformats.org/officeDocument/2006/relationships/image" Target="../media/image206.png"/><Relationship Id="rId128" Type="http://schemas.openxmlformats.org/officeDocument/2006/relationships/image" Target="../media/image207.png"/><Relationship Id="rId129" Type="http://schemas.openxmlformats.org/officeDocument/2006/relationships/image" Target="../media/image208.png"/><Relationship Id="rId130" Type="http://schemas.openxmlformats.org/officeDocument/2006/relationships/image" Target="../media/image209.png"/><Relationship Id="rId131" Type="http://schemas.openxmlformats.org/officeDocument/2006/relationships/image" Target="../media/image210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0692765" cy="7560945"/>
            <a:chOff x="0" y="0"/>
            <a:chExt cx="10692765" cy="756094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384" cy="7560564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1316723" y="880871"/>
              <a:ext cx="856615" cy="264160"/>
            </a:xfrm>
            <a:custGeom>
              <a:avLst/>
              <a:gdLst/>
              <a:ahLst/>
              <a:cxnLst/>
              <a:rect l="l" t="t" r="r" b="b"/>
              <a:pathLst>
                <a:path w="856614" h="264159">
                  <a:moveTo>
                    <a:pt x="85344" y="195072"/>
                  </a:moveTo>
                  <a:lnTo>
                    <a:pt x="81305" y="179387"/>
                  </a:lnTo>
                  <a:lnTo>
                    <a:pt x="71247" y="170116"/>
                  </a:lnTo>
                  <a:lnTo>
                    <a:pt x="67056" y="168694"/>
                  </a:lnTo>
                  <a:lnTo>
                    <a:pt x="67056" y="195072"/>
                  </a:lnTo>
                  <a:lnTo>
                    <a:pt x="65011" y="203479"/>
                  </a:lnTo>
                  <a:lnTo>
                    <a:pt x="59817" y="208597"/>
                  </a:lnTo>
                  <a:lnTo>
                    <a:pt x="52920" y="211150"/>
                  </a:lnTo>
                  <a:lnTo>
                    <a:pt x="45720" y="211836"/>
                  </a:lnTo>
                  <a:lnTo>
                    <a:pt x="27432" y="211836"/>
                  </a:lnTo>
                  <a:lnTo>
                    <a:pt x="27432" y="179832"/>
                  </a:lnTo>
                  <a:lnTo>
                    <a:pt x="45720" y="179832"/>
                  </a:lnTo>
                  <a:lnTo>
                    <a:pt x="52273" y="180289"/>
                  </a:lnTo>
                  <a:lnTo>
                    <a:pt x="59245" y="182308"/>
                  </a:lnTo>
                  <a:lnTo>
                    <a:pt x="64795" y="186905"/>
                  </a:lnTo>
                  <a:lnTo>
                    <a:pt x="67056" y="195072"/>
                  </a:lnTo>
                  <a:lnTo>
                    <a:pt x="67056" y="168694"/>
                  </a:lnTo>
                  <a:lnTo>
                    <a:pt x="58343" y="165722"/>
                  </a:lnTo>
                  <a:lnTo>
                    <a:pt x="45720" y="164592"/>
                  </a:lnTo>
                  <a:lnTo>
                    <a:pt x="0" y="164592"/>
                  </a:lnTo>
                  <a:lnTo>
                    <a:pt x="0" y="179832"/>
                  </a:lnTo>
                  <a:lnTo>
                    <a:pt x="9144" y="179832"/>
                  </a:lnTo>
                  <a:lnTo>
                    <a:pt x="9144" y="246888"/>
                  </a:lnTo>
                  <a:lnTo>
                    <a:pt x="0" y="246888"/>
                  </a:lnTo>
                  <a:lnTo>
                    <a:pt x="0" y="260604"/>
                  </a:lnTo>
                  <a:lnTo>
                    <a:pt x="36576" y="260604"/>
                  </a:lnTo>
                  <a:lnTo>
                    <a:pt x="36576" y="246888"/>
                  </a:lnTo>
                  <a:lnTo>
                    <a:pt x="25908" y="246888"/>
                  </a:lnTo>
                  <a:lnTo>
                    <a:pt x="25908" y="225552"/>
                  </a:lnTo>
                  <a:lnTo>
                    <a:pt x="45720" y="225552"/>
                  </a:lnTo>
                  <a:lnTo>
                    <a:pt x="63487" y="223151"/>
                  </a:lnTo>
                  <a:lnTo>
                    <a:pt x="75819" y="216598"/>
                  </a:lnTo>
                  <a:lnTo>
                    <a:pt x="79362" y="211836"/>
                  </a:lnTo>
                  <a:lnTo>
                    <a:pt x="83019" y="206908"/>
                  </a:lnTo>
                  <a:lnTo>
                    <a:pt x="85344" y="195072"/>
                  </a:lnTo>
                  <a:close/>
                </a:path>
                <a:path w="856614" h="264159">
                  <a:moveTo>
                    <a:pt x="128016" y="27432"/>
                  </a:moveTo>
                  <a:lnTo>
                    <a:pt x="91440" y="27432"/>
                  </a:lnTo>
                  <a:lnTo>
                    <a:pt x="64008" y="100584"/>
                  </a:lnTo>
                  <a:lnTo>
                    <a:pt x="42900" y="47244"/>
                  </a:lnTo>
                  <a:lnTo>
                    <a:pt x="35052" y="27432"/>
                  </a:lnTo>
                  <a:lnTo>
                    <a:pt x="0" y="27432"/>
                  </a:lnTo>
                  <a:lnTo>
                    <a:pt x="0" y="42672"/>
                  </a:lnTo>
                  <a:lnTo>
                    <a:pt x="9144" y="42672"/>
                  </a:lnTo>
                  <a:lnTo>
                    <a:pt x="9144" y="109728"/>
                  </a:lnTo>
                  <a:lnTo>
                    <a:pt x="0" y="109728"/>
                  </a:lnTo>
                  <a:lnTo>
                    <a:pt x="0" y="123444"/>
                  </a:lnTo>
                  <a:lnTo>
                    <a:pt x="35052" y="123444"/>
                  </a:lnTo>
                  <a:lnTo>
                    <a:pt x="35052" y="109728"/>
                  </a:lnTo>
                  <a:lnTo>
                    <a:pt x="27432" y="109728"/>
                  </a:lnTo>
                  <a:lnTo>
                    <a:pt x="27432" y="51816"/>
                  </a:lnTo>
                  <a:lnTo>
                    <a:pt x="25908" y="47244"/>
                  </a:lnTo>
                  <a:lnTo>
                    <a:pt x="27432" y="47244"/>
                  </a:lnTo>
                  <a:lnTo>
                    <a:pt x="56388" y="123444"/>
                  </a:lnTo>
                  <a:lnTo>
                    <a:pt x="70104" y="123444"/>
                  </a:lnTo>
                  <a:lnTo>
                    <a:pt x="79248" y="100584"/>
                  </a:lnTo>
                  <a:lnTo>
                    <a:pt x="100584" y="47244"/>
                  </a:lnTo>
                  <a:lnTo>
                    <a:pt x="100584" y="109728"/>
                  </a:lnTo>
                  <a:lnTo>
                    <a:pt x="91440" y="109728"/>
                  </a:lnTo>
                  <a:lnTo>
                    <a:pt x="91440" y="123444"/>
                  </a:lnTo>
                  <a:lnTo>
                    <a:pt x="128016" y="123444"/>
                  </a:lnTo>
                  <a:lnTo>
                    <a:pt x="128016" y="109728"/>
                  </a:lnTo>
                  <a:lnTo>
                    <a:pt x="117348" y="109728"/>
                  </a:lnTo>
                  <a:lnTo>
                    <a:pt x="117348" y="47244"/>
                  </a:lnTo>
                  <a:lnTo>
                    <a:pt x="117348" y="42672"/>
                  </a:lnTo>
                  <a:lnTo>
                    <a:pt x="128016" y="42672"/>
                  </a:lnTo>
                  <a:lnTo>
                    <a:pt x="128016" y="27432"/>
                  </a:lnTo>
                  <a:close/>
                </a:path>
                <a:path w="856614" h="264159">
                  <a:moveTo>
                    <a:pt x="188976" y="213360"/>
                  </a:moveTo>
                  <a:lnTo>
                    <a:pt x="182880" y="184048"/>
                  </a:lnTo>
                  <a:lnTo>
                    <a:pt x="176263" y="176784"/>
                  </a:lnTo>
                  <a:lnTo>
                    <a:pt x="170688" y="170688"/>
                  </a:lnTo>
                  <a:lnTo>
                    <a:pt x="170688" y="213360"/>
                  </a:lnTo>
                  <a:lnTo>
                    <a:pt x="169595" y="225513"/>
                  </a:lnTo>
                  <a:lnTo>
                    <a:pt x="165354" y="237363"/>
                  </a:lnTo>
                  <a:lnTo>
                    <a:pt x="156552" y="246367"/>
                  </a:lnTo>
                  <a:lnTo>
                    <a:pt x="141732" y="249936"/>
                  </a:lnTo>
                  <a:lnTo>
                    <a:pt x="126923" y="246367"/>
                  </a:lnTo>
                  <a:lnTo>
                    <a:pt x="118110" y="237363"/>
                  </a:lnTo>
                  <a:lnTo>
                    <a:pt x="113880" y="225513"/>
                  </a:lnTo>
                  <a:lnTo>
                    <a:pt x="112776" y="213360"/>
                  </a:lnTo>
                  <a:lnTo>
                    <a:pt x="113880" y="201218"/>
                  </a:lnTo>
                  <a:lnTo>
                    <a:pt x="118110" y="189357"/>
                  </a:lnTo>
                  <a:lnTo>
                    <a:pt x="126923" y="180365"/>
                  </a:lnTo>
                  <a:lnTo>
                    <a:pt x="141732" y="176784"/>
                  </a:lnTo>
                  <a:lnTo>
                    <a:pt x="156552" y="180365"/>
                  </a:lnTo>
                  <a:lnTo>
                    <a:pt x="165354" y="189357"/>
                  </a:lnTo>
                  <a:lnTo>
                    <a:pt x="169595" y="201218"/>
                  </a:lnTo>
                  <a:lnTo>
                    <a:pt x="170688" y="213360"/>
                  </a:lnTo>
                  <a:lnTo>
                    <a:pt x="170688" y="170688"/>
                  </a:lnTo>
                  <a:lnTo>
                    <a:pt x="168783" y="168592"/>
                  </a:lnTo>
                  <a:lnTo>
                    <a:pt x="152971" y="162572"/>
                  </a:lnTo>
                  <a:lnTo>
                    <a:pt x="141732" y="161544"/>
                  </a:lnTo>
                  <a:lnTo>
                    <a:pt x="130492" y="162572"/>
                  </a:lnTo>
                  <a:lnTo>
                    <a:pt x="114681" y="168592"/>
                  </a:lnTo>
                  <a:lnTo>
                    <a:pt x="100584" y="184048"/>
                  </a:lnTo>
                  <a:lnTo>
                    <a:pt x="94488" y="213360"/>
                  </a:lnTo>
                  <a:lnTo>
                    <a:pt x="100799" y="242443"/>
                  </a:lnTo>
                  <a:lnTo>
                    <a:pt x="115252" y="257365"/>
                  </a:lnTo>
                  <a:lnTo>
                    <a:pt x="131140" y="262877"/>
                  </a:lnTo>
                  <a:lnTo>
                    <a:pt x="141732" y="263652"/>
                  </a:lnTo>
                  <a:lnTo>
                    <a:pt x="152971" y="262877"/>
                  </a:lnTo>
                  <a:lnTo>
                    <a:pt x="168783" y="257365"/>
                  </a:lnTo>
                  <a:lnTo>
                    <a:pt x="175806" y="249936"/>
                  </a:lnTo>
                  <a:lnTo>
                    <a:pt x="182880" y="242443"/>
                  </a:lnTo>
                  <a:lnTo>
                    <a:pt x="188976" y="213360"/>
                  </a:lnTo>
                  <a:close/>
                </a:path>
                <a:path w="856614" h="264159">
                  <a:moveTo>
                    <a:pt x="240804" y="27432"/>
                  </a:moveTo>
                  <a:lnTo>
                    <a:pt x="213372" y="27432"/>
                  </a:lnTo>
                  <a:lnTo>
                    <a:pt x="167652" y="97536"/>
                  </a:lnTo>
                  <a:lnTo>
                    <a:pt x="167652" y="42672"/>
                  </a:lnTo>
                  <a:lnTo>
                    <a:pt x="176796" y="42672"/>
                  </a:lnTo>
                  <a:lnTo>
                    <a:pt x="176796" y="27432"/>
                  </a:lnTo>
                  <a:lnTo>
                    <a:pt x="140220" y="27432"/>
                  </a:lnTo>
                  <a:lnTo>
                    <a:pt x="140220" y="42672"/>
                  </a:lnTo>
                  <a:lnTo>
                    <a:pt x="149364" y="42672"/>
                  </a:lnTo>
                  <a:lnTo>
                    <a:pt x="149364" y="109728"/>
                  </a:lnTo>
                  <a:lnTo>
                    <a:pt x="140220" y="109728"/>
                  </a:lnTo>
                  <a:lnTo>
                    <a:pt x="140220" y="123444"/>
                  </a:lnTo>
                  <a:lnTo>
                    <a:pt x="167652" y="123444"/>
                  </a:lnTo>
                  <a:lnTo>
                    <a:pt x="213372" y="53340"/>
                  </a:lnTo>
                  <a:lnTo>
                    <a:pt x="213372" y="109728"/>
                  </a:lnTo>
                  <a:lnTo>
                    <a:pt x="204228" y="109728"/>
                  </a:lnTo>
                  <a:lnTo>
                    <a:pt x="204228" y="123444"/>
                  </a:lnTo>
                  <a:lnTo>
                    <a:pt x="240804" y="123444"/>
                  </a:lnTo>
                  <a:lnTo>
                    <a:pt x="240804" y="109728"/>
                  </a:lnTo>
                  <a:lnTo>
                    <a:pt x="230136" y="109728"/>
                  </a:lnTo>
                  <a:lnTo>
                    <a:pt x="230136" y="42672"/>
                  </a:lnTo>
                  <a:lnTo>
                    <a:pt x="240804" y="42672"/>
                  </a:lnTo>
                  <a:lnTo>
                    <a:pt x="240804" y="27432"/>
                  </a:lnTo>
                  <a:close/>
                </a:path>
                <a:path w="856614" h="264159">
                  <a:moveTo>
                    <a:pt x="289560" y="228600"/>
                  </a:moveTo>
                  <a:lnTo>
                    <a:pt x="272796" y="228600"/>
                  </a:lnTo>
                  <a:lnTo>
                    <a:pt x="271373" y="236435"/>
                  </a:lnTo>
                  <a:lnTo>
                    <a:pt x="267081" y="243268"/>
                  </a:lnTo>
                  <a:lnTo>
                    <a:pt x="259943" y="248107"/>
                  </a:lnTo>
                  <a:lnTo>
                    <a:pt x="249936" y="249936"/>
                  </a:lnTo>
                  <a:lnTo>
                    <a:pt x="237464" y="247446"/>
                  </a:lnTo>
                  <a:lnTo>
                    <a:pt x="227838" y="240220"/>
                  </a:lnTo>
                  <a:lnTo>
                    <a:pt x="221653" y="228727"/>
                  </a:lnTo>
                  <a:lnTo>
                    <a:pt x="219456" y="213360"/>
                  </a:lnTo>
                  <a:lnTo>
                    <a:pt x="220751" y="199288"/>
                  </a:lnTo>
                  <a:lnTo>
                    <a:pt x="225171" y="187642"/>
                  </a:lnTo>
                  <a:lnTo>
                    <a:pt x="233603" y="179717"/>
                  </a:lnTo>
                  <a:lnTo>
                    <a:pt x="246888" y="176784"/>
                  </a:lnTo>
                  <a:lnTo>
                    <a:pt x="258445" y="178600"/>
                  </a:lnTo>
                  <a:lnTo>
                    <a:pt x="266128" y="183261"/>
                  </a:lnTo>
                  <a:lnTo>
                    <a:pt x="270687" y="189649"/>
                  </a:lnTo>
                  <a:lnTo>
                    <a:pt x="272796" y="196596"/>
                  </a:lnTo>
                  <a:lnTo>
                    <a:pt x="288036" y="196596"/>
                  </a:lnTo>
                  <a:lnTo>
                    <a:pt x="288036" y="164592"/>
                  </a:lnTo>
                  <a:lnTo>
                    <a:pt x="272796" y="164592"/>
                  </a:lnTo>
                  <a:lnTo>
                    <a:pt x="272796" y="173736"/>
                  </a:lnTo>
                  <a:lnTo>
                    <a:pt x="269748" y="169164"/>
                  </a:lnTo>
                  <a:lnTo>
                    <a:pt x="265176" y="166116"/>
                  </a:lnTo>
                  <a:lnTo>
                    <a:pt x="251460" y="161544"/>
                  </a:lnTo>
                  <a:lnTo>
                    <a:pt x="246888" y="161544"/>
                  </a:lnTo>
                  <a:lnTo>
                    <a:pt x="229463" y="164312"/>
                  </a:lnTo>
                  <a:lnTo>
                    <a:pt x="214884" y="173355"/>
                  </a:lnTo>
                  <a:lnTo>
                    <a:pt x="204889" y="189839"/>
                  </a:lnTo>
                  <a:lnTo>
                    <a:pt x="201168" y="214884"/>
                  </a:lnTo>
                  <a:lnTo>
                    <a:pt x="207479" y="243078"/>
                  </a:lnTo>
                  <a:lnTo>
                    <a:pt x="221932" y="257556"/>
                  </a:lnTo>
                  <a:lnTo>
                    <a:pt x="237820" y="262890"/>
                  </a:lnTo>
                  <a:lnTo>
                    <a:pt x="248412" y="263652"/>
                  </a:lnTo>
                  <a:lnTo>
                    <a:pt x="268135" y="260108"/>
                  </a:lnTo>
                  <a:lnTo>
                    <a:pt x="280416" y="251269"/>
                  </a:lnTo>
                  <a:lnTo>
                    <a:pt x="286994" y="239864"/>
                  </a:lnTo>
                  <a:lnTo>
                    <a:pt x="289560" y="228600"/>
                  </a:lnTo>
                  <a:close/>
                </a:path>
                <a:path w="856614" h="264159">
                  <a:moveTo>
                    <a:pt x="350520" y="27432"/>
                  </a:moveTo>
                  <a:lnTo>
                    <a:pt x="313944" y="27432"/>
                  </a:lnTo>
                  <a:lnTo>
                    <a:pt x="313944" y="42672"/>
                  </a:lnTo>
                  <a:lnTo>
                    <a:pt x="323088" y="42672"/>
                  </a:lnTo>
                  <a:lnTo>
                    <a:pt x="323088" y="65532"/>
                  </a:lnTo>
                  <a:lnTo>
                    <a:pt x="280416" y="65532"/>
                  </a:lnTo>
                  <a:lnTo>
                    <a:pt x="280416" y="42672"/>
                  </a:lnTo>
                  <a:lnTo>
                    <a:pt x="289560" y="42672"/>
                  </a:lnTo>
                  <a:lnTo>
                    <a:pt x="289560" y="27432"/>
                  </a:lnTo>
                  <a:lnTo>
                    <a:pt x="252984" y="27432"/>
                  </a:lnTo>
                  <a:lnTo>
                    <a:pt x="252984" y="42672"/>
                  </a:lnTo>
                  <a:lnTo>
                    <a:pt x="262128" y="42672"/>
                  </a:lnTo>
                  <a:lnTo>
                    <a:pt x="262128" y="109728"/>
                  </a:lnTo>
                  <a:lnTo>
                    <a:pt x="252984" y="109728"/>
                  </a:lnTo>
                  <a:lnTo>
                    <a:pt x="252984" y="123444"/>
                  </a:lnTo>
                  <a:lnTo>
                    <a:pt x="289560" y="123444"/>
                  </a:lnTo>
                  <a:lnTo>
                    <a:pt x="289560" y="109728"/>
                  </a:lnTo>
                  <a:lnTo>
                    <a:pt x="280416" y="109728"/>
                  </a:lnTo>
                  <a:lnTo>
                    <a:pt x="280416" y="80772"/>
                  </a:lnTo>
                  <a:lnTo>
                    <a:pt x="323088" y="80772"/>
                  </a:lnTo>
                  <a:lnTo>
                    <a:pt x="323088" y="109728"/>
                  </a:lnTo>
                  <a:lnTo>
                    <a:pt x="313944" y="109728"/>
                  </a:lnTo>
                  <a:lnTo>
                    <a:pt x="313944" y="123444"/>
                  </a:lnTo>
                  <a:lnTo>
                    <a:pt x="350520" y="123444"/>
                  </a:lnTo>
                  <a:lnTo>
                    <a:pt x="350520" y="109728"/>
                  </a:lnTo>
                  <a:lnTo>
                    <a:pt x="341376" y="109728"/>
                  </a:lnTo>
                  <a:lnTo>
                    <a:pt x="341376" y="42672"/>
                  </a:lnTo>
                  <a:lnTo>
                    <a:pt x="350520" y="42672"/>
                  </a:lnTo>
                  <a:lnTo>
                    <a:pt x="350520" y="27432"/>
                  </a:lnTo>
                  <a:close/>
                </a:path>
                <a:path w="856614" h="264159">
                  <a:moveTo>
                    <a:pt x="390156" y="228600"/>
                  </a:moveTo>
                  <a:lnTo>
                    <a:pt x="373392" y="228600"/>
                  </a:lnTo>
                  <a:lnTo>
                    <a:pt x="371297" y="236435"/>
                  </a:lnTo>
                  <a:lnTo>
                    <a:pt x="366915" y="243268"/>
                  </a:lnTo>
                  <a:lnTo>
                    <a:pt x="359676" y="248107"/>
                  </a:lnTo>
                  <a:lnTo>
                    <a:pt x="349008" y="249936"/>
                  </a:lnTo>
                  <a:lnTo>
                    <a:pt x="337400" y="247446"/>
                  </a:lnTo>
                  <a:lnTo>
                    <a:pt x="328244" y="240220"/>
                  </a:lnTo>
                  <a:lnTo>
                    <a:pt x="322211" y="228727"/>
                  </a:lnTo>
                  <a:lnTo>
                    <a:pt x="320052" y="213360"/>
                  </a:lnTo>
                  <a:lnTo>
                    <a:pt x="321335" y="199288"/>
                  </a:lnTo>
                  <a:lnTo>
                    <a:pt x="325767" y="187642"/>
                  </a:lnTo>
                  <a:lnTo>
                    <a:pt x="334187" y="179717"/>
                  </a:lnTo>
                  <a:lnTo>
                    <a:pt x="347484" y="176784"/>
                  </a:lnTo>
                  <a:lnTo>
                    <a:pt x="359029" y="178600"/>
                  </a:lnTo>
                  <a:lnTo>
                    <a:pt x="366725" y="183261"/>
                  </a:lnTo>
                  <a:lnTo>
                    <a:pt x="371271" y="189649"/>
                  </a:lnTo>
                  <a:lnTo>
                    <a:pt x="373392" y="196596"/>
                  </a:lnTo>
                  <a:lnTo>
                    <a:pt x="387108" y="196596"/>
                  </a:lnTo>
                  <a:lnTo>
                    <a:pt x="387108" y="164592"/>
                  </a:lnTo>
                  <a:lnTo>
                    <a:pt x="373392" y="164592"/>
                  </a:lnTo>
                  <a:lnTo>
                    <a:pt x="373392" y="173736"/>
                  </a:lnTo>
                  <a:lnTo>
                    <a:pt x="365772" y="166116"/>
                  </a:lnTo>
                  <a:lnTo>
                    <a:pt x="352056" y="161544"/>
                  </a:lnTo>
                  <a:lnTo>
                    <a:pt x="345960" y="161544"/>
                  </a:lnTo>
                  <a:lnTo>
                    <a:pt x="329171" y="164312"/>
                  </a:lnTo>
                  <a:lnTo>
                    <a:pt x="314528" y="173355"/>
                  </a:lnTo>
                  <a:lnTo>
                    <a:pt x="304165" y="189839"/>
                  </a:lnTo>
                  <a:lnTo>
                    <a:pt x="300240" y="214884"/>
                  </a:lnTo>
                  <a:lnTo>
                    <a:pt x="306781" y="243078"/>
                  </a:lnTo>
                  <a:lnTo>
                    <a:pt x="321767" y="257556"/>
                  </a:lnTo>
                  <a:lnTo>
                    <a:pt x="338162" y="262890"/>
                  </a:lnTo>
                  <a:lnTo>
                    <a:pt x="349008" y="263652"/>
                  </a:lnTo>
                  <a:lnTo>
                    <a:pt x="368719" y="260108"/>
                  </a:lnTo>
                  <a:lnTo>
                    <a:pt x="381012" y="251269"/>
                  </a:lnTo>
                  <a:lnTo>
                    <a:pt x="387578" y="239864"/>
                  </a:lnTo>
                  <a:lnTo>
                    <a:pt x="390156" y="228600"/>
                  </a:lnTo>
                  <a:close/>
                </a:path>
                <a:path w="856614" h="264159">
                  <a:moveTo>
                    <a:pt x="449580" y="91440"/>
                  </a:moveTo>
                  <a:lnTo>
                    <a:pt x="432816" y="91440"/>
                  </a:lnTo>
                  <a:lnTo>
                    <a:pt x="432816" y="94488"/>
                  </a:lnTo>
                  <a:lnTo>
                    <a:pt x="431292" y="97536"/>
                  </a:lnTo>
                  <a:lnTo>
                    <a:pt x="429768" y="99060"/>
                  </a:lnTo>
                  <a:lnTo>
                    <a:pt x="429768" y="102108"/>
                  </a:lnTo>
                  <a:lnTo>
                    <a:pt x="423672" y="108204"/>
                  </a:lnTo>
                  <a:lnTo>
                    <a:pt x="414528" y="112776"/>
                  </a:lnTo>
                  <a:lnTo>
                    <a:pt x="408432" y="112776"/>
                  </a:lnTo>
                  <a:lnTo>
                    <a:pt x="396836" y="110286"/>
                  </a:lnTo>
                  <a:lnTo>
                    <a:pt x="387667" y="103060"/>
                  </a:lnTo>
                  <a:lnTo>
                    <a:pt x="381647" y="91567"/>
                  </a:lnTo>
                  <a:lnTo>
                    <a:pt x="379476" y="76200"/>
                  </a:lnTo>
                  <a:lnTo>
                    <a:pt x="380771" y="62128"/>
                  </a:lnTo>
                  <a:lnTo>
                    <a:pt x="385191" y="50482"/>
                  </a:lnTo>
                  <a:lnTo>
                    <a:pt x="393623" y="42557"/>
                  </a:lnTo>
                  <a:lnTo>
                    <a:pt x="406908" y="39624"/>
                  </a:lnTo>
                  <a:lnTo>
                    <a:pt x="418465" y="41440"/>
                  </a:lnTo>
                  <a:lnTo>
                    <a:pt x="426148" y="46101"/>
                  </a:lnTo>
                  <a:lnTo>
                    <a:pt x="430707" y="52489"/>
                  </a:lnTo>
                  <a:lnTo>
                    <a:pt x="432816" y="59436"/>
                  </a:lnTo>
                  <a:lnTo>
                    <a:pt x="446532" y="59436"/>
                  </a:lnTo>
                  <a:lnTo>
                    <a:pt x="446532" y="27432"/>
                  </a:lnTo>
                  <a:lnTo>
                    <a:pt x="432816" y="27432"/>
                  </a:lnTo>
                  <a:lnTo>
                    <a:pt x="432816" y="36576"/>
                  </a:lnTo>
                  <a:lnTo>
                    <a:pt x="425196" y="28956"/>
                  </a:lnTo>
                  <a:lnTo>
                    <a:pt x="411480" y="24384"/>
                  </a:lnTo>
                  <a:lnTo>
                    <a:pt x="405384" y="24384"/>
                  </a:lnTo>
                  <a:lnTo>
                    <a:pt x="388607" y="27152"/>
                  </a:lnTo>
                  <a:lnTo>
                    <a:pt x="373951" y="36195"/>
                  </a:lnTo>
                  <a:lnTo>
                    <a:pt x="363601" y="52679"/>
                  </a:lnTo>
                  <a:lnTo>
                    <a:pt x="359664" y="77724"/>
                  </a:lnTo>
                  <a:lnTo>
                    <a:pt x="366217" y="105918"/>
                  </a:lnTo>
                  <a:lnTo>
                    <a:pt x="381190" y="120396"/>
                  </a:lnTo>
                  <a:lnTo>
                    <a:pt x="397598" y="125730"/>
                  </a:lnTo>
                  <a:lnTo>
                    <a:pt x="408432" y="126492"/>
                  </a:lnTo>
                  <a:lnTo>
                    <a:pt x="428155" y="122948"/>
                  </a:lnTo>
                  <a:lnTo>
                    <a:pt x="440436" y="114109"/>
                  </a:lnTo>
                  <a:lnTo>
                    <a:pt x="447014" y="102704"/>
                  </a:lnTo>
                  <a:lnTo>
                    <a:pt x="449580" y="91440"/>
                  </a:lnTo>
                  <a:close/>
                </a:path>
                <a:path w="856614" h="264159">
                  <a:moveTo>
                    <a:pt x="499884" y="164592"/>
                  </a:moveTo>
                  <a:lnTo>
                    <a:pt x="473976" y="164592"/>
                  </a:lnTo>
                  <a:lnTo>
                    <a:pt x="428256" y="234696"/>
                  </a:lnTo>
                  <a:lnTo>
                    <a:pt x="428256" y="179832"/>
                  </a:lnTo>
                  <a:lnTo>
                    <a:pt x="437400" y="179832"/>
                  </a:lnTo>
                  <a:lnTo>
                    <a:pt x="437400" y="164592"/>
                  </a:lnTo>
                  <a:lnTo>
                    <a:pt x="400824" y="164592"/>
                  </a:lnTo>
                  <a:lnTo>
                    <a:pt x="400824" y="179832"/>
                  </a:lnTo>
                  <a:lnTo>
                    <a:pt x="409968" y="179832"/>
                  </a:lnTo>
                  <a:lnTo>
                    <a:pt x="409968" y="246888"/>
                  </a:lnTo>
                  <a:lnTo>
                    <a:pt x="400824" y="246888"/>
                  </a:lnTo>
                  <a:lnTo>
                    <a:pt x="400824" y="260604"/>
                  </a:lnTo>
                  <a:lnTo>
                    <a:pt x="426732" y="260604"/>
                  </a:lnTo>
                  <a:lnTo>
                    <a:pt x="472452" y="190500"/>
                  </a:lnTo>
                  <a:lnTo>
                    <a:pt x="472452" y="246888"/>
                  </a:lnTo>
                  <a:lnTo>
                    <a:pt x="463308" y="246888"/>
                  </a:lnTo>
                  <a:lnTo>
                    <a:pt x="463308" y="260604"/>
                  </a:lnTo>
                  <a:lnTo>
                    <a:pt x="499884" y="260604"/>
                  </a:lnTo>
                  <a:lnTo>
                    <a:pt x="499884" y="246888"/>
                  </a:lnTo>
                  <a:lnTo>
                    <a:pt x="490740" y="246888"/>
                  </a:lnTo>
                  <a:lnTo>
                    <a:pt x="490740" y="179832"/>
                  </a:lnTo>
                  <a:lnTo>
                    <a:pt x="499884" y="179832"/>
                  </a:lnTo>
                  <a:lnTo>
                    <a:pt x="499884" y="164592"/>
                  </a:lnTo>
                  <a:close/>
                </a:path>
                <a:path w="856614" h="264159">
                  <a:moveTo>
                    <a:pt x="548640" y="27432"/>
                  </a:moveTo>
                  <a:lnTo>
                    <a:pt x="457200" y="27432"/>
                  </a:lnTo>
                  <a:lnTo>
                    <a:pt x="457200" y="62484"/>
                  </a:lnTo>
                  <a:lnTo>
                    <a:pt x="472440" y="62484"/>
                  </a:lnTo>
                  <a:lnTo>
                    <a:pt x="472440" y="42672"/>
                  </a:lnTo>
                  <a:lnTo>
                    <a:pt x="493776" y="42672"/>
                  </a:lnTo>
                  <a:lnTo>
                    <a:pt x="493776" y="109728"/>
                  </a:lnTo>
                  <a:lnTo>
                    <a:pt x="484632" y="109728"/>
                  </a:lnTo>
                  <a:lnTo>
                    <a:pt x="484632" y="123444"/>
                  </a:lnTo>
                  <a:lnTo>
                    <a:pt x="521208" y="123444"/>
                  </a:lnTo>
                  <a:lnTo>
                    <a:pt x="521208" y="109728"/>
                  </a:lnTo>
                  <a:lnTo>
                    <a:pt x="512064" y="109728"/>
                  </a:lnTo>
                  <a:lnTo>
                    <a:pt x="512064" y="42672"/>
                  </a:lnTo>
                  <a:lnTo>
                    <a:pt x="533400" y="42672"/>
                  </a:lnTo>
                  <a:lnTo>
                    <a:pt x="533400" y="62484"/>
                  </a:lnTo>
                  <a:lnTo>
                    <a:pt x="548640" y="62484"/>
                  </a:lnTo>
                  <a:lnTo>
                    <a:pt x="548640" y="27432"/>
                  </a:lnTo>
                  <a:close/>
                </a:path>
                <a:path w="856614" h="264159">
                  <a:moveTo>
                    <a:pt x="612660" y="164592"/>
                  </a:moveTo>
                  <a:lnTo>
                    <a:pt x="586752" y="164592"/>
                  </a:lnTo>
                  <a:lnTo>
                    <a:pt x="539508" y="234696"/>
                  </a:lnTo>
                  <a:lnTo>
                    <a:pt x="539508" y="179832"/>
                  </a:lnTo>
                  <a:lnTo>
                    <a:pt x="550176" y="179832"/>
                  </a:lnTo>
                  <a:lnTo>
                    <a:pt x="550176" y="164592"/>
                  </a:lnTo>
                  <a:lnTo>
                    <a:pt x="513600" y="164592"/>
                  </a:lnTo>
                  <a:lnTo>
                    <a:pt x="513600" y="179832"/>
                  </a:lnTo>
                  <a:lnTo>
                    <a:pt x="522744" y="179832"/>
                  </a:lnTo>
                  <a:lnTo>
                    <a:pt x="522744" y="246888"/>
                  </a:lnTo>
                  <a:lnTo>
                    <a:pt x="513600" y="246888"/>
                  </a:lnTo>
                  <a:lnTo>
                    <a:pt x="513600" y="260604"/>
                  </a:lnTo>
                  <a:lnTo>
                    <a:pt x="539508" y="260604"/>
                  </a:lnTo>
                  <a:lnTo>
                    <a:pt x="585228" y="190500"/>
                  </a:lnTo>
                  <a:lnTo>
                    <a:pt x="585228" y="246888"/>
                  </a:lnTo>
                  <a:lnTo>
                    <a:pt x="576084" y="246888"/>
                  </a:lnTo>
                  <a:lnTo>
                    <a:pt x="576084" y="260604"/>
                  </a:lnTo>
                  <a:lnTo>
                    <a:pt x="612660" y="260604"/>
                  </a:lnTo>
                  <a:lnTo>
                    <a:pt x="612660" y="246888"/>
                  </a:lnTo>
                  <a:lnTo>
                    <a:pt x="603516" y="246888"/>
                  </a:lnTo>
                  <a:lnTo>
                    <a:pt x="603516" y="179832"/>
                  </a:lnTo>
                  <a:lnTo>
                    <a:pt x="612660" y="179832"/>
                  </a:lnTo>
                  <a:lnTo>
                    <a:pt x="612660" y="164592"/>
                  </a:lnTo>
                  <a:close/>
                </a:path>
                <a:path w="856614" h="264159">
                  <a:moveTo>
                    <a:pt x="643128" y="57912"/>
                  </a:moveTo>
                  <a:lnTo>
                    <a:pt x="639318" y="42227"/>
                  </a:lnTo>
                  <a:lnTo>
                    <a:pt x="629793" y="32956"/>
                  </a:lnTo>
                  <a:lnTo>
                    <a:pt x="624840" y="31203"/>
                  </a:lnTo>
                  <a:lnTo>
                    <a:pt x="624840" y="44196"/>
                  </a:lnTo>
                  <a:lnTo>
                    <a:pt x="624840" y="71628"/>
                  </a:lnTo>
                  <a:lnTo>
                    <a:pt x="612648" y="73152"/>
                  </a:lnTo>
                  <a:lnTo>
                    <a:pt x="585216" y="73152"/>
                  </a:lnTo>
                  <a:lnTo>
                    <a:pt x="585216" y="42672"/>
                  </a:lnTo>
                  <a:lnTo>
                    <a:pt x="611124" y="42672"/>
                  </a:lnTo>
                  <a:lnTo>
                    <a:pt x="624840" y="44196"/>
                  </a:lnTo>
                  <a:lnTo>
                    <a:pt x="624840" y="31203"/>
                  </a:lnTo>
                  <a:lnTo>
                    <a:pt x="617410" y="28562"/>
                  </a:lnTo>
                  <a:lnTo>
                    <a:pt x="605028" y="27432"/>
                  </a:lnTo>
                  <a:lnTo>
                    <a:pt x="557784" y="27432"/>
                  </a:lnTo>
                  <a:lnTo>
                    <a:pt x="557784" y="42672"/>
                  </a:lnTo>
                  <a:lnTo>
                    <a:pt x="568452" y="42672"/>
                  </a:lnTo>
                  <a:lnTo>
                    <a:pt x="568452" y="109728"/>
                  </a:lnTo>
                  <a:lnTo>
                    <a:pt x="557784" y="109728"/>
                  </a:lnTo>
                  <a:lnTo>
                    <a:pt x="557784" y="123444"/>
                  </a:lnTo>
                  <a:lnTo>
                    <a:pt x="594360" y="123444"/>
                  </a:lnTo>
                  <a:lnTo>
                    <a:pt x="594360" y="109728"/>
                  </a:lnTo>
                  <a:lnTo>
                    <a:pt x="585216" y="109728"/>
                  </a:lnTo>
                  <a:lnTo>
                    <a:pt x="585216" y="88392"/>
                  </a:lnTo>
                  <a:lnTo>
                    <a:pt x="605028" y="88392"/>
                  </a:lnTo>
                  <a:lnTo>
                    <a:pt x="622554" y="85991"/>
                  </a:lnTo>
                  <a:lnTo>
                    <a:pt x="634365" y="79438"/>
                  </a:lnTo>
                  <a:lnTo>
                    <a:pt x="638695" y="73152"/>
                  </a:lnTo>
                  <a:lnTo>
                    <a:pt x="641032" y="69748"/>
                  </a:lnTo>
                  <a:lnTo>
                    <a:pt x="643128" y="57912"/>
                  </a:lnTo>
                  <a:close/>
                </a:path>
                <a:path w="856614" h="264159">
                  <a:moveTo>
                    <a:pt x="748284" y="76200"/>
                  </a:moveTo>
                  <a:lnTo>
                    <a:pt x="741984" y="46888"/>
                  </a:lnTo>
                  <a:lnTo>
                    <a:pt x="735190" y="39624"/>
                  </a:lnTo>
                  <a:lnTo>
                    <a:pt x="728472" y="32461"/>
                  </a:lnTo>
                  <a:lnTo>
                    <a:pt x="728472" y="76200"/>
                  </a:lnTo>
                  <a:lnTo>
                    <a:pt x="727405" y="88353"/>
                  </a:lnTo>
                  <a:lnTo>
                    <a:pt x="723328" y="100203"/>
                  </a:lnTo>
                  <a:lnTo>
                    <a:pt x="714971" y="109207"/>
                  </a:lnTo>
                  <a:lnTo>
                    <a:pt x="701040" y="112776"/>
                  </a:lnTo>
                  <a:lnTo>
                    <a:pt x="686231" y="109207"/>
                  </a:lnTo>
                  <a:lnTo>
                    <a:pt x="677418" y="100203"/>
                  </a:lnTo>
                  <a:lnTo>
                    <a:pt x="673188" y="88353"/>
                  </a:lnTo>
                  <a:lnTo>
                    <a:pt x="672084" y="76200"/>
                  </a:lnTo>
                  <a:lnTo>
                    <a:pt x="673188" y="64058"/>
                  </a:lnTo>
                  <a:lnTo>
                    <a:pt x="677418" y="52197"/>
                  </a:lnTo>
                  <a:lnTo>
                    <a:pt x="686231" y="43205"/>
                  </a:lnTo>
                  <a:lnTo>
                    <a:pt x="701040" y="39624"/>
                  </a:lnTo>
                  <a:lnTo>
                    <a:pt x="714971" y="43205"/>
                  </a:lnTo>
                  <a:lnTo>
                    <a:pt x="723328" y="52197"/>
                  </a:lnTo>
                  <a:lnTo>
                    <a:pt x="727405" y="64058"/>
                  </a:lnTo>
                  <a:lnTo>
                    <a:pt x="728472" y="76200"/>
                  </a:lnTo>
                  <a:lnTo>
                    <a:pt x="728472" y="32461"/>
                  </a:lnTo>
                  <a:lnTo>
                    <a:pt x="727519" y="31432"/>
                  </a:lnTo>
                  <a:lnTo>
                    <a:pt x="711644" y="25412"/>
                  </a:lnTo>
                  <a:lnTo>
                    <a:pt x="701040" y="24384"/>
                  </a:lnTo>
                  <a:lnTo>
                    <a:pt x="689800" y="25412"/>
                  </a:lnTo>
                  <a:lnTo>
                    <a:pt x="673989" y="31432"/>
                  </a:lnTo>
                  <a:lnTo>
                    <a:pt x="659892" y="46888"/>
                  </a:lnTo>
                  <a:lnTo>
                    <a:pt x="653796" y="76200"/>
                  </a:lnTo>
                  <a:lnTo>
                    <a:pt x="659892" y="104635"/>
                  </a:lnTo>
                  <a:lnTo>
                    <a:pt x="673989" y="119634"/>
                  </a:lnTo>
                  <a:lnTo>
                    <a:pt x="689800" y="125501"/>
                  </a:lnTo>
                  <a:lnTo>
                    <a:pt x="701040" y="126492"/>
                  </a:lnTo>
                  <a:lnTo>
                    <a:pt x="711644" y="125501"/>
                  </a:lnTo>
                  <a:lnTo>
                    <a:pt x="727519" y="119634"/>
                  </a:lnTo>
                  <a:lnTo>
                    <a:pt x="734136" y="112776"/>
                  </a:lnTo>
                  <a:lnTo>
                    <a:pt x="741984" y="104635"/>
                  </a:lnTo>
                  <a:lnTo>
                    <a:pt x="748284" y="76200"/>
                  </a:lnTo>
                  <a:close/>
                </a:path>
                <a:path w="856614" h="264159">
                  <a:moveTo>
                    <a:pt x="836688" y="0"/>
                  </a:moveTo>
                  <a:lnTo>
                    <a:pt x="821448" y="0"/>
                  </a:lnTo>
                  <a:lnTo>
                    <a:pt x="821448" y="7620"/>
                  </a:lnTo>
                  <a:lnTo>
                    <a:pt x="815352" y="12192"/>
                  </a:lnTo>
                  <a:lnTo>
                    <a:pt x="800112" y="12192"/>
                  </a:lnTo>
                  <a:lnTo>
                    <a:pt x="794016" y="7620"/>
                  </a:lnTo>
                  <a:lnTo>
                    <a:pt x="792492" y="0"/>
                  </a:lnTo>
                  <a:lnTo>
                    <a:pt x="778776" y="0"/>
                  </a:lnTo>
                  <a:lnTo>
                    <a:pt x="781367" y="8483"/>
                  </a:lnTo>
                  <a:lnTo>
                    <a:pt x="786968" y="15240"/>
                  </a:lnTo>
                  <a:lnTo>
                    <a:pt x="795705" y="19723"/>
                  </a:lnTo>
                  <a:lnTo>
                    <a:pt x="807732" y="21336"/>
                  </a:lnTo>
                  <a:lnTo>
                    <a:pt x="818896" y="19723"/>
                  </a:lnTo>
                  <a:lnTo>
                    <a:pt x="827354" y="15240"/>
                  </a:lnTo>
                  <a:lnTo>
                    <a:pt x="829995" y="12192"/>
                  </a:lnTo>
                  <a:lnTo>
                    <a:pt x="833234" y="8483"/>
                  </a:lnTo>
                  <a:lnTo>
                    <a:pt x="836688" y="0"/>
                  </a:lnTo>
                  <a:close/>
                </a:path>
                <a:path w="856614" h="264159">
                  <a:moveTo>
                    <a:pt x="856500" y="27432"/>
                  </a:moveTo>
                  <a:lnTo>
                    <a:pt x="830592" y="27432"/>
                  </a:lnTo>
                  <a:lnTo>
                    <a:pt x="784872" y="97536"/>
                  </a:lnTo>
                  <a:lnTo>
                    <a:pt x="784872" y="42672"/>
                  </a:lnTo>
                  <a:lnTo>
                    <a:pt x="794016" y="42672"/>
                  </a:lnTo>
                  <a:lnTo>
                    <a:pt x="794016" y="27432"/>
                  </a:lnTo>
                  <a:lnTo>
                    <a:pt x="757440" y="27432"/>
                  </a:lnTo>
                  <a:lnTo>
                    <a:pt x="757440" y="42672"/>
                  </a:lnTo>
                  <a:lnTo>
                    <a:pt x="766584" y="42672"/>
                  </a:lnTo>
                  <a:lnTo>
                    <a:pt x="766584" y="109728"/>
                  </a:lnTo>
                  <a:lnTo>
                    <a:pt x="757440" y="109728"/>
                  </a:lnTo>
                  <a:lnTo>
                    <a:pt x="757440" y="123444"/>
                  </a:lnTo>
                  <a:lnTo>
                    <a:pt x="784872" y="123444"/>
                  </a:lnTo>
                  <a:lnTo>
                    <a:pt x="801763" y="97536"/>
                  </a:lnTo>
                  <a:lnTo>
                    <a:pt x="830592" y="53340"/>
                  </a:lnTo>
                  <a:lnTo>
                    <a:pt x="830592" y="109728"/>
                  </a:lnTo>
                  <a:lnTo>
                    <a:pt x="821448" y="109728"/>
                  </a:lnTo>
                  <a:lnTo>
                    <a:pt x="821448" y="123444"/>
                  </a:lnTo>
                  <a:lnTo>
                    <a:pt x="856500" y="123444"/>
                  </a:lnTo>
                  <a:lnTo>
                    <a:pt x="856500" y="109728"/>
                  </a:lnTo>
                  <a:lnTo>
                    <a:pt x="847356" y="109728"/>
                  </a:lnTo>
                  <a:lnTo>
                    <a:pt x="847356" y="53340"/>
                  </a:lnTo>
                  <a:lnTo>
                    <a:pt x="847356" y="42672"/>
                  </a:lnTo>
                  <a:lnTo>
                    <a:pt x="856500" y="42672"/>
                  </a:lnTo>
                  <a:lnTo>
                    <a:pt x="856500" y="274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06851" y="806195"/>
              <a:ext cx="170688" cy="170687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3392424" y="805941"/>
              <a:ext cx="376555" cy="108585"/>
            </a:xfrm>
            <a:custGeom>
              <a:avLst/>
              <a:gdLst/>
              <a:ahLst/>
              <a:cxnLst/>
              <a:rect l="l" t="t" r="r" b="b"/>
              <a:pathLst>
                <a:path w="376554" h="108584">
                  <a:moveTo>
                    <a:pt x="73152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0" y="34290"/>
                  </a:lnTo>
                  <a:lnTo>
                    <a:pt x="0" y="53340"/>
                  </a:lnTo>
                  <a:lnTo>
                    <a:pt x="0" y="68580"/>
                  </a:lnTo>
                  <a:lnTo>
                    <a:pt x="0" y="90170"/>
                  </a:lnTo>
                  <a:lnTo>
                    <a:pt x="73152" y="90170"/>
                  </a:lnTo>
                  <a:lnTo>
                    <a:pt x="73152" y="68580"/>
                  </a:lnTo>
                  <a:lnTo>
                    <a:pt x="24384" y="68580"/>
                  </a:lnTo>
                  <a:lnTo>
                    <a:pt x="24384" y="53340"/>
                  </a:lnTo>
                  <a:lnTo>
                    <a:pt x="68580" y="53340"/>
                  </a:lnTo>
                  <a:lnTo>
                    <a:pt x="68580" y="34290"/>
                  </a:lnTo>
                  <a:lnTo>
                    <a:pt x="24384" y="34290"/>
                  </a:lnTo>
                  <a:lnTo>
                    <a:pt x="24384" y="21590"/>
                  </a:lnTo>
                  <a:lnTo>
                    <a:pt x="73152" y="21590"/>
                  </a:lnTo>
                  <a:lnTo>
                    <a:pt x="73152" y="0"/>
                  </a:lnTo>
                  <a:close/>
                </a:path>
                <a:path w="376554" h="108584">
                  <a:moveTo>
                    <a:pt x="179819" y="67310"/>
                  </a:moveTo>
                  <a:lnTo>
                    <a:pt x="169151" y="67310"/>
                  </a:lnTo>
                  <a:lnTo>
                    <a:pt x="169151" y="21590"/>
                  </a:lnTo>
                  <a:lnTo>
                    <a:pt x="169151" y="254"/>
                  </a:lnTo>
                  <a:lnTo>
                    <a:pt x="144767" y="254"/>
                  </a:lnTo>
                  <a:lnTo>
                    <a:pt x="144767" y="21590"/>
                  </a:lnTo>
                  <a:lnTo>
                    <a:pt x="144767" y="67310"/>
                  </a:lnTo>
                  <a:lnTo>
                    <a:pt x="117335" y="67310"/>
                  </a:lnTo>
                  <a:lnTo>
                    <a:pt x="120459" y="56769"/>
                  </a:lnTo>
                  <a:lnTo>
                    <a:pt x="122859" y="45783"/>
                  </a:lnTo>
                  <a:lnTo>
                    <a:pt x="124409" y="34531"/>
                  </a:lnTo>
                  <a:lnTo>
                    <a:pt x="124929" y="23685"/>
                  </a:lnTo>
                  <a:lnTo>
                    <a:pt x="124955" y="21590"/>
                  </a:lnTo>
                  <a:lnTo>
                    <a:pt x="144767" y="21590"/>
                  </a:lnTo>
                  <a:lnTo>
                    <a:pt x="144767" y="254"/>
                  </a:lnTo>
                  <a:lnTo>
                    <a:pt x="100571" y="254"/>
                  </a:lnTo>
                  <a:lnTo>
                    <a:pt x="100571" y="1778"/>
                  </a:lnTo>
                  <a:lnTo>
                    <a:pt x="100317" y="13525"/>
                  </a:lnTo>
                  <a:lnTo>
                    <a:pt x="95046" y="54737"/>
                  </a:lnTo>
                  <a:lnTo>
                    <a:pt x="91427" y="67310"/>
                  </a:lnTo>
                  <a:lnTo>
                    <a:pt x="82283" y="67310"/>
                  </a:lnTo>
                  <a:lnTo>
                    <a:pt x="82283" y="108458"/>
                  </a:lnTo>
                  <a:lnTo>
                    <a:pt x="105143" y="108458"/>
                  </a:lnTo>
                  <a:lnTo>
                    <a:pt x="106667" y="90170"/>
                  </a:lnTo>
                  <a:lnTo>
                    <a:pt x="155435" y="90170"/>
                  </a:lnTo>
                  <a:lnTo>
                    <a:pt x="155435" y="108458"/>
                  </a:lnTo>
                  <a:lnTo>
                    <a:pt x="176771" y="108458"/>
                  </a:lnTo>
                  <a:lnTo>
                    <a:pt x="178130" y="90170"/>
                  </a:lnTo>
                  <a:lnTo>
                    <a:pt x="179819" y="67310"/>
                  </a:lnTo>
                  <a:close/>
                </a:path>
                <a:path w="376554" h="108584">
                  <a:moveTo>
                    <a:pt x="275844" y="254"/>
                  </a:moveTo>
                  <a:lnTo>
                    <a:pt x="252984" y="254"/>
                  </a:lnTo>
                  <a:lnTo>
                    <a:pt x="216408" y="50546"/>
                  </a:lnTo>
                  <a:lnTo>
                    <a:pt x="216408" y="254"/>
                  </a:lnTo>
                  <a:lnTo>
                    <a:pt x="192024" y="254"/>
                  </a:lnTo>
                  <a:lnTo>
                    <a:pt x="192024" y="90170"/>
                  </a:lnTo>
                  <a:lnTo>
                    <a:pt x="216408" y="90170"/>
                  </a:lnTo>
                  <a:lnTo>
                    <a:pt x="251460" y="38354"/>
                  </a:lnTo>
                  <a:lnTo>
                    <a:pt x="251460" y="90170"/>
                  </a:lnTo>
                  <a:lnTo>
                    <a:pt x="275844" y="90170"/>
                  </a:lnTo>
                  <a:lnTo>
                    <a:pt x="275844" y="254"/>
                  </a:lnTo>
                  <a:close/>
                </a:path>
                <a:path w="376554" h="108584">
                  <a:moveTo>
                    <a:pt x="376428" y="0"/>
                  </a:moveTo>
                  <a:lnTo>
                    <a:pt x="352044" y="0"/>
                  </a:lnTo>
                  <a:lnTo>
                    <a:pt x="352044" y="34290"/>
                  </a:lnTo>
                  <a:lnTo>
                    <a:pt x="294132" y="34290"/>
                  </a:lnTo>
                  <a:lnTo>
                    <a:pt x="294132" y="54610"/>
                  </a:lnTo>
                  <a:lnTo>
                    <a:pt x="352044" y="54610"/>
                  </a:lnTo>
                  <a:lnTo>
                    <a:pt x="352044" y="90170"/>
                  </a:lnTo>
                  <a:lnTo>
                    <a:pt x="376428" y="90170"/>
                  </a:lnTo>
                  <a:lnTo>
                    <a:pt x="376428" y="54610"/>
                  </a:lnTo>
                  <a:lnTo>
                    <a:pt x="376428" y="34290"/>
                  </a:lnTo>
                  <a:lnTo>
                    <a:pt x="3764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88664" y="777240"/>
              <a:ext cx="213359" cy="118872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3392424" y="803147"/>
              <a:ext cx="1617345" cy="373380"/>
            </a:xfrm>
            <a:custGeom>
              <a:avLst/>
              <a:gdLst/>
              <a:ahLst/>
              <a:cxnLst/>
              <a:rect l="l" t="t" r="r" b="b"/>
              <a:pathLst>
                <a:path w="1617345" h="373380">
                  <a:moveTo>
                    <a:pt x="80772" y="280162"/>
                  </a:moveTo>
                  <a:lnTo>
                    <a:pt x="0" y="280162"/>
                  </a:lnTo>
                  <a:lnTo>
                    <a:pt x="0" y="303022"/>
                  </a:lnTo>
                  <a:lnTo>
                    <a:pt x="0" y="370332"/>
                  </a:lnTo>
                  <a:lnTo>
                    <a:pt x="24384" y="370332"/>
                  </a:lnTo>
                  <a:lnTo>
                    <a:pt x="24384" y="303022"/>
                  </a:lnTo>
                  <a:lnTo>
                    <a:pt x="56388" y="303022"/>
                  </a:lnTo>
                  <a:lnTo>
                    <a:pt x="56388" y="370332"/>
                  </a:lnTo>
                  <a:lnTo>
                    <a:pt x="80772" y="370332"/>
                  </a:lnTo>
                  <a:lnTo>
                    <a:pt x="80772" y="303022"/>
                  </a:lnTo>
                  <a:lnTo>
                    <a:pt x="80772" y="280162"/>
                  </a:lnTo>
                  <a:close/>
                </a:path>
                <a:path w="1617345" h="373380">
                  <a:moveTo>
                    <a:pt x="80772" y="141478"/>
                  </a:moveTo>
                  <a:lnTo>
                    <a:pt x="0" y="141478"/>
                  </a:lnTo>
                  <a:lnTo>
                    <a:pt x="0" y="163068"/>
                  </a:lnTo>
                  <a:lnTo>
                    <a:pt x="0" y="231648"/>
                  </a:lnTo>
                  <a:lnTo>
                    <a:pt x="24384" y="231648"/>
                  </a:lnTo>
                  <a:lnTo>
                    <a:pt x="24384" y="163068"/>
                  </a:lnTo>
                  <a:lnTo>
                    <a:pt x="56388" y="163068"/>
                  </a:lnTo>
                  <a:lnTo>
                    <a:pt x="56388" y="231648"/>
                  </a:lnTo>
                  <a:lnTo>
                    <a:pt x="80772" y="231648"/>
                  </a:lnTo>
                  <a:lnTo>
                    <a:pt x="80772" y="163068"/>
                  </a:lnTo>
                  <a:lnTo>
                    <a:pt x="80772" y="141478"/>
                  </a:lnTo>
                  <a:close/>
                </a:path>
                <a:path w="1617345" h="373380">
                  <a:moveTo>
                    <a:pt x="176771" y="163068"/>
                  </a:moveTo>
                  <a:lnTo>
                    <a:pt x="173723" y="155448"/>
                  </a:lnTo>
                  <a:lnTo>
                    <a:pt x="166103" y="150876"/>
                  </a:lnTo>
                  <a:lnTo>
                    <a:pt x="160959" y="146875"/>
                  </a:lnTo>
                  <a:lnTo>
                    <a:pt x="154673" y="144018"/>
                  </a:lnTo>
                  <a:lnTo>
                    <a:pt x="150863" y="143141"/>
                  </a:lnTo>
                  <a:lnTo>
                    <a:pt x="150863" y="170688"/>
                  </a:lnTo>
                  <a:lnTo>
                    <a:pt x="150863" y="178308"/>
                  </a:lnTo>
                  <a:lnTo>
                    <a:pt x="149339" y="181356"/>
                  </a:lnTo>
                  <a:lnTo>
                    <a:pt x="144767" y="185928"/>
                  </a:lnTo>
                  <a:lnTo>
                    <a:pt x="124955" y="185928"/>
                  </a:lnTo>
                  <a:lnTo>
                    <a:pt x="124955" y="163068"/>
                  </a:lnTo>
                  <a:lnTo>
                    <a:pt x="144767" y="163068"/>
                  </a:lnTo>
                  <a:lnTo>
                    <a:pt x="149339" y="167640"/>
                  </a:lnTo>
                  <a:lnTo>
                    <a:pt x="150863" y="170688"/>
                  </a:lnTo>
                  <a:lnTo>
                    <a:pt x="150863" y="143141"/>
                  </a:lnTo>
                  <a:lnTo>
                    <a:pt x="147243" y="142303"/>
                  </a:lnTo>
                  <a:lnTo>
                    <a:pt x="138671" y="141732"/>
                  </a:lnTo>
                  <a:lnTo>
                    <a:pt x="99047" y="141732"/>
                  </a:lnTo>
                  <a:lnTo>
                    <a:pt x="99047" y="231648"/>
                  </a:lnTo>
                  <a:lnTo>
                    <a:pt x="124955" y="231648"/>
                  </a:lnTo>
                  <a:lnTo>
                    <a:pt x="124955" y="205740"/>
                  </a:lnTo>
                  <a:lnTo>
                    <a:pt x="137147" y="205740"/>
                  </a:lnTo>
                  <a:lnTo>
                    <a:pt x="173723" y="187642"/>
                  </a:lnTo>
                  <a:lnTo>
                    <a:pt x="174320" y="185928"/>
                  </a:lnTo>
                  <a:lnTo>
                    <a:pt x="175971" y="181190"/>
                  </a:lnTo>
                  <a:lnTo>
                    <a:pt x="176771" y="173736"/>
                  </a:lnTo>
                  <a:lnTo>
                    <a:pt x="176771" y="163068"/>
                  </a:lnTo>
                  <a:close/>
                </a:path>
                <a:path w="1617345" h="373380">
                  <a:moveTo>
                    <a:pt x="181356" y="280416"/>
                  </a:moveTo>
                  <a:lnTo>
                    <a:pt x="111252" y="280416"/>
                  </a:lnTo>
                  <a:lnTo>
                    <a:pt x="111252" y="327660"/>
                  </a:lnTo>
                  <a:lnTo>
                    <a:pt x="109728" y="333756"/>
                  </a:lnTo>
                  <a:lnTo>
                    <a:pt x="109728" y="338328"/>
                  </a:lnTo>
                  <a:lnTo>
                    <a:pt x="106680" y="344424"/>
                  </a:lnTo>
                  <a:lnTo>
                    <a:pt x="106680" y="347472"/>
                  </a:lnTo>
                  <a:lnTo>
                    <a:pt x="103632" y="350520"/>
                  </a:lnTo>
                  <a:lnTo>
                    <a:pt x="102108" y="350520"/>
                  </a:lnTo>
                  <a:lnTo>
                    <a:pt x="100584" y="352044"/>
                  </a:lnTo>
                  <a:lnTo>
                    <a:pt x="92964" y="352044"/>
                  </a:lnTo>
                  <a:lnTo>
                    <a:pt x="91440" y="350520"/>
                  </a:lnTo>
                  <a:lnTo>
                    <a:pt x="89916" y="370332"/>
                  </a:lnTo>
                  <a:lnTo>
                    <a:pt x="94488" y="371856"/>
                  </a:lnTo>
                  <a:lnTo>
                    <a:pt x="105156" y="371856"/>
                  </a:lnTo>
                  <a:lnTo>
                    <a:pt x="112776" y="371856"/>
                  </a:lnTo>
                  <a:lnTo>
                    <a:pt x="115824" y="370332"/>
                  </a:lnTo>
                  <a:lnTo>
                    <a:pt x="118872" y="370332"/>
                  </a:lnTo>
                  <a:lnTo>
                    <a:pt x="120396" y="367284"/>
                  </a:lnTo>
                  <a:lnTo>
                    <a:pt x="123444" y="364236"/>
                  </a:lnTo>
                  <a:lnTo>
                    <a:pt x="126492" y="362712"/>
                  </a:lnTo>
                  <a:lnTo>
                    <a:pt x="131064" y="348996"/>
                  </a:lnTo>
                  <a:lnTo>
                    <a:pt x="132588" y="342900"/>
                  </a:lnTo>
                  <a:lnTo>
                    <a:pt x="134988" y="327761"/>
                  </a:lnTo>
                  <a:lnTo>
                    <a:pt x="135445" y="321183"/>
                  </a:lnTo>
                  <a:lnTo>
                    <a:pt x="135636" y="303276"/>
                  </a:lnTo>
                  <a:lnTo>
                    <a:pt x="156972" y="303276"/>
                  </a:lnTo>
                  <a:lnTo>
                    <a:pt x="156972" y="370332"/>
                  </a:lnTo>
                  <a:lnTo>
                    <a:pt x="181356" y="370332"/>
                  </a:lnTo>
                  <a:lnTo>
                    <a:pt x="181356" y="280416"/>
                  </a:lnTo>
                  <a:close/>
                </a:path>
                <a:path w="1617345" h="373380">
                  <a:moveTo>
                    <a:pt x="283464" y="187452"/>
                  </a:moveTo>
                  <a:lnTo>
                    <a:pt x="262331" y="147929"/>
                  </a:lnTo>
                  <a:lnTo>
                    <a:pt x="257556" y="145491"/>
                  </a:lnTo>
                  <a:lnTo>
                    <a:pt x="257556" y="179832"/>
                  </a:lnTo>
                  <a:lnTo>
                    <a:pt x="257556" y="193548"/>
                  </a:lnTo>
                  <a:lnTo>
                    <a:pt x="256032" y="199644"/>
                  </a:lnTo>
                  <a:lnTo>
                    <a:pt x="246888" y="208788"/>
                  </a:lnTo>
                  <a:lnTo>
                    <a:pt x="242316" y="211836"/>
                  </a:lnTo>
                  <a:lnTo>
                    <a:pt x="228600" y="211836"/>
                  </a:lnTo>
                  <a:lnTo>
                    <a:pt x="222504" y="208788"/>
                  </a:lnTo>
                  <a:lnTo>
                    <a:pt x="213360" y="199644"/>
                  </a:lnTo>
                  <a:lnTo>
                    <a:pt x="211836" y="193548"/>
                  </a:lnTo>
                  <a:lnTo>
                    <a:pt x="211836" y="179832"/>
                  </a:lnTo>
                  <a:lnTo>
                    <a:pt x="213360" y="173736"/>
                  </a:lnTo>
                  <a:lnTo>
                    <a:pt x="222504" y="164592"/>
                  </a:lnTo>
                  <a:lnTo>
                    <a:pt x="228600" y="163068"/>
                  </a:lnTo>
                  <a:lnTo>
                    <a:pt x="242316" y="163068"/>
                  </a:lnTo>
                  <a:lnTo>
                    <a:pt x="246888" y="164592"/>
                  </a:lnTo>
                  <a:lnTo>
                    <a:pt x="256032" y="173736"/>
                  </a:lnTo>
                  <a:lnTo>
                    <a:pt x="257556" y="179832"/>
                  </a:lnTo>
                  <a:lnTo>
                    <a:pt x="257556" y="145491"/>
                  </a:lnTo>
                  <a:lnTo>
                    <a:pt x="253936" y="143637"/>
                  </a:lnTo>
                  <a:lnTo>
                    <a:pt x="244665" y="141071"/>
                  </a:lnTo>
                  <a:lnTo>
                    <a:pt x="234696" y="140208"/>
                  </a:lnTo>
                  <a:lnTo>
                    <a:pt x="224713" y="141071"/>
                  </a:lnTo>
                  <a:lnTo>
                    <a:pt x="189357" y="168973"/>
                  </a:lnTo>
                  <a:lnTo>
                    <a:pt x="185928" y="187452"/>
                  </a:lnTo>
                  <a:lnTo>
                    <a:pt x="186778" y="196316"/>
                  </a:lnTo>
                  <a:lnTo>
                    <a:pt x="215455" y="229743"/>
                  </a:lnTo>
                  <a:lnTo>
                    <a:pt x="234696" y="233172"/>
                  </a:lnTo>
                  <a:lnTo>
                    <a:pt x="244665" y="232321"/>
                  </a:lnTo>
                  <a:lnTo>
                    <a:pt x="276009" y="211836"/>
                  </a:lnTo>
                  <a:lnTo>
                    <a:pt x="280035" y="204597"/>
                  </a:lnTo>
                  <a:lnTo>
                    <a:pt x="282600" y="196316"/>
                  </a:lnTo>
                  <a:lnTo>
                    <a:pt x="283464" y="187452"/>
                  </a:lnTo>
                  <a:close/>
                </a:path>
                <a:path w="1617345" h="373380">
                  <a:moveTo>
                    <a:pt x="294132" y="370332"/>
                  </a:moveTo>
                  <a:lnTo>
                    <a:pt x="287413" y="355092"/>
                  </a:lnTo>
                  <a:lnTo>
                    <a:pt x="278676" y="335280"/>
                  </a:lnTo>
                  <a:lnTo>
                    <a:pt x="267258" y="309372"/>
                  </a:lnTo>
                  <a:lnTo>
                    <a:pt x="254508" y="280416"/>
                  </a:lnTo>
                  <a:lnTo>
                    <a:pt x="252984" y="280416"/>
                  </a:lnTo>
                  <a:lnTo>
                    <a:pt x="252984" y="335280"/>
                  </a:lnTo>
                  <a:lnTo>
                    <a:pt x="233172" y="335280"/>
                  </a:lnTo>
                  <a:lnTo>
                    <a:pt x="242316" y="309372"/>
                  </a:lnTo>
                  <a:lnTo>
                    <a:pt x="252984" y="335280"/>
                  </a:lnTo>
                  <a:lnTo>
                    <a:pt x="252984" y="280416"/>
                  </a:lnTo>
                  <a:lnTo>
                    <a:pt x="230124" y="280416"/>
                  </a:lnTo>
                  <a:lnTo>
                    <a:pt x="192024" y="370332"/>
                  </a:lnTo>
                  <a:lnTo>
                    <a:pt x="217932" y="370332"/>
                  </a:lnTo>
                  <a:lnTo>
                    <a:pt x="225552" y="355092"/>
                  </a:lnTo>
                  <a:lnTo>
                    <a:pt x="260604" y="355092"/>
                  </a:lnTo>
                  <a:lnTo>
                    <a:pt x="266700" y="370332"/>
                  </a:lnTo>
                  <a:lnTo>
                    <a:pt x="294132" y="370332"/>
                  </a:lnTo>
                  <a:close/>
                </a:path>
                <a:path w="1617345" h="373380">
                  <a:moveTo>
                    <a:pt x="382524" y="213360"/>
                  </a:moveTo>
                  <a:lnTo>
                    <a:pt x="362712" y="199644"/>
                  </a:lnTo>
                  <a:lnTo>
                    <a:pt x="361188" y="204216"/>
                  </a:lnTo>
                  <a:lnTo>
                    <a:pt x="356616" y="205740"/>
                  </a:lnTo>
                  <a:lnTo>
                    <a:pt x="353568" y="208788"/>
                  </a:lnTo>
                  <a:lnTo>
                    <a:pt x="350520" y="210312"/>
                  </a:lnTo>
                  <a:lnTo>
                    <a:pt x="336804" y="210312"/>
                  </a:lnTo>
                  <a:lnTo>
                    <a:pt x="330708" y="208788"/>
                  </a:lnTo>
                  <a:lnTo>
                    <a:pt x="327660" y="204216"/>
                  </a:lnTo>
                  <a:lnTo>
                    <a:pt x="323088" y="199644"/>
                  </a:lnTo>
                  <a:lnTo>
                    <a:pt x="321564" y="193548"/>
                  </a:lnTo>
                  <a:lnTo>
                    <a:pt x="321564" y="179832"/>
                  </a:lnTo>
                  <a:lnTo>
                    <a:pt x="323088" y="173736"/>
                  </a:lnTo>
                  <a:lnTo>
                    <a:pt x="327660" y="169164"/>
                  </a:lnTo>
                  <a:lnTo>
                    <a:pt x="330708" y="164592"/>
                  </a:lnTo>
                  <a:lnTo>
                    <a:pt x="336804" y="163068"/>
                  </a:lnTo>
                  <a:lnTo>
                    <a:pt x="350520" y="163068"/>
                  </a:lnTo>
                  <a:lnTo>
                    <a:pt x="356616" y="166116"/>
                  </a:lnTo>
                  <a:lnTo>
                    <a:pt x="362712" y="173736"/>
                  </a:lnTo>
                  <a:lnTo>
                    <a:pt x="381000" y="158496"/>
                  </a:lnTo>
                  <a:lnTo>
                    <a:pt x="373545" y="150495"/>
                  </a:lnTo>
                  <a:lnTo>
                    <a:pt x="364807" y="144780"/>
                  </a:lnTo>
                  <a:lnTo>
                    <a:pt x="354634" y="141351"/>
                  </a:lnTo>
                  <a:lnTo>
                    <a:pt x="342900" y="140208"/>
                  </a:lnTo>
                  <a:lnTo>
                    <a:pt x="333159" y="141071"/>
                  </a:lnTo>
                  <a:lnTo>
                    <a:pt x="299085" y="168973"/>
                  </a:lnTo>
                  <a:lnTo>
                    <a:pt x="295656" y="187452"/>
                  </a:lnTo>
                  <a:lnTo>
                    <a:pt x="296506" y="196557"/>
                  </a:lnTo>
                  <a:lnTo>
                    <a:pt x="324421" y="229933"/>
                  </a:lnTo>
                  <a:lnTo>
                    <a:pt x="342900" y="233172"/>
                  </a:lnTo>
                  <a:lnTo>
                    <a:pt x="352044" y="233172"/>
                  </a:lnTo>
                  <a:lnTo>
                    <a:pt x="359664" y="231648"/>
                  </a:lnTo>
                  <a:lnTo>
                    <a:pt x="365760" y="228600"/>
                  </a:lnTo>
                  <a:lnTo>
                    <a:pt x="377952" y="219456"/>
                  </a:lnTo>
                  <a:lnTo>
                    <a:pt x="382524" y="213360"/>
                  </a:lnTo>
                  <a:close/>
                </a:path>
                <a:path w="1617345" h="373380">
                  <a:moveTo>
                    <a:pt x="387096" y="315722"/>
                  </a:moveTo>
                  <a:lnTo>
                    <a:pt x="329184" y="315722"/>
                  </a:lnTo>
                  <a:lnTo>
                    <a:pt x="329184" y="280162"/>
                  </a:lnTo>
                  <a:lnTo>
                    <a:pt x="304800" y="280162"/>
                  </a:lnTo>
                  <a:lnTo>
                    <a:pt x="304800" y="315722"/>
                  </a:lnTo>
                  <a:lnTo>
                    <a:pt x="304800" y="337312"/>
                  </a:lnTo>
                  <a:lnTo>
                    <a:pt x="304800" y="370332"/>
                  </a:lnTo>
                  <a:lnTo>
                    <a:pt x="329184" y="370332"/>
                  </a:lnTo>
                  <a:lnTo>
                    <a:pt x="329184" y="337312"/>
                  </a:lnTo>
                  <a:lnTo>
                    <a:pt x="387096" y="337312"/>
                  </a:lnTo>
                  <a:lnTo>
                    <a:pt x="387096" y="315722"/>
                  </a:lnTo>
                  <a:close/>
                </a:path>
                <a:path w="1617345" h="373380">
                  <a:moveTo>
                    <a:pt x="470916" y="141478"/>
                  </a:moveTo>
                  <a:lnTo>
                    <a:pt x="390144" y="141478"/>
                  </a:lnTo>
                  <a:lnTo>
                    <a:pt x="390144" y="163068"/>
                  </a:lnTo>
                  <a:lnTo>
                    <a:pt x="470916" y="163068"/>
                  </a:lnTo>
                  <a:lnTo>
                    <a:pt x="470916" y="141478"/>
                  </a:lnTo>
                  <a:close/>
                </a:path>
                <a:path w="1617345" h="373380">
                  <a:moveTo>
                    <a:pt x="489204" y="280416"/>
                  </a:moveTo>
                  <a:lnTo>
                    <a:pt x="464820" y="280416"/>
                  </a:lnTo>
                  <a:lnTo>
                    <a:pt x="429768" y="332232"/>
                  </a:lnTo>
                  <a:lnTo>
                    <a:pt x="429768" y="280416"/>
                  </a:lnTo>
                  <a:lnTo>
                    <a:pt x="405384" y="280416"/>
                  </a:lnTo>
                  <a:lnTo>
                    <a:pt x="405384" y="370332"/>
                  </a:lnTo>
                  <a:lnTo>
                    <a:pt x="428244" y="370332"/>
                  </a:lnTo>
                  <a:lnTo>
                    <a:pt x="464820" y="320040"/>
                  </a:lnTo>
                  <a:lnTo>
                    <a:pt x="464820" y="370332"/>
                  </a:lnTo>
                  <a:lnTo>
                    <a:pt x="489204" y="370332"/>
                  </a:lnTo>
                  <a:lnTo>
                    <a:pt x="489204" y="280416"/>
                  </a:lnTo>
                  <a:close/>
                </a:path>
                <a:path w="1617345" h="373380">
                  <a:moveTo>
                    <a:pt x="559308" y="163068"/>
                  </a:moveTo>
                  <a:lnTo>
                    <a:pt x="533400" y="143383"/>
                  </a:lnTo>
                  <a:lnTo>
                    <a:pt x="533400" y="170688"/>
                  </a:lnTo>
                  <a:lnTo>
                    <a:pt x="533400" y="178308"/>
                  </a:lnTo>
                  <a:lnTo>
                    <a:pt x="531876" y="181356"/>
                  </a:lnTo>
                  <a:lnTo>
                    <a:pt x="527304" y="185928"/>
                  </a:lnTo>
                  <a:lnTo>
                    <a:pt x="507492" y="185928"/>
                  </a:lnTo>
                  <a:lnTo>
                    <a:pt x="507492" y="163068"/>
                  </a:lnTo>
                  <a:lnTo>
                    <a:pt x="527304" y="163068"/>
                  </a:lnTo>
                  <a:lnTo>
                    <a:pt x="531876" y="167640"/>
                  </a:lnTo>
                  <a:lnTo>
                    <a:pt x="533400" y="170688"/>
                  </a:lnTo>
                  <a:lnTo>
                    <a:pt x="533400" y="143383"/>
                  </a:lnTo>
                  <a:lnTo>
                    <a:pt x="528916" y="142303"/>
                  </a:lnTo>
                  <a:lnTo>
                    <a:pt x="521208" y="141732"/>
                  </a:lnTo>
                  <a:lnTo>
                    <a:pt x="481584" y="141732"/>
                  </a:lnTo>
                  <a:lnTo>
                    <a:pt x="481584" y="231648"/>
                  </a:lnTo>
                  <a:lnTo>
                    <a:pt x="507492" y="231648"/>
                  </a:lnTo>
                  <a:lnTo>
                    <a:pt x="507492" y="205740"/>
                  </a:lnTo>
                  <a:lnTo>
                    <a:pt x="519684" y="205740"/>
                  </a:lnTo>
                  <a:lnTo>
                    <a:pt x="556260" y="187642"/>
                  </a:lnTo>
                  <a:lnTo>
                    <a:pt x="556844" y="185928"/>
                  </a:lnTo>
                  <a:lnTo>
                    <a:pt x="558495" y="181190"/>
                  </a:lnTo>
                  <a:lnTo>
                    <a:pt x="559308" y="173736"/>
                  </a:lnTo>
                  <a:lnTo>
                    <a:pt x="559308" y="163068"/>
                  </a:lnTo>
                  <a:close/>
                </a:path>
                <a:path w="1617345" h="373380">
                  <a:moveTo>
                    <a:pt x="583692" y="303276"/>
                  </a:moveTo>
                  <a:lnTo>
                    <a:pt x="583082" y="301752"/>
                  </a:lnTo>
                  <a:lnTo>
                    <a:pt x="580644" y="295656"/>
                  </a:lnTo>
                  <a:lnTo>
                    <a:pt x="574548" y="289560"/>
                  </a:lnTo>
                  <a:lnTo>
                    <a:pt x="568540" y="285559"/>
                  </a:lnTo>
                  <a:lnTo>
                    <a:pt x="561975" y="282702"/>
                  </a:lnTo>
                  <a:lnTo>
                    <a:pt x="559308" y="282067"/>
                  </a:lnTo>
                  <a:lnTo>
                    <a:pt x="559308" y="309372"/>
                  </a:lnTo>
                  <a:lnTo>
                    <a:pt x="559308" y="316992"/>
                  </a:lnTo>
                  <a:lnTo>
                    <a:pt x="557784" y="320040"/>
                  </a:lnTo>
                  <a:lnTo>
                    <a:pt x="553212" y="324612"/>
                  </a:lnTo>
                  <a:lnTo>
                    <a:pt x="548640" y="326136"/>
                  </a:lnTo>
                  <a:lnTo>
                    <a:pt x="533400" y="326136"/>
                  </a:lnTo>
                  <a:lnTo>
                    <a:pt x="533400" y="301752"/>
                  </a:lnTo>
                  <a:lnTo>
                    <a:pt x="548640" y="301752"/>
                  </a:lnTo>
                  <a:lnTo>
                    <a:pt x="553212" y="303276"/>
                  </a:lnTo>
                  <a:lnTo>
                    <a:pt x="554736" y="304800"/>
                  </a:lnTo>
                  <a:lnTo>
                    <a:pt x="557784" y="306324"/>
                  </a:lnTo>
                  <a:lnTo>
                    <a:pt x="559308" y="309372"/>
                  </a:lnTo>
                  <a:lnTo>
                    <a:pt x="559308" y="282067"/>
                  </a:lnTo>
                  <a:lnTo>
                    <a:pt x="554824" y="280987"/>
                  </a:lnTo>
                  <a:lnTo>
                    <a:pt x="547116" y="280416"/>
                  </a:lnTo>
                  <a:lnTo>
                    <a:pt x="507492" y="280416"/>
                  </a:lnTo>
                  <a:lnTo>
                    <a:pt x="507492" y="370332"/>
                  </a:lnTo>
                  <a:lnTo>
                    <a:pt x="533400" y="370332"/>
                  </a:lnTo>
                  <a:lnTo>
                    <a:pt x="533400" y="345948"/>
                  </a:lnTo>
                  <a:lnTo>
                    <a:pt x="545592" y="345948"/>
                  </a:lnTo>
                  <a:lnTo>
                    <a:pt x="581215" y="326326"/>
                  </a:lnTo>
                  <a:lnTo>
                    <a:pt x="581266" y="326136"/>
                  </a:lnTo>
                  <a:lnTo>
                    <a:pt x="583095" y="319874"/>
                  </a:lnTo>
                  <a:lnTo>
                    <a:pt x="583692" y="312420"/>
                  </a:lnTo>
                  <a:lnTo>
                    <a:pt x="583692" y="303276"/>
                  </a:lnTo>
                  <a:close/>
                </a:path>
                <a:path w="1617345" h="373380">
                  <a:moveTo>
                    <a:pt x="656831" y="231648"/>
                  </a:moveTo>
                  <a:lnTo>
                    <a:pt x="650379" y="216408"/>
                  </a:lnTo>
                  <a:lnTo>
                    <a:pt x="641985" y="196596"/>
                  </a:lnTo>
                  <a:lnTo>
                    <a:pt x="631012" y="170688"/>
                  </a:lnTo>
                  <a:lnTo>
                    <a:pt x="618731" y="141732"/>
                  </a:lnTo>
                  <a:lnTo>
                    <a:pt x="615683" y="141732"/>
                  </a:lnTo>
                  <a:lnTo>
                    <a:pt x="615683" y="196596"/>
                  </a:lnTo>
                  <a:lnTo>
                    <a:pt x="595871" y="196596"/>
                  </a:lnTo>
                  <a:lnTo>
                    <a:pt x="606539" y="170688"/>
                  </a:lnTo>
                  <a:lnTo>
                    <a:pt x="615683" y="196596"/>
                  </a:lnTo>
                  <a:lnTo>
                    <a:pt x="615683" y="141732"/>
                  </a:lnTo>
                  <a:lnTo>
                    <a:pt x="594347" y="141732"/>
                  </a:lnTo>
                  <a:lnTo>
                    <a:pt x="554723" y="231648"/>
                  </a:lnTo>
                  <a:lnTo>
                    <a:pt x="582155" y="231648"/>
                  </a:lnTo>
                  <a:lnTo>
                    <a:pt x="588251" y="216408"/>
                  </a:lnTo>
                  <a:lnTo>
                    <a:pt x="623303" y="216408"/>
                  </a:lnTo>
                  <a:lnTo>
                    <a:pt x="629399" y="231648"/>
                  </a:lnTo>
                  <a:lnTo>
                    <a:pt x="656831" y="231648"/>
                  </a:lnTo>
                  <a:close/>
                </a:path>
                <a:path w="1617345" h="373380">
                  <a:moveTo>
                    <a:pt x="691883" y="326136"/>
                  </a:moveTo>
                  <a:lnTo>
                    <a:pt x="670763" y="286613"/>
                  </a:lnTo>
                  <a:lnTo>
                    <a:pt x="665975" y="284175"/>
                  </a:lnTo>
                  <a:lnTo>
                    <a:pt x="665975" y="320040"/>
                  </a:lnTo>
                  <a:lnTo>
                    <a:pt x="665975" y="332232"/>
                  </a:lnTo>
                  <a:lnTo>
                    <a:pt x="664451" y="338328"/>
                  </a:lnTo>
                  <a:lnTo>
                    <a:pt x="655307" y="347472"/>
                  </a:lnTo>
                  <a:lnTo>
                    <a:pt x="649211" y="350520"/>
                  </a:lnTo>
                  <a:lnTo>
                    <a:pt x="635495" y="350520"/>
                  </a:lnTo>
                  <a:lnTo>
                    <a:pt x="630923" y="347472"/>
                  </a:lnTo>
                  <a:lnTo>
                    <a:pt x="621779" y="338328"/>
                  </a:lnTo>
                  <a:lnTo>
                    <a:pt x="620255" y="332232"/>
                  </a:lnTo>
                  <a:lnTo>
                    <a:pt x="620255" y="320040"/>
                  </a:lnTo>
                  <a:lnTo>
                    <a:pt x="621779" y="313944"/>
                  </a:lnTo>
                  <a:lnTo>
                    <a:pt x="630923" y="304800"/>
                  </a:lnTo>
                  <a:lnTo>
                    <a:pt x="635495" y="301752"/>
                  </a:lnTo>
                  <a:lnTo>
                    <a:pt x="649211" y="301752"/>
                  </a:lnTo>
                  <a:lnTo>
                    <a:pt x="655307" y="304800"/>
                  </a:lnTo>
                  <a:lnTo>
                    <a:pt x="664451" y="313944"/>
                  </a:lnTo>
                  <a:lnTo>
                    <a:pt x="665975" y="320040"/>
                  </a:lnTo>
                  <a:lnTo>
                    <a:pt x="665975" y="284175"/>
                  </a:lnTo>
                  <a:lnTo>
                    <a:pt x="662355" y="282321"/>
                  </a:lnTo>
                  <a:lnTo>
                    <a:pt x="653097" y="279755"/>
                  </a:lnTo>
                  <a:lnTo>
                    <a:pt x="643115" y="278892"/>
                  </a:lnTo>
                  <a:lnTo>
                    <a:pt x="633145" y="279755"/>
                  </a:lnTo>
                  <a:lnTo>
                    <a:pt x="597776" y="307657"/>
                  </a:lnTo>
                  <a:lnTo>
                    <a:pt x="594347" y="326136"/>
                  </a:lnTo>
                  <a:lnTo>
                    <a:pt x="595210" y="335876"/>
                  </a:lnTo>
                  <a:lnTo>
                    <a:pt x="623874" y="369951"/>
                  </a:lnTo>
                  <a:lnTo>
                    <a:pt x="643115" y="373380"/>
                  </a:lnTo>
                  <a:lnTo>
                    <a:pt x="652881" y="372529"/>
                  </a:lnTo>
                  <a:lnTo>
                    <a:pt x="685253" y="350520"/>
                  </a:lnTo>
                  <a:lnTo>
                    <a:pt x="691032" y="335876"/>
                  </a:lnTo>
                  <a:lnTo>
                    <a:pt x="691883" y="326136"/>
                  </a:lnTo>
                  <a:close/>
                </a:path>
                <a:path w="1617345" h="373380">
                  <a:moveTo>
                    <a:pt x="749795" y="141478"/>
                  </a:moveTo>
                  <a:lnTo>
                    <a:pt x="725411" y="141478"/>
                  </a:lnTo>
                  <a:lnTo>
                    <a:pt x="725411" y="175768"/>
                  </a:lnTo>
                  <a:lnTo>
                    <a:pt x="693407" y="175768"/>
                  </a:lnTo>
                  <a:lnTo>
                    <a:pt x="693407" y="141478"/>
                  </a:lnTo>
                  <a:lnTo>
                    <a:pt x="667499" y="141478"/>
                  </a:lnTo>
                  <a:lnTo>
                    <a:pt x="667499" y="175768"/>
                  </a:lnTo>
                  <a:lnTo>
                    <a:pt x="667499" y="198628"/>
                  </a:lnTo>
                  <a:lnTo>
                    <a:pt x="725411" y="198628"/>
                  </a:lnTo>
                  <a:lnTo>
                    <a:pt x="725411" y="231648"/>
                  </a:lnTo>
                  <a:lnTo>
                    <a:pt x="749795" y="231648"/>
                  </a:lnTo>
                  <a:lnTo>
                    <a:pt x="749795" y="198628"/>
                  </a:lnTo>
                  <a:lnTo>
                    <a:pt x="749795" y="175768"/>
                  </a:lnTo>
                  <a:lnTo>
                    <a:pt x="749795" y="141478"/>
                  </a:lnTo>
                  <a:close/>
                </a:path>
                <a:path w="1617345" h="373380">
                  <a:moveTo>
                    <a:pt x="752843" y="3048"/>
                  </a:moveTo>
                  <a:lnTo>
                    <a:pt x="728459" y="3048"/>
                  </a:lnTo>
                  <a:lnTo>
                    <a:pt x="693407" y="53340"/>
                  </a:lnTo>
                  <a:lnTo>
                    <a:pt x="693407" y="3048"/>
                  </a:lnTo>
                  <a:lnTo>
                    <a:pt x="669023" y="3048"/>
                  </a:lnTo>
                  <a:lnTo>
                    <a:pt x="669023" y="92964"/>
                  </a:lnTo>
                  <a:lnTo>
                    <a:pt x="691883" y="92964"/>
                  </a:lnTo>
                  <a:lnTo>
                    <a:pt x="726935" y="41148"/>
                  </a:lnTo>
                  <a:lnTo>
                    <a:pt x="726935" y="92964"/>
                  </a:lnTo>
                  <a:lnTo>
                    <a:pt x="752843" y="92964"/>
                  </a:lnTo>
                  <a:lnTo>
                    <a:pt x="752843" y="3048"/>
                  </a:lnTo>
                  <a:close/>
                </a:path>
                <a:path w="1617345" h="373380">
                  <a:moveTo>
                    <a:pt x="786371" y="339852"/>
                  </a:moveTo>
                  <a:lnTo>
                    <a:pt x="784847" y="335280"/>
                  </a:lnTo>
                  <a:lnTo>
                    <a:pt x="783323" y="333756"/>
                  </a:lnTo>
                  <a:lnTo>
                    <a:pt x="778751" y="329184"/>
                  </a:lnTo>
                  <a:lnTo>
                    <a:pt x="774179" y="326136"/>
                  </a:lnTo>
                  <a:lnTo>
                    <a:pt x="769607" y="324612"/>
                  </a:lnTo>
                  <a:lnTo>
                    <a:pt x="778751" y="320040"/>
                  </a:lnTo>
                  <a:lnTo>
                    <a:pt x="781037" y="316992"/>
                  </a:lnTo>
                  <a:lnTo>
                    <a:pt x="783323" y="313944"/>
                  </a:lnTo>
                  <a:lnTo>
                    <a:pt x="783323" y="301752"/>
                  </a:lnTo>
                  <a:lnTo>
                    <a:pt x="783323" y="298704"/>
                  </a:lnTo>
                  <a:lnTo>
                    <a:pt x="780275" y="292608"/>
                  </a:lnTo>
                  <a:lnTo>
                    <a:pt x="777227" y="289560"/>
                  </a:lnTo>
                  <a:lnTo>
                    <a:pt x="772350" y="285559"/>
                  </a:lnTo>
                  <a:lnTo>
                    <a:pt x="766749" y="282702"/>
                  </a:lnTo>
                  <a:lnTo>
                    <a:pt x="761987" y="281444"/>
                  </a:lnTo>
                  <a:lnTo>
                    <a:pt x="761987" y="336804"/>
                  </a:lnTo>
                  <a:lnTo>
                    <a:pt x="761987" y="347472"/>
                  </a:lnTo>
                  <a:lnTo>
                    <a:pt x="757415" y="350520"/>
                  </a:lnTo>
                  <a:lnTo>
                    <a:pt x="729983" y="350520"/>
                  </a:lnTo>
                  <a:lnTo>
                    <a:pt x="729983" y="333756"/>
                  </a:lnTo>
                  <a:lnTo>
                    <a:pt x="757415" y="333756"/>
                  </a:lnTo>
                  <a:lnTo>
                    <a:pt x="761987" y="336804"/>
                  </a:lnTo>
                  <a:lnTo>
                    <a:pt x="761987" y="281444"/>
                  </a:lnTo>
                  <a:lnTo>
                    <a:pt x="760298" y="280987"/>
                  </a:lnTo>
                  <a:lnTo>
                    <a:pt x="757415" y="280771"/>
                  </a:lnTo>
                  <a:lnTo>
                    <a:pt x="757415" y="303276"/>
                  </a:lnTo>
                  <a:lnTo>
                    <a:pt x="757415" y="313944"/>
                  </a:lnTo>
                  <a:lnTo>
                    <a:pt x="754367" y="316992"/>
                  </a:lnTo>
                  <a:lnTo>
                    <a:pt x="729983" y="316992"/>
                  </a:lnTo>
                  <a:lnTo>
                    <a:pt x="729983" y="301752"/>
                  </a:lnTo>
                  <a:lnTo>
                    <a:pt x="754367" y="301752"/>
                  </a:lnTo>
                  <a:lnTo>
                    <a:pt x="757415" y="303276"/>
                  </a:lnTo>
                  <a:lnTo>
                    <a:pt x="757415" y="280771"/>
                  </a:lnTo>
                  <a:lnTo>
                    <a:pt x="752843" y="280416"/>
                  </a:lnTo>
                  <a:lnTo>
                    <a:pt x="705599" y="280416"/>
                  </a:lnTo>
                  <a:lnTo>
                    <a:pt x="705599" y="370332"/>
                  </a:lnTo>
                  <a:lnTo>
                    <a:pt x="763511" y="370332"/>
                  </a:lnTo>
                  <a:lnTo>
                    <a:pt x="771131" y="368808"/>
                  </a:lnTo>
                  <a:lnTo>
                    <a:pt x="783323" y="359664"/>
                  </a:lnTo>
                  <a:lnTo>
                    <a:pt x="786371" y="353568"/>
                  </a:lnTo>
                  <a:lnTo>
                    <a:pt x="786371" y="350520"/>
                  </a:lnTo>
                  <a:lnTo>
                    <a:pt x="786371" y="339852"/>
                  </a:lnTo>
                  <a:close/>
                </a:path>
                <a:path w="1617345" h="373380">
                  <a:moveTo>
                    <a:pt x="851903" y="213360"/>
                  </a:moveTo>
                  <a:lnTo>
                    <a:pt x="832091" y="199644"/>
                  </a:lnTo>
                  <a:lnTo>
                    <a:pt x="829043" y="204216"/>
                  </a:lnTo>
                  <a:lnTo>
                    <a:pt x="825995" y="205740"/>
                  </a:lnTo>
                  <a:lnTo>
                    <a:pt x="822947" y="208788"/>
                  </a:lnTo>
                  <a:lnTo>
                    <a:pt x="819899" y="210312"/>
                  </a:lnTo>
                  <a:lnTo>
                    <a:pt x="806183" y="210312"/>
                  </a:lnTo>
                  <a:lnTo>
                    <a:pt x="800087" y="208788"/>
                  </a:lnTo>
                  <a:lnTo>
                    <a:pt x="797039" y="204216"/>
                  </a:lnTo>
                  <a:lnTo>
                    <a:pt x="792467" y="199644"/>
                  </a:lnTo>
                  <a:lnTo>
                    <a:pt x="790943" y="193548"/>
                  </a:lnTo>
                  <a:lnTo>
                    <a:pt x="790943" y="179832"/>
                  </a:lnTo>
                  <a:lnTo>
                    <a:pt x="792467" y="173736"/>
                  </a:lnTo>
                  <a:lnTo>
                    <a:pt x="797039" y="169164"/>
                  </a:lnTo>
                  <a:lnTo>
                    <a:pt x="800087" y="164592"/>
                  </a:lnTo>
                  <a:lnTo>
                    <a:pt x="806183" y="163068"/>
                  </a:lnTo>
                  <a:lnTo>
                    <a:pt x="819899" y="163068"/>
                  </a:lnTo>
                  <a:lnTo>
                    <a:pt x="825995" y="166116"/>
                  </a:lnTo>
                  <a:lnTo>
                    <a:pt x="832091" y="173736"/>
                  </a:lnTo>
                  <a:lnTo>
                    <a:pt x="850379" y="158496"/>
                  </a:lnTo>
                  <a:lnTo>
                    <a:pt x="842937" y="150495"/>
                  </a:lnTo>
                  <a:lnTo>
                    <a:pt x="834186" y="144780"/>
                  </a:lnTo>
                  <a:lnTo>
                    <a:pt x="824026" y="141351"/>
                  </a:lnTo>
                  <a:lnTo>
                    <a:pt x="812279" y="140208"/>
                  </a:lnTo>
                  <a:lnTo>
                    <a:pt x="802551" y="141071"/>
                  </a:lnTo>
                  <a:lnTo>
                    <a:pt x="768464" y="168973"/>
                  </a:lnTo>
                  <a:lnTo>
                    <a:pt x="765035" y="187452"/>
                  </a:lnTo>
                  <a:lnTo>
                    <a:pt x="765898" y="196557"/>
                  </a:lnTo>
                  <a:lnTo>
                    <a:pt x="793038" y="229933"/>
                  </a:lnTo>
                  <a:lnTo>
                    <a:pt x="810755" y="233172"/>
                  </a:lnTo>
                  <a:lnTo>
                    <a:pt x="821423" y="233172"/>
                  </a:lnTo>
                  <a:lnTo>
                    <a:pt x="829043" y="231648"/>
                  </a:lnTo>
                  <a:lnTo>
                    <a:pt x="835139" y="228600"/>
                  </a:lnTo>
                  <a:lnTo>
                    <a:pt x="847331" y="219456"/>
                  </a:lnTo>
                  <a:lnTo>
                    <a:pt x="851903" y="213360"/>
                  </a:lnTo>
                  <a:close/>
                </a:path>
                <a:path w="1617345" h="373380">
                  <a:moveTo>
                    <a:pt x="853427" y="37084"/>
                  </a:moveTo>
                  <a:lnTo>
                    <a:pt x="795515" y="37084"/>
                  </a:lnTo>
                  <a:lnTo>
                    <a:pt x="795515" y="2794"/>
                  </a:lnTo>
                  <a:lnTo>
                    <a:pt x="771131" y="2794"/>
                  </a:lnTo>
                  <a:lnTo>
                    <a:pt x="771131" y="37084"/>
                  </a:lnTo>
                  <a:lnTo>
                    <a:pt x="771131" y="57404"/>
                  </a:lnTo>
                  <a:lnTo>
                    <a:pt x="771131" y="92964"/>
                  </a:lnTo>
                  <a:lnTo>
                    <a:pt x="795515" y="92964"/>
                  </a:lnTo>
                  <a:lnTo>
                    <a:pt x="795515" y="57404"/>
                  </a:lnTo>
                  <a:lnTo>
                    <a:pt x="853427" y="57404"/>
                  </a:lnTo>
                  <a:lnTo>
                    <a:pt x="853427" y="37084"/>
                  </a:lnTo>
                  <a:close/>
                </a:path>
                <a:path w="1617345" h="373380">
                  <a:moveTo>
                    <a:pt x="893064" y="370332"/>
                  </a:moveTo>
                  <a:lnTo>
                    <a:pt x="886599" y="355092"/>
                  </a:lnTo>
                  <a:lnTo>
                    <a:pt x="878205" y="335280"/>
                  </a:lnTo>
                  <a:lnTo>
                    <a:pt x="867232" y="309372"/>
                  </a:lnTo>
                  <a:lnTo>
                    <a:pt x="854964" y="280416"/>
                  </a:lnTo>
                  <a:lnTo>
                    <a:pt x="851916" y="280416"/>
                  </a:lnTo>
                  <a:lnTo>
                    <a:pt x="851916" y="335280"/>
                  </a:lnTo>
                  <a:lnTo>
                    <a:pt x="832104" y="335280"/>
                  </a:lnTo>
                  <a:lnTo>
                    <a:pt x="841248" y="309372"/>
                  </a:lnTo>
                  <a:lnTo>
                    <a:pt x="851916" y="335280"/>
                  </a:lnTo>
                  <a:lnTo>
                    <a:pt x="851916" y="280416"/>
                  </a:lnTo>
                  <a:lnTo>
                    <a:pt x="830580" y="280416"/>
                  </a:lnTo>
                  <a:lnTo>
                    <a:pt x="790956" y="370332"/>
                  </a:lnTo>
                  <a:lnTo>
                    <a:pt x="818388" y="370332"/>
                  </a:lnTo>
                  <a:lnTo>
                    <a:pt x="824484" y="355092"/>
                  </a:lnTo>
                  <a:lnTo>
                    <a:pt x="859536" y="355092"/>
                  </a:lnTo>
                  <a:lnTo>
                    <a:pt x="865632" y="370332"/>
                  </a:lnTo>
                  <a:lnTo>
                    <a:pt x="893064" y="370332"/>
                  </a:lnTo>
                  <a:close/>
                </a:path>
                <a:path w="1617345" h="373380">
                  <a:moveTo>
                    <a:pt x="940295" y="141478"/>
                  </a:moveTo>
                  <a:lnTo>
                    <a:pt x="859523" y="141478"/>
                  </a:lnTo>
                  <a:lnTo>
                    <a:pt x="859523" y="163068"/>
                  </a:lnTo>
                  <a:lnTo>
                    <a:pt x="940295" y="163068"/>
                  </a:lnTo>
                  <a:lnTo>
                    <a:pt x="940295" y="141478"/>
                  </a:lnTo>
                  <a:close/>
                </a:path>
                <a:path w="1617345" h="373380">
                  <a:moveTo>
                    <a:pt x="955548" y="74676"/>
                  </a:moveTo>
                  <a:lnTo>
                    <a:pt x="935736" y="60960"/>
                  </a:lnTo>
                  <a:lnTo>
                    <a:pt x="929640" y="67056"/>
                  </a:lnTo>
                  <a:lnTo>
                    <a:pt x="920496" y="71628"/>
                  </a:lnTo>
                  <a:lnTo>
                    <a:pt x="908304" y="71628"/>
                  </a:lnTo>
                  <a:lnTo>
                    <a:pt x="903732" y="68580"/>
                  </a:lnTo>
                  <a:lnTo>
                    <a:pt x="899160" y="64008"/>
                  </a:lnTo>
                  <a:lnTo>
                    <a:pt x="893064" y="54864"/>
                  </a:lnTo>
                  <a:lnTo>
                    <a:pt x="893064" y="41148"/>
                  </a:lnTo>
                  <a:lnTo>
                    <a:pt x="896112" y="35052"/>
                  </a:lnTo>
                  <a:lnTo>
                    <a:pt x="899160" y="30480"/>
                  </a:lnTo>
                  <a:lnTo>
                    <a:pt x="903732" y="25908"/>
                  </a:lnTo>
                  <a:lnTo>
                    <a:pt x="908304" y="22860"/>
                  </a:lnTo>
                  <a:lnTo>
                    <a:pt x="923544" y="22860"/>
                  </a:lnTo>
                  <a:lnTo>
                    <a:pt x="929640" y="27432"/>
                  </a:lnTo>
                  <a:lnTo>
                    <a:pt x="935736" y="33528"/>
                  </a:lnTo>
                  <a:lnTo>
                    <a:pt x="954024" y="19812"/>
                  </a:lnTo>
                  <a:lnTo>
                    <a:pt x="946353" y="11582"/>
                  </a:lnTo>
                  <a:lnTo>
                    <a:pt x="937260" y="5334"/>
                  </a:lnTo>
                  <a:lnTo>
                    <a:pt x="927011" y="1384"/>
                  </a:lnTo>
                  <a:lnTo>
                    <a:pt x="915924" y="0"/>
                  </a:lnTo>
                  <a:lnTo>
                    <a:pt x="905941" y="863"/>
                  </a:lnTo>
                  <a:lnTo>
                    <a:pt x="870585" y="29337"/>
                  </a:lnTo>
                  <a:lnTo>
                    <a:pt x="867156" y="47244"/>
                  </a:lnTo>
                  <a:lnTo>
                    <a:pt x="868006" y="56984"/>
                  </a:lnTo>
                  <a:lnTo>
                    <a:pt x="895921" y="91059"/>
                  </a:lnTo>
                  <a:lnTo>
                    <a:pt x="914400" y="94488"/>
                  </a:lnTo>
                  <a:lnTo>
                    <a:pt x="923544" y="94488"/>
                  </a:lnTo>
                  <a:lnTo>
                    <a:pt x="931164" y="92964"/>
                  </a:lnTo>
                  <a:lnTo>
                    <a:pt x="938784" y="88392"/>
                  </a:lnTo>
                  <a:lnTo>
                    <a:pt x="944880" y="85344"/>
                  </a:lnTo>
                  <a:lnTo>
                    <a:pt x="955548" y="74676"/>
                  </a:lnTo>
                  <a:close/>
                </a:path>
                <a:path w="1617345" h="373380">
                  <a:moveTo>
                    <a:pt x="986028" y="280162"/>
                  </a:moveTo>
                  <a:lnTo>
                    <a:pt x="961644" y="280162"/>
                  </a:lnTo>
                  <a:lnTo>
                    <a:pt x="961644" y="315722"/>
                  </a:lnTo>
                  <a:lnTo>
                    <a:pt x="928116" y="315722"/>
                  </a:lnTo>
                  <a:lnTo>
                    <a:pt x="928116" y="280162"/>
                  </a:lnTo>
                  <a:lnTo>
                    <a:pt x="903732" y="280162"/>
                  </a:lnTo>
                  <a:lnTo>
                    <a:pt x="903732" y="315722"/>
                  </a:lnTo>
                  <a:lnTo>
                    <a:pt x="903732" y="337312"/>
                  </a:lnTo>
                  <a:lnTo>
                    <a:pt x="903732" y="370332"/>
                  </a:lnTo>
                  <a:lnTo>
                    <a:pt x="928116" y="370332"/>
                  </a:lnTo>
                  <a:lnTo>
                    <a:pt x="928116" y="337312"/>
                  </a:lnTo>
                  <a:lnTo>
                    <a:pt x="961644" y="337312"/>
                  </a:lnTo>
                  <a:lnTo>
                    <a:pt x="961644" y="370332"/>
                  </a:lnTo>
                  <a:lnTo>
                    <a:pt x="986028" y="370332"/>
                  </a:lnTo>
                  <a:lnTo>
                    <a:pt x="986028" y="337312"/>
                  </a:lnTo>
                  <a:lnTo>
                    <a:pt x="986028" y="315722"/>
                  </a:lnTo>
                  <a:lnTo>
                    <a:pt x="986028" y="280162"/>
                  </a:lnTo>
                  <a:close/>
                </a:path>
                <a:path w="1617345" h="373380">
                  <a:moveTo>
                    <a:pt x="1031748" y="201168"/>
                  </a:moveTo>
                  <a:lnTo>
                    <a:pt x="1030224" y="196596"/>
                  </a:lnTo>
                  <a:lnTo>
                    <a:pt x="1028700" y="195072"/>
                  </a:lnTo>
                  <a:lnTo>
                    <a:pt x="1027176" y="193548"/>
                  </a:lnTo>
                  <a:lnTo>
                    <a:pt x="1024128" y="188976"/>
                  </a:lnTo>
                  <a:lnTo>
                    <a:pt x="1019556" y="185928"/>
                  </a:lnTo>
                  <a:lnTo>
                    <a:pt x="1014984" y="184404"/>
                  </a:lnTo>
                  <a:lnTo>
                    <a:pt x="1024128" y="181356"/>
                  </a:lnTo>
                  <a:lnTo>
                    <a:pt x="1025956" y="178308"/>
                  </a:lnTo>
                  <a:lnTo>
                    <a:pt x="1028700" y="173736"/>
                  </a:lnTo>
                  <a:lnTo>
                    <a:pt x="1028700" y="161544"/>
                  </a:lnTo>
                  <a:lnTo>
                    <a:pt x="1028700" y="158496"/>
                  </a:lnTo>
                  <a:lnTo>
                    <a:pt x="1027176" y="153924"/>
                  </a:lnTo>
                  <a:lnTo>
                    <a:pt x="1022604" y="149352"/>
                  </a:lnTo>
                  <a:lnTo>
                    <a:pt x="1017714" y="146240"/>
                  </a:lnTo>
                  <a:lnTo>
                    <a:pt x="1012126" y="143827"/>
                  </a:lnTo>
                  <a:lnTo>
                    <a:pt x="1007364" y="142697"/>
                  </a:lnTo>
                  <a:lnTo>
                    <a:pt x="1007364" y="198120"/>
                  </a:lnTo>
                  <a:lnTo>
                    <a:pt x="1007364" y="208788"/>
                  </a:lnTo>
                  <a:lnTo>
                    <a:pt x="1002792" y="211836"/>
                  </a:lnTo>
                  <a:lnTo>
                    <a:pt x="975360" y="211836"/>
                  </a:lnTo>
                  <a:lnTo>
                    <a:pt x="975360" y="195072"/>
                  </a:lnTo>
                  <a:lnTo>
                    <a:pt x="1002792" y="195072"/>
                  </a:lnTo>
                  <a:lnTo>
                    <a:pt x="1007364" y="198120"/>
                  </a:lnTo>
                  <a:lnTo>
                    <a:pt x="1007364" y="142697"/>
                  </a:lnTo>
                  <a:lnTo>
                    <a:pt x="1005662" y="142290"/>
                  </a:lnTo>
                  <a:lnTo>
                    <a:pt x="1002792" y="142087"/>
                  </a:lnTo>
                  <a:lnTo>
                    <a:pt x="1002792" y="164592"/>
                  </a:lnTo>
                  <a:lnTo>
                    <a:pt x="1002792" y="175260"/>
                  </a:lnTo>
                  <a:lnTo>
                    <a:pt x="999744" y="178308"/>
                  </a:lnTo>
                  <a:lnTo>
                    <a:pt x="975360" y="178308"/>
                  </a:lnTo>
                  <a:lnTo>
                    <a:pt x="975360" y="161544"/>
                  </a:lnTo>
                  <a:lnTo>
                    <a:pt x="999744" y="161544"/>
                  </a:lnTo>
                  <a:lnTo>
                    <a:pt x="1002792" y="164592"/>
                  </a:lnTo>
                  <a:lnTo>
                    <a:pt x="1002792" y="142087"/>
                  </a:lnTo>
                  <a:lnTo>
                    <a:pt x="998220" y="141732"/>
                  </a:lnTo>
                  <a:lnTo>
                    <a:pt x="950976" y="141732"/>
                  </a:lnTo>
                  <a:lnTo>
                    <a:pt x="950976" y="231648"/>
                  </a:lnTo>
                  <a:lnTo>
                    <a:pt x="1008888" y="231648"/>
                  </a:lnTo>
                  <a:lnTo>
                    <a:pt x="1016508" y="230124"/>
                  </a:lnTo>
                  <a:lnTo>
                    <a:pt x="1028700" y="220980"/>
                  </a:lnTo>
                  <a:lnTo>
                    <a:pt x="1031748" y="214884"/>
                  </a:lnTo>
                  <a:lnTo>
                    <a:pt x="1031748" y="211836"/>
                  </a:lnTo>
                  <a:lnTo>
                    <a:pt x="1031748" y="201168"/>
                  </a:lnTo>
                  <a:close/>
                </a:path>
                <a:path w="1617345" h="373380">
                  <a:moveTo>
                    <a:pt x="1042416" y="2794"/>
                  </a:moveTo>
                  <a:lnTo>
                    <a:pt x="963168" y="2794"/>
                  </a:lnTo>
                  <a:lnTo>
                    <a:pt x="963168" y="24384"/>
                  </a:lnTo>
                  <a:lnTo>
                    <a:pt x="990600" y="24384"/>
                  </a:lnTo>
                  <a:lnTo>
                    <a:pt x="990600" y="92964"/>
                  </a:lnTo>
                  <a:lnTo>
                    <a:pt x="1014984" y="92964"/>
                  </a:lnTo>
                  <a:lnTo>
                    <a:pt x="1014984" y="24384"/>
                  </a:lnTo>
                  <a:lnTo>
                    <a:pt x="1042416" y="24384"/>
                  </a:lnTo>
                  <a:lnTo>
                    <a:pt x="1042416" y="2794"/>
                  </a:lnTo>
                  <a:close/>
                </a:path>
                <a:path w="1617345" h="373380">
                  <a:moveTo>
                    <a:pt x="1088136" y="280416"/>
                  </a:moveTo>
                  <a:lnTo>
                    <a:pt x="1065276" y="280416"/>
                  </a:lnTo>
                  <a:lnTo>
                    <a:pt x="1030224" y="332232"/>
                  </a:lnTo>
                  <a:lnTo>
                    <a:pt x="1030224" y="280416"/>
                  </a:lnTo>
                  <a:lnTo>
                    <a:pt x="1004316" y="280416"/>
                  </a:lnTo>
                  <a:lnTo>
                    <a:pt x="1004316" y="370332"/>
                  </a:lnTo>
                  <a:lnTo>
                    <a:pt x="1028700" y="370332"/>
                  </a:lnTo>
                  <a:lnTo>
                    <a:pt x="1063752" y="320040"/>
                  </a:lnTo>
                  <a:lnTo>
                    <a:pt x="1063752" y="370332"/>
                  </a:lnTo>
                  <a:lnTo>
                    <a:pt x="1088136" y="370332"/>
                  </a:lnTo>
                  <a:lnTo>
                    <a:pt x="1088136" y="280416"/>
                  </a:lnTo>
                  <a:close/>
                </a:path>
                <a:path w="1617345" h="373380">
                  <a:moveTo>
                    <a:pt x="1120127" y="210058"/>
                  </a:moveTo>
                  <a:lnTo>
                    <a:pt x="1071359" y="210058"/>
                  </a:lnTo>
                  <a:lnTo>
                    <a:pt x="1071359" y="196088"/>
                  </a:lnTo>
                  <a:lnTo>
                    <a:pt x="1115555" y="196088"/>
                  </a:lnTo>
                  <a:lnTo>
                    <a:pt x="1115555" y="177038"/>
                  </a:lnTo>
                  <a:lnTo>
                    <a:pt x="1071359" y="177038"/>
                  </a:lnTo>
                  <a:lnTo>
                    <a:pt x="1071359" y="163068"/>
                  </a:lnTo>
                  <a:lnTo>
                    <a:pt x="1118603" y="163068"/>
                  </a:lnTo>
                  <a:lnTo>
                    <a:pt x="1118603" y="141478"/>
                  </a:lnTo>
                  <a:lnTo>
                    <a:pt x="1046975" y="141478"/>
                  </a:lnTo>
                  <a:lnTo>
                    <a:pt x="1046975" y="163068"/>
                  </a:lnTo>
                  <a:lnTo>
                    <a:pt x="1046975" y="177038"/>
                  </a:lnTo>
                  <a:lnTo>
                    <a:pt x="1046975" y="196088"/>
                  </a:lnTo>
                  <a:lnTo>
                    <a:pt x="1046975" y="210058"/>
                  </a:lnTo>
                  <a:lnTo>
                    <a:pt x="1046975" y="231648"/>
                  </a:lnTo>
                  <a:lnTo>
                    <a:pt x="1120127" y="231648"/>
                  </a:lnTo>
                  <a:lnTo>
                    <a:pt x="1120127" y="210058"/>
                  </a:lnTo>
                  <a:close/>
                </a:path>
                <a:path w="1617345" h="373380">
                  <a:moveTo>
                    <a:pt x="1138428" y="3048"/>
                  </a:moveTo>
                  <a:lnTo>
                    <a:pt x="1114044" y="3048"/>
                  </a:lnTo>
                  <a:lnTo>
                    <a:pt x="1078992" y="53340"/>
                  </a:lnTo>
                  <a:lnTo>
                    <a:pt x="1078992" y="3048"/>
                  </a:lnTo>
                  <a:lnTo>
                    <a:pt x="1054608" y="3048"/>
                  </a:lnTo>
                  <a:lnTo>
                    <a:pt x="1054608" y="92964"/>
                  </a:lnTo>
                  <a:lnTo>
                    <a:pt x="1077468" y="92964"/>
                  </a:lnTo>
                  <a:lnTo>
                    <a:pt x="1112520" y="41148"/>
                  </a:lnTo>
                  <a:lnTo>
                    <a:pt x="1112520" y="92964"/>
                  </a:lnTo>
                  <a:lnTo>
                    <a:pt x="1138428" y="92964"/>
                  </a:lnTo>
                  <a:lnTo>
                    <a:pt x="1138428" y="3048"/>
                  </a:lnTo>
                  <a:close/>
                </a:path>
                <a:path w="1617345" h="373380">
                  <a:moveTo>
                    <a:pt x="1184135" y="280416"/>
                  </a:moveTo>
                  <a:lnTo>
                    <a:pt x="1159751" y="280416"/>
                  </a:lnTo>
                  <a:lnTo>
                    <a:pt x="1159751" y="301752"/>
                  </a:lnTo>
                  <a:lnTo>
                    <a:pt x="1159751" y="324612"/>
                  </a:lnTo>
                  <a:lnTo>
                    <a:pt x="1138415" y="324612"/>
                  </a:lnTo>
                  <a:lnTo>
                    <a:pt x="1132319" y="321564"/>
                  </a:lnTo>
                  <a:lnTo>
                    <a:pt x="1130795" y="320040"/>
                  </a:lnTo>
                  <a:lnTo>
                    <a:pt x="1129271" y="316992"/>
                  </a:lnTo>
                  <a:lnTo>
                    <a:pt x="1129271" y="309372"/>
                  </a:lnTo>
                  <a:lnTo>
                    <a:pt x="1130795" y="307848"/>
                  </a:lnTo>
                  <a:lnTo>
                    <a:pt x="1132319" y="304800"/>
                  </a:lnTo>
                  <a:lnTo>
                    <a:pt x="1138415" y="301752"/>
                  </a:lnTo>
                  <a:lnTo>
                    <a:pt x="1159751" y="301752"/>
                  </a:lnTo>
                  <a:lnTo>
                    <a:pt x="1159751" y="280416"/>
                  </a:lnTo>
                  <a:lnTo>
                    <a:pt x="1141463" y="280416"/>
                  </a:lnTo>
                  <a:lnTo>
                    <a:pt x="1133754" y="280987"/>
                  </a:lnTo>
                  <a:lnTo>
                    <a:pt x="1103363" y="301752"/>
                  </a:lnTo>
                  <a:lnTo>
                    <a:pt x="1103363" y="312420"/>
                  </a:lnTo>
                  <a:lnTo>
                    <a:pt x="1104531" y="320992"/>
                  </a:lnTo>
                  <a:lnTo>
                    <a:pt x="1108125" y="328422"/>
                  </a:lnTo>
                  <a:lnTo>
                    <a:pt x="1114298" y="334708"/>
                  </a:lnTo>
                  <a:lnTo>
                    <a:pt x="1123175" y="339852"/>
                  </a:lnTo>
                  <a:lnTo>
                    <a:pt x="1100315" y="370332"/>
                  </a:lnTo>
                  <a:lnTo>
                    <a:pt x="1129271" y="370332"/>
                  </a:lnTo>
                  <a:lnTo>
                    <a:pt x="1147559" y="344424"/>
                  </a:lnTo>
                  <a:lnTo>
                    <a:pt x="1159751" y="344424"/>
                  </a:lnTo>
                  <a:lnTo>
                    <a:pt x="1159751" y="370332"/>
                  </a:lnTo>
                  <a:lnTo>
                    <a:pt x="1184135" y="370332"/>
                  </a:lnTo>
                  <a:lnTo>
                    <a:pt x="1184135" y="344424"/>
                  </a:lnTo>
                  <a:lnTo>
                    <a:pt x="1184135" y="324612"/>
                  </a:lnTo>
                  <a:lnTo>
                    <a:pt x="1184135" y="301752"/>
                  </a:lnTo>
                  <a:lnTo>
                    <a:pt x="1184135" y="280416"/>
                  </a:lnTo>
                  <a:close/>
                </a:path>
                <a:path w="1617345" h="373380">
                  <a:moveTo>
                    <a:pt x="1219187" y="141478"/>
                  </a:moveTo>
                  <a:lnTo>
                    <a:pt x="1193279" y="141478"/>
                  </a:lnTo>
                  <a:lnTo>
                    <a:pt x="1193279" y="175768"/>
                  </a:lnTo>
                  <a:lnTo>
                    <a:pt x="1161275" y="175768"/>
                  </a:lnTo>
                  <a:lnTo>
                    <a:pt x="1161275" y="141478"/>
                  </a:lnTo>
                  <a:lnTo>
                    <a:pt x="1135367" y="141478"/>
                  </a:lnTo>
                  <a:lnTo>
                    <a:pt x="1135367" y="175768"/>
                  </a:lnTo>
                  <a:lnTo>
                    <a:pt x="1135367" y="198628"/>
                  </a:lnTo>
                  <a:lnTo>
                    <a:pt x="1219187" y="198628"/>
                  </a:lnTo>
                  <a:lnTo>
                    <a:pt x="1219187" y="175768"/>
                  </a:lnTo>
                  <a:lnTo>
                    <a:pt x="1219187" y="141478"/>
                  </a:lnTo>
                  <a:close/>
                </a:path>
                <a:path w="1617345" h="373380">
                  <a:moveTo>
                    <a:pt x="1228331" y="2794"/>
                  </a:moveTo>
                  <a:lnTo>
                    <a:pt x="1149083" y="2794"/>
                  </a:lnTo>
                  <a:lnTo>
                    <a:pt x="1149083" y="24384"/>
                  </a:lnTo>
                  <a:lnTo>
                    <a:pt x="1228331" y="24384"/>
                  </a:lnTo>
                  <a:lnTo>
                    <a:pt x="1228331" y="2794"/>
                  </a:lnTo>
                  <a:close/>
                </a:path>
                <a:path w="1617345" h="373380">
                  <a:moveTo>
                    <a:pt x="1319771" y="141478"/>
                  </a:moveTo>
                  <a:lnTo>
                    <a:pt x="1295387" y="141478"/>
                  </a:lnTo>
                  <a:lnTo>
                    <a:pt x="1295387" y="175768"/>
                  </a:lnTo>
                  <a:lnTo>
                    <a:pt x="1261859" y="175768"/>
                  </a:lnTo>
                  <a:lnTo>
                    <a:pt x="1261859" y="141478"/>
                  </a:lnTo>
                  <a:lnTo>
                    <a:pt x="1237475" y="141478"/>
                  </a:lnTo>
                  <a:lnTo>
                    <a:pt x="1237475" y="175768"/>
                  </a:lnTo>
                  <a:lnTo>
                    <a:pt x="1237475" y="198628"/>
                  </a:lnTo>
                  <a:lnTo>
                    <a:pt x="1237475" y="231648"/>
                  </a:lnTo>
                  <a:lnTo>
                    <a:pt x="1261859" y="231648"/>
                  </a:lnTo>
                  <a:lnTo>
                    <a:pt x="1261859" y="198628"/>
                  </a:lnTo>
                  <a:lnTo>
                    <a:pt x="1295387" y="198628"/>
                  </a:lnTo>
                  <a:lnTo>
                    <a:pt x="1295387" y="231648"/>
                  </a:lnTo>
                  <a:lnTo>
                    <a:pt x="1319771" y="231648"/>
                  </a:lnTo>
                  <a:lnTo>
                    <a:pt x="1319771" y="198628"/>
                  </a:lnTo>
                  <a:lnTo>
                    <a:pt x="1319771" y="175768"/>
                  </a:lnTo>
                  <a:lnTo>
                    <a:pt x="1319771" y="141478"/>
                  </a:lnTo>
                  <a:close/>
                </a:path>
                <a:path w="1617345" h="373380">
                  <a:moveTo>
                    <a:pt x="1331963" y="3048"/>
                  </a:moveTo>
                  <a:lnTo>
                    <a:pt x="1304531" y="3048"/>
                  </a:lnTo>
                  <a:lnTo>
                    <a:pt x="1284719" y="44196"/>
                  </a:lnTo>
                  <a:lnTo>
                    <a:pt x="1264907" y="3048"/>
                  </a:lnTo>
                  <a:lnTo>
                    <a:pt x="1237475" y="3048"/>
                  </a:lnTo>
                  <a:lnTo>
                    <a:pt x="1272527" y="68580"/>
                  </a:lnTo>
                  <a:lnTo>
                    <a:pt x="1267955" y="73152"/>
                  </a:lnTo>
                  <a:lnTo>
                    <a:pt x="1260335" y="73152"/>
                  </a:lnTo>
                  <a:lnTo>
                    <a:pt x="1254239" y="70104"/>
                  </a:lnTo>
                  <a:lnTo>
                    <a:pt x="1243571" y="88392"/>
                  </a:lnTo>
                  <a:lnTo>
                    <a:pt x="1258811" y="94488"/>
                  </a:lnTo>
                  <a:lnTo>
                    <a:pt x="1266431" y="94488"/>
                  </a:lnTo>
                  <a:lnTo>
                    <a:pt x="1272527" y="94488"/>
                  </a:lnTo>
                  <a:lnTo>
                    <a:pt x="1278623" y="91440"/>
                  </a:lnTo>
                  <a:lnTo>
                    <a:pt x="1287767" y="85344"/>
                  </a:lnTo>
                  <a:lnTo>
                    <a:pt x="1292339" y="79248"/>
                  </a:lnTo>
                  <a:lnTo>
                    <a:pt x="1296911" y="71628"/>
                  </a:lnTo>
                  <a:lnTo>
                    <a:pt x="1331963" y="3048"/>
                  </a:lnTo>
                  <a:close/>
                </a:path>
                <a:path w="1617345" h="373380">
                  <a:moveTo>
                    <a:pt x="1420355" y="2794"/>
                  </a:moveTo>
                  <a:lnTo>
                    <a:pt x="1339583" y="2794"/>
                  </a:lnTo>
                  <a:lnTo>
                    <a:pt x="1339583" y="24384"/>
                  </a:lnTo>
                  <a:lnTo>
                    <a:pt x="1420355" y="24384"/>
                  </a:lnTo>
                  <a:lnTo>
                    <a:pt x="1420355" y="2794"/>
                  </a:lnTo>
                  <a:close/>
                </a:path>
                <a:path w="1617345" h="373380">
                  <a:moveTo>
                    <a:pt x="1432547" y="187452"/>
                  </a:moveTo>
                  <a:lnTo>
                    <a:pt x="1410792" y="147929"/>
                  </a:lnTo>
                  <a:lnTo>
                    <a:pt x="1406639" y="145796"/>
                  </a:lnTo>
                  <a:lnTo>
                    <a:pt x="1406639" y="179832"/>
                  </a:lnTo>
                  <a:lnTo>
                    <a:pt x="1406639" y="193548"/>
                  </a:lnTo>
                  <a:lnTo>
                    <a:pt x="1403591" y="199644"/>
                  </a:lnTo>
                  <a:lnTo>
                    <a:pt x="1400543" y="204216"/>
                  </a:lnTo>
                  <a:lnTo>
                    <a:pt x="1395971" y="208788"/>
                  </a:lnTo>
                  <a:lnTo>
                    <a:pt x="1389875" y="211836"/>
                  </a:lnTo>
                  <a:lnTo>
                    <a:pt x="1376159" y="211836"/>
                  </a:lnTo>
                  <a:lnTo>
                    <a:pt x="1371587" y="208788"/>
                  </a:lnTo>
                  <a:lnTo>
                    <a:pt x="1362443" y="199644"/>
                  </a:lnTo>
                  <a:lnTo>
                    <a:pt x="1359395" y="193548"/>
                  </a:lnTo>
                  <a:lnTo>
                    <a:pt x="1359395" y="179832"/>
                  </a:lnTo>
                  <a:lnTo>
                    <a:pt x="1362443" y="173736"/>
                  </a:lnTo>
                  <a:lnTo>
                    <a:pt x="1367015" y="169164"/>
                  </a:lnTo>
                  <a:lnTo>
                    <a:pt x="1370063" y="164592"/>
                  </a:lnTo>
                  <a:lnTo>
                    <a:pt x="1376159" y="163068"/>
                  </a:lnTo>
                  <a:lnTo>
                    <a:pt x="1389875" y="163068"/>
                  </a:lnTo>
                  <a:lnTo>
                    <a:pt x="1395971" y="164592"/>
                  </a:lnTo>
                  <a:lnTo>
                    <a:pt x="1400543" y="169164"/>
                  </a:lnTo>
                  <a:lnTo>
                    <a:pt x="1403591" y="173736"/>
                  </a:lnTo>
                  <a:lnTo>
                    <a:pt x="1406639" y="179832"/>
                  </a:lnTo>
                  <a:lnTo>
                    <a:pt x="1406639" y="145796"/>
                  </a:lnTo>
                  <a:lnTo>
                    <a:pt x="1402448" y="143637"/>
                  </a:lnTo>
                  <a:lnTo>
                    <a:pt x="1393545" y="141071"/>
                  </a:lnTo>
                  <a:lnTo>
                    <a:pt x="1383779" y="140208"/>
                  </a:lnTo>
                  <a:lnTo>
                    <a:pt x="1373809" y="141071"/>
                  </a:lnTo>
                  <a:lnTo>
                    <a:pt x="1338440" y="168973"/>
                  </a:lnTo>
                  <a:lnTo>
                    <a:pt x="1335011" y="187452"/>
                  </a:lnTo>
                  <a:lnTo>
                    <a:pt x="1335874" y="196316"/>
                  </a:lnTo>
                  <a:lnTo>
                    <a:pt x="1363967" y="229743"/>
                  </a:lnTo>
                  <a:lnTo>
                    <a:pt x="1383779" y="233172"/>
                  </a:lnTo>
                  <a:lnTo>
                    <a:pt x="1393520" y="232321"/>
                  </a:lnTo>
                  <a:lnTo>
                    <a:pt x="1424482" y="211836"/>
                  </a:lnTo>
                  <a:lnTo>
                    <a:pt x="1428927" y="204597"/>
                  </a:lnTo>
                  <a:lnTo>
                    <a:pt x="1431671" y="196316"/>
                  </a:lnTo>
                  <a:lnTo>
                    <a:pt x="1432547" y="187452"/>
                  </a:lnTo>
                  <a:close/>
                </a:path>
                <a:path w="1617345" h="373380">
                  <a:moveTo>
                    <a:pt x="1511808" y="141732"/>
                  </a:moveTo>
                  <a:lnTo>
                    <a:pt x="1446276" y="141732"/>
                  </a:lnTo>
                  <a:lnTo>
                    <a:pt x="1446276" y="163322"/>
                  </a:lnTo>
                  <a:lnTo>
                    <a:pt x="1446276" y="231902"/>
                  </a:lnTo>
                  <a:lnTo>
                    <a:pt x="1470647" y="231902"/>
                  </a:lnTo>
                  <a:lnTo>
                    <a:pt x="1470647" y="163322"/>
                  </a:lnTo>
                  <a:lnTo>
                    <a:pt x="1511808" y="163322"/>
                  </a:lnTo>
                  <a:lnTo>
                    <a:pt x="1511808" y="141732"/>
                  </a:lnTo>
                  <a:close/>
                </a:path>
                <a:path w="1617345" h="373380">
                  <a:moveTo>
                    <a:pt x="1616964" y="187452"/>
                  </a:moveTo>
                  <a:lnTo>
                    <a:pt x="1595196" y="147929"/>
                  </a:lnTo>
                  <a:lnTo>
                    <a:pt x="1591056" y="145808"/>
                  </a:lnTo>
                  <a:lnTo>
                    <a:pt x="1591056" y="179832"/>
                  </a:lnTo>
                  <a:lnTo>
                    <a:pt x="1591056" y="193548"/>
                  </a:lnTo>
                  <a:lnTo>
                    <a:pt x="1588008" y="199644"/>
                  </a:lnTo>
                  <a:lnTo>
                    <a:pt x="1584960" y="204216"/>
                  </a:lnTo>
                  <a:lnTo>
                    <a:pt x="1580388" y="208788"/>
                  </a:lnTo>
                  <a:lnTo>
                    <a:pt x="1574292" y="211836"/>
                  </a:lnTo>
                  <a:lnTo>
                    <a:pt x="1560576" y="211836"/>
                  </a:lnTo>
                  <a:lnTo>
                    <a:pt x="1556004" y="208788"/>
                  </a:lnTo>
                  <a:lnTo>
                    <a:pt x="1546860" y="199644"/>
                  </a:lnTo>
                  <a:lnTo>
                    <a:pt x="1543812" y="193548"/>
                  </a:lnTo>
                  <a:lnTo>
                    <a:pt x="1543812" y="179832"/>
                  </a:lnTo>
                  <a:lnTo>
                    <a:pt x="1546860" y="173736"/>
                  </a:lnTo>
                  <a:lnTo>
                    <a:pt x="1551432" y="169164"/>
                  </a:lnTo>
                  <a:lnTo>
                    <a:pt x="1554480" y="164592"/>
                  </a:lnTo>
                  <a:lnTo>
                    <a:pt x="1560576" y="163068"/>
                  </a:lnTo>
                  <a:lnTo>
                    <a:pt x="1574292" y="163068"/>
                  </a:lnTo>
                  <a:lnTo>
                    <a:pt x="1580388" y="164592"/>
                  </a:lnTo>
                  <a:lnTo>
                    <a:pt x="1583436" y="169164"/>
                  </a:lnTo>
                  <a:lnTo>
                    <a:pt x="1588008" y="173736"/>
                  </a:lnTo>
                  <a:lnTo>
                    <a:pt x="1568196" y="140208"/>
                  </a:lnTo>
                  <a:lnTo>
                    <a:pt x="1558213" y="141071"/>
                  </a:lnTo>
                  <a:lnTo>
                    <a:pt x="1522095" y="168973"/>
                  </a:lnTo>
                  <a:lnTo>
                    <a:pt x="1517904" y="187452"/>
                  </a:lnTo>
                  <a:lnTo>
                    <a:pt x="1518996" y="196316"/>
                  </a:lnTo>
                  <a:lnTo>
                    <a:pt x="1548193" y="229743"/>
                  </a:lnTo>
                  <a:lnTo>
                    <a:pt x="1566672" y="233172"/>
                  </a:lnTo>
                  <a:lnTo>
                    <a:pt x="1577289" y="232321"/>
                  </a:lnTo>
                  <a:lnTo>
                    <a:pt x="1608886" y="211836"/>
                  </a:lnTo>
                  <a:lnTo>
                    <a:pt x="1613344" y="204597"/>
                  </a:lnTo>
                  <a:lnTo>
                    <a:pt x="1616075" y="196316"/>
                  </a:lnTo>
                  <a:lnTo>
                    <a:pt x="1616964" y="1874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36008" y="1080516"/>
              <a:ext cx="202692" cy="97536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1217675" y="6769607"/>
              <a:ext cx="2806065" cy="281940"/>
            </a:xfrm>
            <a:custGeom>
              <a:avLst/>
              <a:gdLst/>
              <a:ahLst/>
              <a:cxnLst/>
              <a:rect l="l" t="t" r="r" b="b"/>
              <a:pathLst>
                <a:path w="2806065" h="281940">
                  <a:moveTo>
                    <a:pt x="2805683" y="281940"/>
                  </a:moveTo>
                  <a:lnTo>
                    <a:pt x="0" y="281940"/>
                  </a:lnTo>
                  <a:lnTo>
                    <a:pt x="0" y="0"/>
                  </a:lnTo>
                  <a:lnTo>
                    <a:pt x="2805683" y="0"/>
                  </a:lnTo>
                  <a:lnTo>
                    <a:pt x="2805683" y="281940"/>
                  </a:lnTo>
                  <a:close/>
                </a:path>
              </a:pathLst>
            </a:custGeom>
            <a:solidFill>
              <a:srgbClr val="90181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629155" y="6853428"/>
              <a:ext cx="88900" cy="106680"/>
            </a:xfrm>
            <a:custGeom>
              <a:avLst/>
              <a:gdLst/>
              <a:ahLst/>
              <a:cxnLst/>
              <a:rect l="l" t="t" r="r" b="b"/>
              <a:pathLst>
                <a:path w="88900" h="106679">
                  <a:moveTo>
                    <a:pt x="88392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0" y="106680"/>
                  </a:lnTo>
                  <a:lnTo>
                    <a:pt x="22860" y="106680"/>
                  </a:lnTo>
                  <a:lnTo>
                    <a:pt x="22860" y="21590"/>
                  </a:lnTo>
                  <a:lnTo>
                    <a:pt x="65532" y="21590"/>
                  </a:lnTo>
                  <a:lnTo>
                    <a:pt x="65532" y="106680"/>
                  </a:lnTo>
                  <a:lnTo>
                    <a:pt x="88392" y="106680"/>
                  </a:lnTo>
                  <a:lnTo>
                    <a:pt x="88392" y="21590"/>
                  </a:lnTo>
                  <a:lnTo>
                    <a:pt x="883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44980" y="6851904"/>
              <a:ext cx="213360" cy="109728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1979676" y="6851904"/>
              <a:ext cx="775970" cy="109855"/>
            </a:xfrm>
            <a:custGeom>
              <a:avLst/>
              <a:gdLst/>
              <a:ahLst/>
              <a:cxnLst/>
              <a:rect l="l" t="t" r="r" b="b"/>
              <a:pathLst>
                <a:path w="775969" h="109854">
                  <a:moveTo>
                    <a:pt x="83820" y="39624"/>
                  </a:moveTo>
                  <a:lnTo>
                    <a:pt x="83223" y="31051"/>
                  </a:lnTo>
                  <a:lnTo>
                    <a:pt x="81343" y="23622"/>
                  </a:lnTo>
                  <a:lnTo>
                    <a:pt x="80937" y="22860"/>
                  </a:lnTo>
                  <a:lnTo>
                    <a:pt x="78028" y="17335"/>
                  </a:lnTo>
                  <a:lnTo>
                    <a:pt x="73152" y="12192"/>
                  </a:lnTo>
                  <a:lnTo>
                    <a:pt x="67094" y="7315"/>
                  </a:lnTo>
                  <a:lnTo>
                    <a:pt x="60960" y="4368"/>
                  </a:lnTo>
                  <a:lnTo>
                    <a:pt x="60960" y="33528"/>
                  </a:lnTo>
                  <a:lnTo>
                    <a:pt x="60960" y="44196"/>
                  </a:lnTo>
                  <a:lnTo>
                    <a:pt x="59436" y="48768"/>
                  </a:lnTo>
                  <a:lnTo>
                    <a:pt x="54864" y="51816"/>
                  </a:lnTo>
                  <a:lnTo>
                    <a:pt x="51816" y="54864"/>
                  </a:lnTo>
                  <a:lnTo>
                    <a:pt x="47244" y="56388"/>
                  </a:lnTo>
                  <a:lnTo>
                    <a:pt x="22860" y="56388"/>
                  </a:lnTo>
                  <a:lnTo>
                    <a:pt x="22860" y="22860"/>
                  </a:lnTo>
                  <a:lnTo>
                    <a:pt x="47244" y="22860"/>
                  </a:lnTo>
                  <a:lnTo>
                    <a:pt x="51816" y="24384"/>
                  </a:lnTo>
                  <a:lnTo>
                    <a:pt x="54864" y="27432"/>
                  </a:lnTo>
                  <a:lnTo>
                    <a:pt x="59436" y="30480"/>
                  </a:lnTo>
                  <a:lnTo>
                    <a:pt x="60960" y="33528"/>
                  </a:lnTo>
                  <a:lnTo>
                    <a:pt x="60960" y="4368"/>
                  </a:lnTo>
                  <a:lnTo>
                    <a:pt x="60198" y="4000"/>
                  </a:lnTo>
                  <a:lnTo>
                    <a:pt x="52146" y="2120"/>
                  </a:lnTo>
                  <a:lnTo>
                    <a:pt x="42672" y="1524"/>
                  </a:lnTo>
                  <a:lnTo>
                    <a:pt x="0" y="1524"/>
                  </a:lnTo>
                  <a:lnTo>
                    <a:pt x="0" y="108204"/>
                  </a:lnTo>
                  <a:lnTo>
                    <a:pt x="22860" y="108204"/>
                  </a:lnTo>
                  <a:lnTo>
                    <a:pt x="22860" y="76200"/>
                  </a:lnTo>
                  <a:lnTo>
                    <a:pt x="41148" y="76200"/>
                  </a:lnTo>
                  <a:lnTo>
                    <a:pt x="77381" y="61709"/>
                  </a:lnTo>
                  <a:lnTo>
                    <a:pt x="80391" y="56388"/>
                  </a:lnTo>
                  <a:lnTo>
                    <a:pt x="81153" y="55054"/>
                  </a:lnTo>
                  <a:lnTo>
                    <a:pt x="83197" y="47561"/>
                  </a:lnTo>
                  <a:lnTo>
                    <a:pt x="83820" y="39624"/>
                  </a:lnTo>
                  <a:close/>
                </a:path>
                <a:path w="775969" h="109854">
                  <a:moveTo>
                    <a:pt x="198120" y="106680"/>
                  </a:moveTo>
                  <a:lnTo>
                    <a:pt x="188315" y="83820"/>
                  </a:lnTo>
                  <a:lnTo>
                    <a:pt x="179171" y="62484"/>
                  </a:lnTo>
                  <a:lnTo>
                    <a:pt x="164147" y="27432"/>
                  </a:lnTo>
                  <a:lnTo>
                    <a:pt x="155448" y="7124"/>
                  </a:lnTo>
                  <a:lnTo>
                    <a:pt x="155448" y="62484"/>
                  </a:lnTo>
                  <a:lnTo>
                    <a:pt x="128016" y="62484"/>
                  </a:lnTo>
                  <a:lnTo>
                    <a:pt x="141732" y="27432"/>
                  </a:lnTo>
                  <a:lnTo>
                    <a:pt x="155448" y="62484"/>
                  </a:lnTo>
                  <a:lnTo>
                    <a:pt x="155448" y="7124"/>
                  </a:lnTo>
                  <a:lnTo>
                    <a:pt x="152400" y="0"/>
                  </a:lnTo>
                  <a:lnTo>
                    <a:pt x="131064" y="0"/>
                  </a:lnTo>
                  <a:lnTo>
                    <a:pt x="85344" y="106680"/>
                  </a:lnTo>
                  <a:lnTo>
                    <a:pt x="109728" y="106680"/>
                  </a:lnTo>
                  <a:lnTo>
                    <a:pt x="118872" y="83820"/>
                  </a:lnTo>
                  <a:lnTo>
                    <a:pt x="164592" y="83820"/>
                  </a:lnTo>
                  <a:lnTo>
                    <a:pt x="173736" y="106680"/>
                  </a:lnTo>
                  <a:lnTo>
                    <a:pt x="198120" y="106680"/>
                  </a:lnTo>
                  <a:close/>
                </a:path>
                <a:path w="775969" h="109854">
                  <a:moveTo>
                    <a:pt x="304787" y="74688"/>
                  </a:moveTo>
                  <a:lnTo>
                    <a:pt x="281927" y="42926"/>
                  </a:lnTo>
                  <a:lnTo>
                    <a:pt x="281927" y="65544"/>
                  </a:lnTo>
                  <a:lnTo>
                    <a:pt x="281863" y="82346"/>
                  </a:lnTo>
                  <a:lnTo>
                    <a:pt x="275831" y="86880"/>
                  </a:lnTo>
                  <a:lnTo>
                    <a:pt x="239255" y="86880"/>
                  </a:lnTo>
                  <a:lnTo>
                    <a:pt x="239255" y="60972"/>
                  </a:lnTo>
                  <a:lnTo>
                    <a:pt x="275831" y="60972"/>
                  </a:lnTo>
                  <a:lnTo>
                    <a:pt x="281927" y="65544"/>
                  </a:lnTo>
                  <a:lnTo>
                    <a:pt x="281927" y="42926"/>
                  </a:lnTo>
                  <a:lnTo>
                    <a:pt x="276783" y="41732"/>
                  </a:lnTo>
                  <a:lnTo>
                    <a:pt x="268211" y="41160"/>
                  </a:lnTo>
                  <a:lnTo>
                    <a:pt x="239255" y="41160"/>
                  </a:lnTo>
                  <a:lnTo>
                    <a:pt x="239255" y="22872"/>
                  </a:lnTo>
                  <a:lnTo>
                    <a:pt x="298691" y="22872"/>
                  </a:lnTo>
                  <a:lnTo>
                    <a:pt x="298691" y="1536"/>
                  </a:lnTo>
                  <a:lnTo>
                    <a:pt x="216395" y="1536"/>
                  </a:lnTo>
                  <a:lnTo>
                    <a:pt x="216395" y="108216"/>
                  </a:lnTo>
                  <a:lnTo>
                    <a:pt x="265163" y="108216"/>
                  </a:lnTo>
                  <a:lnTo>
                    <a:pt x="302310" y="89166"/>
                  </a:lnTo>
                  <a:lnTo>
                    <a:pt x="304203" y="82346"/>
                  </a:lnTo>
                  <a:lnTo>
                    <a:pt x="304787" y="74688"/>
                  </a:lnTo>
                  <a:close/>
                </a:path>
                <a:path w="775969" h="109854">
                  <a:moveTo>
                    <a:pt x="434340" y="54864"/>
                  </a:moveTo>
                  <a:lnTo>
                    <a:pt x="419100" y="16764"/>
                  </a:lnTo>
                  <a:lnTo>
                    <a:pt x="409956" y="9347"/>
                  </a:lnTo>
                  <a:lnTo>
                    <a:pt x="409956" y="45720"/>
                  </a:lnTo>
                  <a:lnTo>
                    <a:pt x="409956" y="54864"/>
                  </a:lnTo>
                  <a:lnTo>
                    <a:pt x="387096" y="88392"/>
                  </a:lnTo>
                  <a:lnTo>
                    <a:pt x="368808" y="88392"/>
                  </a:lnTo>
                  <a:lnTo>
                    <a:pt x="345948" y="54864"/>
                  </a:lnTo>
                  <a:lnTo>
                    <a:pt x="345948" y="45720"/>
                  </a:lnTo>
                  <a:lnTo>
                    <a:pt x="348996" y="38100"/>
                  </a:lnTo>
                  <a:lnTo>
                    <a:pt x="355092" y="32004"/>
                  </a:lnTo>
                  <a:lnTo>
                    <a:pt x="361188" y="24384"/>
                  </a:lnTo>
                  <a:lnTo>
                    <a:pt x="368808" y="21336"/>
                  </a:lnTo>
                  <a:lnTo>
                    <a:pt x="387096" y="21336"/>
                  </a:lnTo>
                  <a:lnTo>
                    <a:pt x="394716" y="24384"/>
                  </a:lnTo>
                  <a:lnTo>
                    <a:pt x="400812" y="32004"/>
                  </a:lnTo>
                  <a:lnTo>
                    <a:pt x="406908" y="38100"/>
                  </a:lnTo>
                  <a:lnTo>
                    <a:pt x="389953" y="1130"/>
                  </a:lnTo>
                  <a:lnTo>
                    <a:pt x="377952" y="0"/>
                  </a:lnTo>
                  <a:lnTo>
                    <a:pt x="366826" y="1130"/>
                  </a:lnTo>
                  <a:lnTo>
                    <a:pt x="331203" y="25082"/>
                  </a:lnTo>
                  <a:lnTo>
                    <a:pt x="321564" y="54864"/>
                  </a:lnTo>
                  <a:lnTo>
                    <a:pt x="322681" y="65989"/>
                  </a:lnTo>
                  <a:lnTo>
                    <a:pt x="346659" y="101371"/>
                  </a:lnTo>
                  <a:lnTo>
                    <a:pt x="377952" y="109728"/>
                  </a:lnTo>
                  <a:lnTo>
                    <a:pt x="389953" y="108851"/>
                  </a:lnTo>
                  <a:lnTo>
                    <a:pt x="424002" y="88392"/>
                  </a:lnTo>
                  <a:lnTo>
                    <a:pt x="433451" y="65989"/>
                  </a:lnTo>
                  <a:lnTo>
                    <a:pt x="434340" y="54864"/>
                  </a:lnTo>
                  <a:close/>
                </a:path>
                <a:path w="775969" h="109854">
                  <a:moveTo>
                    <a:pt x="534924" y="1524"/>
                  </a:moveTo>
                  <a:lnTo>
                    <a:pt x="446532" y="1524"/>
                  </a:lnTo>
                  <a:lnTo>
                    <a:pt x="446532" y="23114"/>
                  </a:lnTo>
                  <a:lnTo>
                    <a:pt x="480060" y="23114"/>
                  </a:lnTo>
                  <a:lnTo>
                    <a:pt x="480060" y="108204"/>
                  </a:lnTo>
                  <a:lnTo>
                    <a:pt x="502920" y="108204"/>
                  </a:lnTo>
                  <a:lnTo>
                    <a:pt x="502920" y="23114"/>
                  </a:lnTo>
                  <a:lnTo>
                    <a:pt x="534924" y="23114"/>
                  </a:lnTo>
                  <a:lnTo>
                    <a:pt x="534924" y="1524"/>
                  </a:lnTo>
                  <a:close/>
                </a:path>
                <a:path w="775969" h="109854">
                  <a:moveTo>
                    <a:pt x="650748" y="108204"/>
                  </a:moveTo>
                  <a:lnTo>
                    <a:pt x="605028" y="47244"/>
                  </a:lnTo>
                  <a:lnTo>
                    <a:pt x="649224" y="1524"/>
                  </a:lnTo>
                  <a:lnTo>
                    <a:pt x="620268" y="1524"/>
                  </a:lnTo>
                  <a:lnTo>
                    <a:pt x="577596" y="48768"/>
                  </a:lnTo>
                  <a:lnTo>
                    <a:pt x="577596" y="1524"/>
                  </a:lnTo>
                  <a:lnTo>
                    <a:pt x="553212" y="1524"/>
                  </a:lnTo>
                  <a:lnTo>
                    <a:pt x="553212" y="108204"/>
                  </a:lnTo>
                  <a:lnTo>
                    <a:pt x="577596" y="108204"/>
                  </a:lnTo>
                  <a:lnTo>
                    <a:pt x="577596" y="76200"/>
                  </a:lnTo>
                  <a:lnTo>
                    <a:pt x="589788" y="62484"/>
                  </a:lnTo>
                  <a:lnTo>
                    <a:pt x="623316" y="108204"/>
                  </a:lnTo>
                  <a:lnTo>
                    <a:pt x="650748" y="108204"/>
                  </a:lnTo>
                  <a:close/>
                </a:path>
                <a:path w="775969" h="109854">
                  <a:moveTo>
                    <a:pt x="775716" y="106680"/>
                  </a:moveTo>
                  <a:lnTo>
                    <a:pt x="765911" y="83820"/>
                  </a:lnTo>
                  <a:lnTo>
                    <a:pt x="756767" y="62484"/>
                  </a:lnTo>
                  <a:lnTo>
                    <a:pt x="741743" y="27432"/>
                  </a:lnTo>
                  <a:lnTo>
                    <a:pt x="733044" y="7124"/>
                  </a:lnTo>
                  <a:lnTo>
                    <a:pt x="733044" y="62484"/>
                  </a:lnTo>
                  <a:lnTo>
                    <a:pt x="705612" y="62484"/>
                  </a:lnTo>
                  <a:lnTo>
                    <a:pt x="719328" y="27432"/>
                  </a:lnTo>
                  <a:lnTo>
                    <a:pt x="733044" y="62484"/>
                  </a:lnTo>
                  <a:lnTo>
                    <a:pt x="733044" y="7124"/>
                  </a:lnTo>
                  <a:lnTo>
                    <a:pt x="729996" y="0"/>
                  </a:lnTo>
                  <a:lnTo>
                    <a:pt x="708660" y="0"/>
                  </a:lnTo>
                  <a:lnTo>
                    <a:pt x="662927" y="106680"/>
                  </a:lnTo>
                  <a:lnTo>
                    <a:pt x="687324" y="106680"/>
                  </a:lnTo>
                  <a:lnTo>
                    <a:pt x="696468" y="83820"/>
                  </a:lnTo>
                  <a:lnTo>
                    <a:pt x="742188" y="83820"/>
                  </a:lnTo>
                  <a:lnTo>
                    <a:pt x="751332" y="106680"/>
                  </a:lnTo>
                  <a:lnTo>
                    <a:pt x="775716" y="1066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17875" y="6851904"/>
              <a:ext cx="220980" cy="108203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3090672" y="6851904"/>
              <a:ext cx="47625" cy="106680"/>
            </a:xfrm>
            <a:custGeom>
              <a:avLst/>
              <a:gdLst/>
              <a:ahLst/>
              <a:cxnLst/>
              <a:rect l="l" t="t" r="r" b="b"/>
              <a:pathLst>
                <a:path w="47625" h="106679">
                  <a:moveTo>
                    <a:pt x="47243" y="106679"/>
                  </a:moveTo>
                  <a:lnTo>
                    <a:pt x="24383" y="106679"/>
                  </a:lnTo>
                  <a:lnTo>
                    <a:pt x="24383" y="22859"/>
                  </a:lnTo>
                  <a:lnTo>
                    <a:pt x="4571" y="27431"/>
                  </a:lnTo>
                  <a:lnTo>
                    <a:pt x="0" y="9143"/>
                  </a:lnTo>
                  <a:lnTo>
                    <a:pt x="30479" y="0"/>
                  </a:lnTo>
                  <a:lnTo>
                    <a:pt x="47243" y="0"/>
                  </a:lnTo>
                  <a:lnTo>
                    <a:pt x="47243" y="1066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57727" y="6851904"/>
              <a:ext cx="350520" cy="109728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28059" y="6851903"/>
              <a:ext cx="382523" cy="109728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02258" y="6816090"/>
              <a:ext cx="216408" cy="201167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384" cy="7560564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8931" y="665988"/>
              <a:ext cx="589788" cy="621791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1316723" y="804671"/>
              <a:ext cx="1664335" cy="340360"/>
            </a:xfrm>
            <a:custGeom>
              <a:avLst/>
              <a:gdLst/>
              <a:ahLst/>
              <a:cxnLst/>
              <a:rect l="l" t="t" r="r" b="b"/>
              <a:pathLst>
                <a:path w="1664335" h="340359">
                  <a:moveTo>
                    <a:pt x="85344" y="271272"/>
                  </a:moveTo>
                  <a:lnTo>
                    <a:pt x="81305" y="255587"/>
                  </a:lnTo>
                  <a:lnTo>
                    <a:pt x="71247" y="246316"/>
                  </a:lnTo>
                  <a:lnTo>
                    <a:pt x="67056" y="244894"/>
                  </a:lnTo>
                  <a:lnTo>
                    <a:pt x="67056" y="271272"/>
                  </a:lnTo>
                  <a:lnTo>
                    <a:pt x="65011" y="279679"/>
                  </a:lnTo>
                  <a:lnTo>
                    <a:pt x="59817" y="284797"/>
                  </a:lnTo>
                  <a:lnTo>
                    <a:pt x="52920" y="287350"/>
                  </a:lnTo>
                  <a:lnTo>
                    <a:pt x="45720" y="288036"/>
                  </a:lnTo>
                  <a:lnTo>
                    <a:pt x="27432" y="288036"/>
                  </a:lnTo>
                  <a:lnTo>
                    <a:pt x="27432" y="256032"/>
                  </a:lnTo>
                  <a:lnTo>
                    <a:pt x="45720" y="256032"/>
                  </a:lnTo>
                  <a:lnTo>
                    <a:pt x="52273" y="256489"/>
                  </a:lnTo>
                  <a:lnTo>
                    <a:pt x="59245" y="258508"/>
                  </a:lnTo>
                  <a:lnTo>
                    <a:pt x="64795" y="263105"/>
                  </a:lnTo>
                  <a:lnTo>
                    <a:pt x="67056" y="271272"/>
                  </a:lnTo>
                  <a:lnTo>
                    <a:pt x="67056" y="244894"/>
                  </a:lnTo>
                  <a:lnTo>
                    <a:pt x="58343" y="241922"/>
                  </a:lnTo>
                  <a:lnTo>
                    <a:pt x="45720" y="240792"/>
                  </a:lnTo>
                  <a:lnTo>
                    <a:pt x="0" y="240792"/>
                  </a:lnTo>
                  <a:lnTo>
                    <a:pt x="0" y="256032"/>
                  </a:lnTo>
                  <a:lnTo>
                    <a:pt x="9144" y="256032"/>
                  </a:lnTo>
                  <a:lnTo>
                    <a:pt x="9144" y="323088"/>
                  </a:lnTo>
                  <a:lnTo>
                    <a:pt x="0" y="323088"/>
                  </a:lnTo>
                  <a:lnTo>
                    <a:pt x="0" y="336804"/>
                  </a:lnTo>
                  <a:lnTo>
                    <a:pt x="36576" y="336804"/>
                  </a:lnTo>
                  <a:lnTo>
                    <a:pt x="36576" y="323088"/>
                  </a:lnTo>
                  <a:lnTo>
                    <a:pt x="25908" y="323088"/>
                  </a:lnTo>
                  <a:lnTo>
                    <a:pt x="25908" y="301752"/>
                  </a:lnTo>
                  <a:lnTo>
                    <a:pt x="45720" y="301752"/>
                  </a:lnTo>
                  <a:lnTo>
                    <a:pt x="63487" y="299351"/>
                  </a:lnTo>
                  <a:lnTo>
                    <a:pt x="75819" y="292798"/>
                  </a:lnTo>
                  <a:lnTo>
                    <a:pt x="79362" y="288036"/>
                  </a:lnTo>
                  <a:lnTo>
                    <a:pt x="83019" y="283108"/>
                  </a:lnTo>
                  <a:lnTo>
                    <a:pt x="85344" y="271272"/>
                  </a:lnTo>
                  <a:close/>
                </a:path>
                <a:path w="1664335" h="340359">
                  <a:moveTo>
                    <a:pt x="128016" y="103632"/>
                  </a:moveTo>
                  <a:lnTo>
                    <a:pt x="91440" y="103632"/>
                  </a:lnTo>
                  <a:lnTo>
                    <a:pt x="64008" y="176784"/>
                  </a:lnTo>
                  <a:lnTo>
                    <a:pt x="42900" y="123444"/>
                  </a:lnTo>
                  <a:lnTo>
                    <a:pt x="35052" y="103632"/>
                  </a:lnTo>
                  <a:lnTo>
                    <a:pt x="0" y="103632"/>
                  </a:lnTo>
                  <a:lnTo>
                    <a:pt x="0" y="118872"/>
                  </a:lnTo>
                  <a:lnTo>
                    <a:pt x="9144" y="118872"/>
                  </a:lnTo>
                  <a:lnTo>
                    <a:pt x="9144" y="185928"/>
                  </a:lnTo>
                  <a:lnTo>
                    <a:pt x="0" y="185928"/>
                  </a:lnTo>
                  <a:lnTo>
                    <a:pt x="0" y="199644"/>
                  </a:lnTo>
                  <a:lnTo>
                    <a:pt x="35052" y="199644"/>
                  </a:lnTo>
                  <a:lnTo>
                    <a:pt x="35052" y="185928"/>
                  </a:lnTo>
                  <a:lnTo>
                    <a:pt x="27432" y="185928"/>
                  </a:lnTo>
                  <a:lnTo>
                    <a:pt x="27432" y="128016"/>
                  </a:lnTo>
                  <a:lnTo>
                    <a:pt x="25908" y="123444"/>
                  </a:lnTo>
                  <a:lnTo>
                    <a:pt x="27432" y="123444"/>
                  </a:lnTo>
                  <a:lnTo>
                    <a:pt x="56388" y="199644"/>
                  </a:lnTo>
                  <a:lnTo>
                    <a:pt x="70104" y="199644"/>
                  </a:lnTo>
                  <a:lnTo>
                    <a:pt x="79248" y="176784"/>
                  </a:lnTo>
                  <a:lnTo>
                    <a:pt x="100584" y="123444"/>
                  </a:lnTo>
                  <a:lnTo>
                    <a:pt x="100584" y="185928"/>
                  </a:lnTo>
                  <a:lnTo>
                    <a:pt x="91440" y="185928"/>
                  </a:lnTo>
                  <a:lnTo>
                    <a:pt x="91440" y="199644"/>
                  </a:lnTo>
                  <a:lnTo>
                    <a:pt x="128016" y="199644"/>
                  </a:lnTo>
                  <a:lnTo>
                    <a:pt x="128016" y="185928"/>
                  </a:lnTo>
                  <a:lnTo>
                    <a:pt x="117348" y="185928"/>
                  </a:lnTo>
                  <a:lnTo>
                    <a:pt x="117348" y="123444"/>
                  </a:lnTo>
                  <a:lnTo>
                    <a:pt x="117348" y="118872"/>
                  </a:lnTo>
                  <a:lnTo>
                    <a:pt x="128016" y="118872"/>
                  </a:lnTo>
                  <a:lnTo>
                    <a:pt x="128016" y="103632"/>
                  </a:lnTo>
                  <a:close/>
                </a:path>
                <a:path w="1664335" h="340359">
                  <a:moveTo>
                    <a:pt x="188976" y="289560"/>
                  </a:moveTo>
                  <a:lnTo>
                    <a:pt x="182880" y="260248"/>
                  </a:lnTo>
                  <a:lnTo>
                    <a:pt x="176263" y="252984"/>
                  </a:lnTo>
                  <a:lnTo>
                    <a:pt x="170688" y="246888"/>
                  </a:lnTo>
                  <a:lnTo>
                    <a:pt x="170688" y="289560"/>
                  </a:lnTo>
                  <a:lnTo>
                    <a:pt x="169595" y="301713"/>
                  </a:lnTo>
                  <a:lnTo>
                    <a:pt x="165354" y="313563"/>
                  </a:lnTo>
                  <a:lnTo>
                    <a:pt x="156552" y="322567"/>
                  </a:lnTo>
                  <a:lnTo>
                    <a:pt x="141732" y="326136"/>
                  </a:lnTo>
                  <a:lnTo>
                    <a:pt x="126923" y="322567"/>
                  </a:lnTo>
                  <a:lnTo>
                    <a:pt x="118110" y="313563"/>
                  </a:lnTo>
                  <a:lnTo>
                    <a:pt x="113880" y="301713"/>
                  </a:lnTo>
                  <a:lnTo>
                    <a:pt x="112776" y="289560"/>
                  </a:lnTo>
                  <a:lnTo>
                    <a:pt x="113880" y="277418"/>
                  </a:lnTo>
                  <a:lnTo>
                    <a:pt x="118110" y="265557"/>
                  </a:lnTo>
                  <a:lnTo>
                    <a:pt x="126923" y="256565"/>
                  </a:lnTo>
                  <a:lnTo>
                    <a:pt x="141732" y="252984"/>
                  </a:lnTo>
                  <a:lnTo>
                    <a:pt x="156552" y="256565"/>
                  </a:lnTo>
                  <a:lnTo>
                    <a:pt x="165354" y="265557"/>
                  </a:lnTo>
                  <a:lnTo>
                    <a:pt x="169595" y="277418"/>
                  </a:lnTo>
                  <a:lnTo>
                    <a:pt x="170688" y="289560"/>
                  </a:lnTo>
                  <a:lnTo>
                    <a:pt x="170688" y="246888"/>
                  </a:lnTo>
                  <a:lnTo>
                    <a:pt x="168783" y="244792"/>
                  </a:lnTo>
                  <a:lnTo>
                    <a:pt x="152971" y="238772"/>
                  </a:lnTo>
                  <a:lnTo>
                    <a:pt x="141732" y="237744"/>
                  </a:lnTo>
                  <a:lnTo>
                    <a:pt x="130492" y="238772"/>
                  </a:lnTo>
                  <a:lnTo>
                    <a:pt x="114681" y="244792"/>
                  </a:lnTo>
                  <a:lnTo>
                    <a:pt x="100584" y="260248"/>
                  </a:lnTo>
                  <a:lnTo>
                    <a:pt x="94488" y="289560"/>
                  </a:lnTo>
                  <a:lnTo>
                    <a:pt x="100799" y="318643"/>
                  </a:lnTo>
                  <a:lnTo>
                    <a:pt x="115252" y="333565"/>
                  </a:lnTo>
                  <a:lnTo>
                    <a:pt x="131140" y="339077"/>
                  </a:lnTo>
                  <a:lnTo>
                    <a:pt x="141732" y="339852"/>
                  </a:lnTo>
                  <a:lnTo>
                    <a:pt x="152971" y="339077"/>
                  </a:lnTo>
                  <a:lnTo>
                    <a:pt x="168783" y="333565"/>
                  </a:lnTo>
                  <a:lnTo>
                    <a:pt x="175806" y="326136"/>
                  </a:lnTo>
                  <a:lnTo>
                    <a:pt x="182880" y="318643"/>
                  </a:lnTo>
                  <a:lnTo>
                    <a:pt x="188976" y="289560"/>
                  </a:lnTo>
                  <a:close/>
                </a:path>
                <a:path w="1664335" h="340359">
                  <a:moveTo>
                    <a:pt x="240804" y="103632"/>
                  </a:moveTo>
                  <a:lnTo>
                    <a:pt x="213372" y="103632"/>
                  </a:lnTo>
                  <a:lnTo>
                    <a:pt x="167652" y="173736"/>
                  </a:lnTo>
                  <a:lnTo>
                    <a:pt x="167652" y="118872"/>
                  </a:lnTo>
                  <a:lnTo>
                    <a:pt x="176796" y="118872"/>
                  </a:lnTo>
                  <a:lnTo>
                    <a:pt x="176796" y="103632"/>
                  </a:lnTo>
                  <a:lnTo>
                    <a:pt x="140220" y="103632"/>
                  </a:lnTo>
                  <a:lnTo>
                    <a:pt x="140220" y="118872"/>
                  </a:lnTo>
                  <a:lnTo>
                    <a:pt x="149364" y="118872"/>
                  </a:lnTo>
                  <a:lnTo>
                    <a:pt x="149364" y="185928"/>
                  </a:lnTo>
                  <a:lnTo>
                    <a:pt x="140220" y="185928"/>
                  </a:lnTo>
                  <a:lnTo>
                    <a:pt x="140220" y="199644"/>
                  </a:lnTo>
                  <a:lnTo>
                    <a:pt x="167652" y="199644"/>
                  </a:lnTo>
                  <a:lnTo>
                    <a:pt x="213372" y="129540"/>
                  </a:lnTo>
                  <a:lnTo>
                    <a:pt x="213372" y="185928"/>
                  </a:lnTo>
                  <a:lnTo>
                    <a:pt x="204228" y="185928"/>
                  </a:lnTo>
                  <a:lnTo>
                    <a:pt x="204228" y="199644"/>
                  </a:lnTo>
                  <a:lnTo>
                    <a:pt x="240804" y="199644"/>
                  </a:lnTo>
                  <a:lnTo>
                    <a:pt x="240804" y="185928"/>
                  </a:lnTo>
                  <a:lnTo>
                    <a:pt x="230136" y="185928"/>
                  </a:lnTo>
                  <a:lnTo>
                    <a:pt x="230136" y="118872"/>
                  </a:lnTo>
                  <a:lnTo>
                    <a:pt x="240804" y="118872"/>
                  </a:lnTo>
                  <a:lnTo>
                    <a:pt x="240804" y="103632"/>
                  </a:lnTo>
                  <a:close/>
                </a:path>
                <a:path w="1664335" h="340359">
                  <a:moveTo>
                    <a:pt x="289560" y="304800"/>
                  </a:moveTo>
                  <a:lnTo>
                    <a:pt x="272796" y="304800"/>
                  </a:lnTo>
                  <a:lnTo>
                    <a:pt x="271373" y="312635"/>
                  </a:lnTo>
                  <a:lnTo>
                    <a:pt x="267081" y="319468"/>
                  </a:lnTo>
                  <a:lnTo>
                    <a:pt x="259943" y="324307"/>
                  </a:lnTo>
                  <a:lnTo>
                    <a:pt x="249936" y="326136"/>
                  </a:lnTo>
                  <a:lnTo>
                    <a:pt x="237464" y="323646"/>
                  </a:lnTo>
                  <a:lnTo>
                    <a:pt x="227838" y="316420"/>
                  </a:lnTo>
                  <a:lnTo>
                    <a:pt x="221653" y="304927"/>
                  </a:lnTo>
                  <a:lnTo>
                    <a:pt x="219456" y="289560"/>
                  </a:lnTo>
                  <a:lnTo>
                    <a:pt x="220751" y="275488"/>
                  </a:lnTo>
                  <a:lnTo>
                    <a:pt x="225171" y="263842"/>
                  </a:lnTo>
                  <a:lnTo>
                    <a:pt x="233603" y="255917"/>
                  </a:lnTo>
                  <a:lnTo>
                    <a:pt x="246888" y="252984"/>
                  </a:lnTo>
                  <a:lnTo>
                    <a:pt x="258445" y="254800"/>
                  </a:lnTo>
                  <a:lnTo>
                    <a:pt x="266128" y="259461"/>
                  </a:lnTo>
                  <a:lnTo>
                    <a:pt x="270687" y="265849"/>
                  </a:lnTo>
                  <a:lnTo>
                    <a:pt x="272796" y="272796"/>
                  </a:lnTo>
                  <a:lnTo>
                    <a:pt x="288036" y="272796"/>
                  </a:lnTo>
                  <a:lnTo>
                    <a:pt x="288036" y="240792"/>
                  </a:lnTo>
                  <a:lnTo>
                    <a:pt x="272796" y="240792"/>
                  </a:lnTo>
                  <a:lnTo>
                    <a:pt x="272796" y="249936"/>
                  </a:lnTo>
                  <a:lnTo>
                    <a:pt x="269748" y="245364"/>
                  </a:lnTo>
                  <a:lnTo>
                    <a:pt x="265176" y="242316"/>
                  </a:lnTo>
                  <a:lnTo>
                    <a:pt x="251460" y="237744"/>
                  </a:lnTo>
                  <a:lnTo>
                    <a:pt x="246888" y="237744"/>
                  </a:lnTo>
                  <a:lnTo>
                    <a:pt x="229463" y="240512"/>
                  </a:lnTo>
                  <a:lnTo>
                    <a:pt x="214884" y="249555"/>
                  </a:lnTo>
                  <a:lnTo>
                    <a:pt x="204889" y="266039"/>
                  </a:lnTo>
                  <a:lnTo>
                    <a:pt x="201168" y="291084"/>
                  </a:lnTo>
                  <a:lnTo>
                    <a:pt x="207479" y="319278"/>
                  </a:lnTo>
                  <a:lnTo>
                    <a:pt x="221932" y="333756"/>
                  </a:lnTo>
                  <a:lnTo>
                    <a:pt x="237820" y="339090"/>
                  </a:lnTo>
                  <a:lnTo>
                    <a:pt x="248412" y="339852"/>
                  </a:lnTo>
                  <a:lnTo>
                    <a:pt x="268135" y="336308"/>
                  </a:lnTo>
                  <a:lnTo>
                    <a:pt x="280416" y="327469"/>
                  </a:lnTo>
                  <a:lnTo>
                    <a:pt x="286994" y="316064"/>
                  </a:lnTo>
                  <a:lnTo>
                    <a:pt x="289560" y="304800"/>
                  </a:lnTo>
                  <a:close/>
                </a:path>
                <a:path w="1664335" h="340359">
                  <a:moveTo>
                    <a:pt x="350520" y="103632"/>
                  </a:moveTo>
                  <a:lnTo>
                    <a:pt x="313944" y="103632"/>
                  </a:lnTo>
                  <a:lnTo>
                    <a:pt x="313944" y="118872"/>
                  </a:lnTo>
                  <a:lnTo>
                    <a:pt x="323088" y="118872"/>
                  </a:lnTo>
                  <a:lnTo>
                    <a:pt x="323088" y="141732"/>
                  </a:lnTo>
                  <a:lnTo>
                    <a:pt x="280416" y="141732"/>
                  </a:lnTo>
                  <a:lnTo>
                    <a:pt x="280416" y="118872"/>
                  </a:lnTo>
                  <a:lnTo>
                    <a:pt x="289560" y="118872"/>
                  </a:lnTo>
                  <a:lnTo>
                    <a:pt x="289560" y="103632"/>
                  </a:lnTo>
                  <a:lnTo>
                    <a:pt x="252984" y="103632"/>
                  </a:lnTo>
                  <a:lnTo>
                    <a:pt x="252984" y="118872"/>
                  </a:lnTo>
                  <a:lnTo>
                    <a:pt x="262128" y="118872"/>
                  </a:lnTo>
                  <a:lnTo>
                    <a:pt x="262128" y="185928"/>
                  </a:lnTo>
                  <a:lnTo>
                    <a:pt x="252984" y="185928"/>
                  </a:lnTo>
                  <a:lnTo>
                    <a:pt x="252984" y="199644"/>
                  </a:lnTo>
                  <a:lnTo>
                    <a:pt x="289560" y="199644"/>
                  </a:lnTo>
                  <a:lnTo>
                    <a:pt x="289560" y="185928"/>
                  </a:lnTo>
                  <a:lnTo>
                    <a:pt x="280416" y="185928"/>
                  </a:lnTo>
                  <a:lnTo>
                    <a:pt x="280416" y="156972"/>
                  </a:lnTo>
                  <a:lnTo>
                    <a:pt x="323088" y="156972"/>
                  </a:lnTo>
                  <a:lnTo>
                    <a:pt x="323088" y="185928"/>
                  </a:lnTo>
                  <a:lnTo>
                    <a:pt x="313944" y="185928"/>
                  </a:lnTo>
                  <a:lnTo>
                    <a:pt x="313944" y="199644"/>
                  </a:lnTo>
                  <a:lnTo>
                    <a:pt x="350520" y="199644"/>
                  </a:lnTo>
                  <a:lnTo>
                    <a:pt x="350520" y="185928"/>
                  </a:lnTo>
                  <a:lnTo>
                    <a:pt x="341376" y="185928"/>
                  </a:lnTo>
                  <a:lnTo>
                    <a:pt x="341376" y="118872"/>
                  </a:lnTo>
                  <a:lnTo>
                    <a:pt x="350520" y="118872"/>
                  </a:lnTo>
                  <a:lnTo>
                    <a:pt x="350520" y="103632"/>
                  </a:lnTo>
                  <a:close/>
                </a:path>
                <a:path w="1664335" h="340359">
                  <a:moveTo>
                    <a:pt x="390156" y="304800"/>
                  </a:moveTo>
                  <a:lnTo>
                    <a:pt x="373392" y="304800"/>
                  </a:lnTo>
                  <a:lnTo>
                    <a:pt x="371297" y="312635"/>
                  </a:lnTo>
                  <a:lnTo>
                    <a:pt x="366915" y="319468"/>
                  </a:lnTo>
                  <a:lnTo>
                    <a:pt x="359676" y="324307"/>
                  </a:lnTo>
                  <a:lnTo>
                    <a:pt x="349008" y="326136"/>
                  </a:lnTo>
                  <a:lnTo>
                    <a:pt x="337400" y="323646"/>
                  </a:lnTo>
                  <a:lnTo>
                    <a:pt x="328244" y="316420"/>
                  </a:lnTo>
                  <a:lnTo>
                    <a:pt x="322211" y="304927"/>
                  </a:lnTo>
                  <a:lnTo>
                    <a:pt x="320052" y="289560"/>
                  </a:lnTo>
                  <a:lnTo>
                    <a:pt x="321335" y="275488"/>
                  </a:lnTo>
                  <a:lnTo>
                    <a:pt x="325767" y="263842"/>
                  </a:lnTo>
                  <a:lnTo>
                    <a:pt x="334187" y="255917"/>
                  </a:lnTo>
                  <a:lnTo>
                    <a:pt x="347484" y="252984"/>
                  </a:lnTo>
                  <a:lnTo>
                    <a:pt x="359029" y="254800"/>
                  </a:lnTo>
                  <a:lnTo>
                    <a:pt x="366725" y="259461"/>
                  </a:lnTo>
                  <a:lnTo>
                    <a:pt x="371271" y="265849"/>
                  </a:lnTo>
                  <a:lnTo>
                    <a:pt x="373392" y="272796"/>
                  </a:lnTo>
                  <a:lnTo>
                    <a:pt x="387108" y="272796"/>
                  </a:lnTo>
                  <a:lnTo>
                    <a:pt x="387108" y="240792"/>
                  </a:lnTo>
                  <a:lnTo>
                    <a:pt x="373392" y="240792"/>
                  </a:lnTo>
                  <a:lnTo>
                    <a:pt x="373392" y="249936"/>
                  </a:lnTo>
                  <a:lnTo>
                    <a:pt x="365772" y="242316"/>
                  </a:lnTo>
                  <a:lnTo>
                    <a:pt x="352056" y="237744"/>
                  </a:lnTo>
                  <a:lnTo>
                    <a:pt x="345960" y="237744"/>
                  </a:lnTo>
                  <a:lnTo>
                    <a:pt x="329171" y="240512"/>
                  </a:lnTo>
                  <a:lnTo>
                    <a:pt x="314528" y="249555"/>
                  </a:lnTo>
                  <a:lnTo>
                    <a:pt x="304165" y="266039"/>
                  </a:lnTo>
                  <a:lnTo>
                    <a:pt x="300240" y="291084"/>
                  </a:lnTo>
                  <a:lnTo>
                    <a:pt x="306781" y="319278"/>
                  </a:lnTo>
                  <a:lnTo>
                    <a:pt x="321767" y="333756"/>
                  </a:lnTo>
                  <a:lnTo>
                    <a:pt x="338162" y="339090"/>
                  </a:lnTo>
                  <a:lnTo>
                    <a:pt x="349008" y="339852"/>
                  </a:lnTo>
                  <a:lnTo>
                    <a:pt x="368719" y="336308"/>
                  </a:lnTo>
                  <a:lnTo>
                    <a:pt x="381012" y="327469"/>
                  </a:lnTo>
                  <a:lnTo>
                    <a:pt x="387578" y="316064"/>
                  </a:lnTo>
                  <a:lnTo>
                    <a:pt x="390156" y="304800"/>
                  </a:lnTo>
                  <a:close/>
                </a:path>
                <a:path w="1664335" h="340359">
                  <a:moveTo>
                    <a:pt x="449580" y="167640"/>
                  </a:moveTo>
                  <a:lnTo>
                    <a:pt x="432816" y="167640"/>
                  </a:lnTo>
                  <a:lnTo>
                    <a:pt x="432816" y="170688"/>
                  </a:lnTo>
                  <a:lnTo>
                    <a:pt x="431292" y="173736"/>
                  </a:lnTo>
                  <a:lnTo>
                    <a:pt x="429768" y="175260"/>
                  </a:lnTo>
                  <a:lnTo>
                    <a:pt x="429768" y="178308"/>
                  </a:lnTo>
                  <a:lnTo>
                    <a:pt x="423672" y="184404"/>
                  </a:lnTo>
                  <a:lnTo>
                    <a:pt x="414528" y="188976"/>
                  </a:lnTo>
                  <a:lnTo>
                    <a:pt x="408432" y="188976"/>
                  </a:lnTo>
                  <a:lnTo>
                    <a:pt x="396836" y="186486"/>
                  </a:lnTo>
                  <a:lnTo>
                    <a:pt x="387667" y="179260"/>
                  </a:lnTo>
                  <a:lnTo>
                    <a:pt x="381647" y="167767"/>
                  </a:lnTo>
                  <a:lnTo>
                    <a:pt x="379476" y="152400"/>
                  </a:lnTo>
                  <a:lnTo>
                    <a:pt x="380771" y="138328"/>
                  </a:lnTo>
                  <a:lnTo>
                    <a:pt x="385191" y="126682"/>
                  </a:lnTo>
                  <a:lnTo>
                    <a:pt x="393623" y="118757"/>
                  </a:lnTo>
                  <a:lnTo>
                    <a:pt x="406908" y="115824"/>
                  </a:lnTo>
                  <a:lnTo>
                    <a:pt x="418465" y="117640"/>
                  </a:lnTo>
                  <a:lnTo>
                    <a:pt x="426148" y="122301"/>
                  </a:lnTo>
                  <a:lnTo>
                    <a:pt x="430707" y="128689"/>
                  </a:lnTo>
                  <a:lnTo>
                    <a:pt x="432816" y="135636"/>
                  </a:lnTo>
                  <a:lnTo>
                    <a:pt x="446532" y="135636"/>
                  </a:lnTo>
                  <a:lnTo>
                    <a:pt x="446532" y="103632"/>
                  </a:lnTo>
                  <a:lnTo>
                    <a:pt x="432816" y="103632"/>
                  </a:lnTo>
                  <a:lnTo>
                    <a:pt x="432816" y="112776"/>
                  </a:lnTo>
                  <a:lnTo>
                    <a:pt x="425196" y="105156"/>
                  </a:lnTo>
                  <a:lnTo>
                    <a:pt x="411480" y="100584"/>
                  </a:lnTo>
                  <a:lnTo>
                    <a:pt x="405384" y="100584"/>
                  </a:lnTo>
                  <a:lnTo>
                    <a:pt x="388607" y="103352"/>
                  </a:lnTo>
                  <a:lnTo>
                    <a:pt x="373951" y="112395"/>
                  </a:lnTo>
                  <a:lnTo>
                    <a:pt x="363601" y="128879"/>
                  </a:lnTo>
                  <a:lnTo>
                    <a:pt x="359664" y="153924"/>
                  </a:lnTo>
                  <a:lnTo>
                    <a:pt x="366217" y="182118"/>
                  </a:lnTo>
                  <a:lnTo>
                    <a:pt x="381190" y="196596"/>
                  </a:lnTo>
                  <a:lnTo>
                    <a:pt x="397598" y="201930"/>
                  </a:lnTo>
                  <a:lnTo>
                    <a:pt x="408432" y="202692"/>
                  </a:lnTo>
                  <a:lnTo>
                    <a:pt x="428155" y="199148"/>
                  </a:lnTo>
                  <a:lnTo>
                    <a:pt x="440436" y="190309"/>
                  </a:lnTo>
                  <a:lnTo>
                    <a:pt x="447014" y="178904"/>
                  </a:lnTo>
                  <a:lnTo>
                    <a:pt x="449580" y="167640"/>
                  </a:lnTo>
                  <a:close/>
                </a:path>
                <a:path w="1664335" h="340359">
                  <a:moveTo>
                    <a:pt x="499884" y="240792"/>
                  </a:moveTo>
                  <a:lnTo>
                    <a:pt x="473976" y="240792"/>
                  </a:lnTo>
                  <a:lnTo>
                    <a:pt x="428256" y="310896"/>
                  </a:lnTo>
                  <a:lnTo>
                    <a:pt x="428256" y="256032"/>
                  </a:lnTo>
                  <a:lnTo>
                    <a:pt x="437400" y="256032"/>
                  </a:lnTo>
                  <a:lnTo>
                    <a:pt x="437400" y="240792"/>
                  </a:lnTo>
                  <a:lnTo>
                    <a:pt x="400824" y="240792"/>
                  </a:lnTo>
                  <a:lnTo>
                    <a:pt x="400824" y="256032"/>
                  </a:lnTo>
                  <a:lnTo>
                    <a:pt x="409968" y="256032"/>
                  </a:lnTo>
                  <a:lnTo>
                    <a:pt x="409968" y="323088"/>
                  </a:lnTo>
                  <a:lnTo>
                    <a:pt x="400824" y="323088"/>
                  </a:lnTo>
                  <a:lnTo>
                    <a:pt x="400824" y="336804"/>
                  </a:lnTo>
                  <a:lnTo>
                    <a:pt x="426732" y="336804"/>
                  </a:lnTo>
                  <a:lnTo>
                    <a:pt x="472452" y="266700"/>
                  </a:lnTo>
                  <a:lnTo>
                    <a:pt x="472452" y="323088"/>
                  </a:lnTo>
                  <a:lnTo>
                    <a:pt x="463308" y="323088"/>
                  </a:lnTo>
                  <a:lnTo>
                    <a:pt x="463308" y="336804"/>
                  </a:lnTo>
                  <a:lnTo>
                    <a:pt x="499884" y="336804"/>
                  </a:lnTo>
                  <a:lnTo>
                    <a:pt x="499884" y="323088"/>
                  </a:lnTo>
                  <a:lnTo>
                    <a:pt x="490740" y="323088"/>
                  </a:lnTo>
                  <a:lnTo>
                    <a:pt x="490740" y="256032"/>
                  </a:lnTo>
                  <a:lnTo>
                    <a:pt x="499884" y="256032"/>
                  </a:lnTo>
                  <a:lnTo>
                    <a:pt x="499884" y="240792"/>
                  </a:lnTo>
                  <a:close/>
                </a:path>
                <a:path w="1664335" h="340359">
                  <a:moveTo>
                    <a:pt x="548640" y="103632"/>
                  </a:moveTo>
                  <a:lnTo>
                    <a:pt x="457200" y="103632"/>
                  </a:lnTo>
                  <a:lnTo>
                    <a:pt x="457200" y="138684"/>
                  </a:lnTo>
                  <a:lnTo>
                    <a:pt x="472440" y="138684"/>
                  </a:lnTo>
                  <a:lnTo>
                    <a:pt x="472440" y="118872"/>
                  </a:lnTo>
                  <a:lnTo>
                    <a:pt x="493776" y="118872"/>
                  </a:lnTo>
                  <a:lnTo>
                    <a:pt x="493776" y="185928"/>
                  </a:lnTo>
                  <a:lnTo>
                    <a:pt x="484632" y="185928"/>
                  </a:lnTo>
                  <a:lnTo>
                    <a:pt x="484632" y="199644"/>
                  </a:lnTo>
                  <a:lnTo>
                    <a:pt x="521208" y="199644"/>
                  </a:lnTo>
                  <a:lnTo>
                    <a:pt x="521208" y="185928"/>
                  </a:lnTo>
                  <a:lnTo>
                    <a:pt x="512064" y="185928"/>
                  </a:lnTo>
                  <a:lnTo>
                    <a:pt x="512064" y="118872"/>
                  </a:lnTo>
                  <a:lnTo>
                    <a:pt x="533400" y="118872"/>
                  </a:lnTo>
                  <a:lnTo>
                    <a:pt x="533400" y="138684"/>
                  </a:lnTo>
                  <a:lnTo>
                    <a:pt x="548640" y="138684"/>
                  </a:lnTo>
                  <a:lnTo>
                    <a:pt x="548640" y="103632"/>
                  </a:lnTo>
                  <a:close/>
                </a:path>
                <a:path w="1664335" h="340359">
                  <a:moveTo>
                    <a:pt x="612660" y="240792"/>
                  </a:moveTo>
                  <a:lnTo>
                    <a:pt x="586752" y="240792"/>
                  </a:lnTo>
                  <a:lnTo>
                    <a:pt x="539508" y="310896"/>
                  </a:lnTo>
                  <a:lnTo>
                    <a:pt x="539508" y="256032"/>
                  </a:lnTo>
                  <a:lnTo>
                    <a:pt x="550176" y="256032"/>
                  </a:lnTo>
                  <a:lnTo>
                    <a:pt x="550176" y="240792"/>
                  </a:lnTo>
                  <a:lnTo>
                    <a:pt x="513600" y="240792"/>
                  </a:lnTo>
                  <a:lnTo>
                    <a:pt x="513600" y="256032"/>
                  </a:lnTo>
                  <a:lnTo>
                    <a:pt x="522744" y="256032"/>
                  </a:lnTo>
                  <a:lnTo>
                    <a:pt x="522744" y="323088"/>
                  </a:lnTo>
                  <a:lnTo>
                    <a:pt x="513600" y="323088"/>
                  </a:lnTo>
                  <a:lnTo>
                    <a:pt x="513600" y="336804"/>
                  </a:lnTo>
                  <a:lnTo>
                    <a:pt x="539508" y="336804"/>
                  </a:lnTo>
                  <a:lnTo>
                    <a:pt x="585228" y="266700"/>
                  </a:lnTo>
                  <a:lnTo>
                    <a:pt x="585228" y="323088"/>
                  </a:lnTo>
                  <a:lnTo>
                    <a:pt x="576084" y="323088"/>
                  </a:lnTo>
                  <a:lnTo>
                    <a:pt x="576084" y="336804"/>
                  </a:lnTo>
                  <a:lnTo>
                    <a:pt x="612660" y="336804"/>
                  </a:lnTo>
                  <a:lnTo>
                    <a:pt x="612660" y="323088"/>
                  </a:lnTo>
                  <a:lnTo>
                    <a:pt x="603516" y="323088"/>
                  </a:lnTo>
                  <a:lnTo>
                    <a:pt x="603516" y="256032"/>
                  </a:lnTo>
                  <a:lnTo>
                    <a:pt x="612660" y="256032"/>
                  </a:lnTo>
                  <a:lnTo>
                    <a:pt x="612660" y="240792"/>
                  </a:lnTo>
                  <a:close/>
                </a:path>
                <a:path w="1664335" h="340359">
                  <a:moveTo>
                    <a:pt x="643128" y="134112"/>
                  </a:moveTo>
                  <a:lnTo>
                    <a:pt x="639318" y="118427"/>
                  </a:lnTo>
                  <a:lnTo>
                    <a:pt x="629793" y="109156"/>
                  </a:lnTo>
                  <a:lnTo>
                    <a:pt x="624840" y="107403"/>
                  </a:lnTo>
                  <a:lnTo>
                    <a:pt x="624840" y="120396"/>
                  </a:lnTo>
                  <a:lnTo>
                    <a:pt x="624840" y="147828"/>
                  </a:lnTo>
                  <a:lnTo>
                    <a:pt x="612648" y="149352"/>
                  </a:lnTo>
                  <a:lnTo>
                    <a:pt x="585216" y="149352"/>
                  </a:lnTo>
                  <a:lnTo>
                    <a:pt x="585216" y="118872"/>
                  </a:lnTo>
                  <a:lnTo>
                    <a:pt x="611124" y="118872"/>
                  </a:lnTo>
                  <a:lnTo>
                    <a:pt x="624840" y="120396"/>
                  </a:lnTo>
                  <a:lnTo>
                    <a:pt x="624840" y="107403"/>
                  </a:lnTo>
                  <a:lnTo>
                    <a:pt x="617410" y="104762"/>
                  </a:lnTo>
                  <a:lnTo>
                    <a:pt x="605028" y="103632"/>
                  </a:lnTo>
                  <a:lnTo>
                    <a:pt x="557784" y="103632"/>
                  </a:lnTo>
                  <a:lnTo>
                    <a:pt x="557784" y="118872"/>
                  </a:lnTo>
                  <a:lnTo>
                    <a:pt x="568452" y="118872"/>
                  </a:lnTo>
                  <a:lnTo>
                    <a:pt x="568452" y="185928"/>
                  </a:lnTo>
                  <a:lnTo>
                    <a:pt x="557784" y="185928"/>
                  </a:lnTo>
                  <a:lnTo>
                    <a:pt x="557784" y="199644"/>
                  </a:lnTo>
                  <a:lnTo>
                    <a:pt x="594360" y="199644"/>
                  </a:lnTo>
                  <a:lnTo>
                    <a:pt x="594360" y="185928"/>
                  </a:lnTo>
                  <a:lnTo>
                    <a:pt x="585216" y="185928"/>
                  </a:lnTo>
                  <a:lnTo>
                    <a:pt x="585216" y="164592"/>
                  </a:lnTo>
                  <a:lnTo>
                    <a:pt x="605028" y="164592"/>
                  </a:lnTo>
                  <a:lnTo>
                    <a:pt x="622554" y="162191"/>
                  </a:lnTo>
                  <a:lnTo>
                    <a:pt x="634365" y="155638"/>
                  </a:lnTo>
                  <a:lnTo>
                    <a:pt x="638695" y="149352"/>
                  </a:lnTo>
                  <a:lnTo>
                    <a:pt x="641032" y="145948"/>
                  </a:lnTo>
                  <a:lnTo>
                    <a:pt x="643128" y="134112"/>
                  </a:lnTo>
                  <a:close/>
                </a:path>
                <a:path w="1664335" h="340359">
                  <a:moveTo>
                    <a:pt x="748284" y="152400"/>
                  </a:moveTo>
                  <a:lnTo>
                    <a:pt x="741984" y="123088"/>
                  </a:lnTo>
                  <a:lnTo>
                    <a:pt x="735190" y="115824"/>
                  </a:lnTo>
                  <a:lnTo>
                    <a:pt x="728472" y="108661"/>
                  </a:lnTo>
                  <a:lnTo>
                    <a:pt x="728472" y="152400"/>
                  </a:lnTo>
                  <a:lnTo>
                    <a:pt x="727405" y="164553"/>
                  </a:lnTo>
                  <a:lnTo>
                    <a:pt x="723328" y="176403"/>
                  </a:lnTo>
                  <a:lnTo>
                    <a:pt x="714971" y="185407"/>
                  </a:lnTo>
                  <a:lnTo>
                    <a:pt x="701040" y="188976"/>
                  </a:lnTo>
                  <a:lnTo>
                    <a:pt x="686231" y="185407"/>
                  </a:lnTo>
                  <a:lnTo>
                    <a:pt x="677418" y="176403"/>
                  </a:lnTo>
                  <a:lnTo>
                    <a:pt x="673188" y="164553"/>
                  </a:lnTo>
                  <a:lnTo>
                    <a:pt x="672084" y="152400"/>
                  </a:lnTo>
                  <a:lnTo>
                    <a:pt x="673188" y="140258"/>
                  </a:lnTo>
                  <a:lnTo>
                    <a:pt x="677418" y="128397"/>
                  </a:lnTo>
                  <a:lnTo>
                    <a:pt x="686231" y="119405"/>
                  </a:lnTo>
                  <a:lnTo>
                    <a:pt x="701040" y="115824"/>
                  </a:lnTo>
                  <a:lnTo>
                    <a:pt x="714971" y="119405"/>
                  </a:lnTo>
                  <a:lnTo>
                    <a:pt x="723328" y="128397"/>
                  </a:lnTo>
                  <a:lnTo>
                    <a:pt x="727405" y="140258"/>
                  </a:lnTo>
                  <a:lnTo>
                    <a:pt x="728472" y="152400"/>
                  </a:lnTo>
                  <a:lnTo>
                    <a:pt x="728472" y="108661"/>
                  </a:lnTo>
                  <a:lnTo>
                    <a:pt x="727519" y="107632"/>
                  </a:lnTo>
                  <a:lnTo>
                    <a:pt x="711644" y="101612"/>
                  </a:lnTo>
                  <a:lnTo>
                    <a:pt x="701040" y="100584"/>
                  </a:lnTo>
                  <a:lnTo>
                    <a:pt x="689800" y="101612"/>
                  </a:lnTo>
                  <a:lnTo>
                    <a:pt x="673989" y="107632"/>
                  </a:lnTo>
                  <a:lnTo>
                    <a:pt x="659892" y="123088"/>
                  </a:lnTo>
                  <a:lnTo>
                    <a:pt x="653796" y="152400"/>
                  </a:lnTo>
                  <a:lnTo>
                    <a:pt x="659892" y="180835"/>
                  </a:lnTo>
                  <a:lnTo>
                    <a:pt x="673989" y="195834"/>
                  </a:lnTo>
                  <a:lnTo>
                    <a:pt x="689800" y="201701"/>
                  </a:lnTo>
                  <a:lnTo>
                    <a:pt x="701040" y="202692"/>
                  </a:lnTo>
                  <a:lnTo>
                    <a:pt x="711644" y="201701"/>
                  </a:lnTo>
                  <a:lnTo>
                    <a:pt x="727519" y="195834"/>
                  </a:lnTo>
                  <a:lnTo>
                    <a:pt x="734136" y="188976"/>
                  </a:lnTo>
                  <a:lnTo>
                    <a:pt x="741984" y="180835"/>
                  </a:lnTo>
                  <a:lnTo>
                    <a:pt x="748284" y="152400"/>
                  </a:lnTo>
                  <a:close/>
                </a:path>
                <a:path w="1664335" h="340359">
                  <a:moveTo>
                    <a:pt x="836688" y="76200"/>
                  </a:moveTo>
                  <a:lnTo>
                    <a:pt x="821448" y="76200"/>
                  </a:lnTo>
                  <a:lnTo>
                    <a:pt x="821448" y="83820"/>
                  </a:lnTo>
                  <a:lnTo>
                    <a:pt x="815352" y="88392"/>
                  </a:lnTo>
                  <a:lnTo>
                    <a:pt x="800112" y="88392"/>
                  </a:lnTo>
                  <a:lnTo>
                    <a:pt x="794016" y="83820"/>
                  </a:lnTo>
                  <a:lnTo>
                    <a:pt x="792492" y="76200"/>
                  </a:lnTo>
                  <a:lnTo>
                    <a:pt x="778776" y="76200"/>
                  </a:lnTo>
                  <a:lnTo>
                    <a:pt x="781367" y="84683"/>
                  </a:lnTo>
                  <a:lnTo>
                    <a:pt x="786968" y="91440"/>
                  </a:lnTo>
                  <a:lnTo>
                    <a:pt x="795705" y="95923"/>
                  </a:lnTo>
                  <a:lnTo>
                    <a:pt x="807732" y="97536"/>
                  </a:lnTo>
                  <a:lnTo>
                    <a:pt x="818896" y="95923"/>
                  </a:lnTo>
                  <a:lnTo>
                    <a:pt x="827354" y="91440"/>
                  </a:lnTo>
                  <a:lnTo>
                    <a:pt x="829995" y="88392"/>
                  </a:lnTo>
                  <a:lnTo>
                    <a:pt x="833234" y="84683"/>
                  </a:lnTo>
                  <a:lnTo>
                    <a:pt x="836688" y="76200"/>
                  </a:lnTo>
                  <a:close/>
                </a:path>
                <a:path w="1664335" h="340359">
                  <a:moveTo>
                    <a:pt x="856500" y="103632"/>
                  </a:moveTo>
                  <a:lnTo>
                    <a:pt x="830592" y="103632"/>
                  </a:lnTo>
                  <a:lnTo>
                    <a:pt x="784872" y="173736"/>
                  </a:lnTo>
                  <a:lnTo>
                    <a:pt x="784872" y="118872"/>
                  </a:lnTo>
                  <a:lnTo>
                    <a:pt x="794016" y="118872"/>
                  </a:lnTo>
                  <a:lnTo>
                    <a:pt x="794016" y="103632"/>
                  </a:lnTo>
                  <a:lnTo>
                    <a:pt x="757440" y="103632"/>
                  </a:lnTo>
                  <a:lnTo>
                    <a:pt x="757440" y="118872"/>
                  </a:lnTo>
                  <a:lnTo>
                    <a:pt x="766584" y="118872"/>
                  </a:lnTo>
                  <a:lnTo>
                    <a:pt x="766584" y="185928"/>
                  </a:lnTo>
                  <a:lnTo>
                    <a:pt x="757440" y="185928"/>
                  </a:lnTo>
                  <a:lnTo>
                    <a:pt x="757440" y="199644"/>
                  </a:lnTo>
                  <a:lnTo>
                    <a:pt x="784872" y="199644"/>
                  </a:lnTo>
                  <a:lnTo>
                    <a:pt x="801763" y="173736"/>
                  </a:lnTo>
                  <a:lnTo>
                    <a:pt x="830592" y="129540"/>
                  </a:lnTo>
                  <a:lnTo>
                    <a:pt x="830592" y="185928"/>
                  </a:lnTo>
                  <a:lnTo>
                    <a:pt x="821448" y="185928"/>
                  </a:lnTo>
                  <a:lnTo>
                    <a:pt x="821448" y="199644"/>
                  </a:lnTo>
                  <a:lnTo>
                    <a:pt x="856500" y="199644"/>
                  </a:lnTo>
                  <a:lnTo>
                    <a:pt x="856500" y="185928"/>
                  </a:lnTo>
                  <a:lnTo>
                    <a:pt x="847356" y="185928"/>
                  </a:lnTo>
                  <a:lnTo>
                    <a:pt x="847356" y="129540"/>
                  </a:lnTo>
                  <a:lnTo>
                    <a:pt x="847356" y="118872"/>
                  </a:lnTo>
                  <a:lnTo>
                    <a:pt x="856500" y="118872"/>
                  </a:lnTo>
                  <a:lnTo>
                    <a:pt x="856500" y="103632"/>
                  </a:lnTo>
                  <a:close/>
                </a:path>
                <a:path w="1664335" h="340359">
                  <a:moveTo>
                    <a:pt x="1664220" y="99060"/>
                  </a:moveTo>
                  <a:lnTo>
                    <a:pt x="1490484" y="99060"/>
                  </a:lnTo>
                  <a:lnTo>
                    <a:pt x="1490484" y="172212"/>
                  </a:lnTo>
                  <a:lnTo>
                    <a:pt x="1664220" y="172212"/>
                  </a:lnTo>
                  <a:lnTo>
                    <a:pt x="1664220" y="99060"/>
                  </a:lnTo>
                  <a:close/>
                </a:path>
                <a:path w="1664335" h="340359">
                  <a:moveTo>
                    <a:pt x="1664220" y="0"/>
                  </a:moveTo>
                  <a:lnTo>
                    <a:pt x="1490484" y="0"/>
                  </a:lnTo>
                  <a:lnTo>
                    <a:pt x="1490484" y="73152"/>
                  </a:lnTo>
                  <a:lnTo>
                    <a:pt x="1664220" y="73152"/>
                  </a:lnTo>
                  <a:lnTo>
                    <a:pt x="16642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06851" y="806195"/>
              <a:ext cx="170688" cy="170687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2808732" y="1002791"/>
              <a:ext cx="370840" cy="170180"/>
            </a:xfrm>
            <a:custGeom>
              <a:avLst/>
              <a:gdLst/>
              <a:ahLst/>
              <a:cxnLst/>
              <a:rect l="l" t="t" r="r" b="b"/>
              <a:pathLst>
                <a:path w="370839" h="170180">
                  <a:moveTo>
                    <a:pt x="170688" y="0"/>
                  </a:moveTo>
                  <a:lnTo>
                    <a:pt x="0" y="0"/>
                  </a:lnTo>
                  <a:lnTo>
                    <a:pt x="0" y="85090"/>
                  </a:lnTo>
                  <a:lnTo>
                    <a:pt x="0" y="170180"/>
                  </a:lnTo>
                  <a:lnTo>
                    <a:pt x="71628" y="170180"/>
                  </a:lnTo>
                  <a:lnTo>
                    <a:pt x="71628" y="85090"/>
                  </a:lnTo>
                  <a:lnTo>
                    <a:pt x="99060" y="85090"/>
                  </a:lnTo>
                  <a:lnTo>
                    <a:pt x="99060" y="170180"/>
                  </a:lnTo>
                  <a:lnTo>
                    <a:pt x="170688" y="170180"/>
                  </a:lnTo>
                  <a:lnTo>
                    <a:pt x="170688" y="85090"/>
                  </a:lnTo>
                  <a:lnTo>
                    <a:pt x="170688" y="0"/>
                  </a:lnTo>
                  <a:close/>
                </a:path>
                <a:path w="370839" h="170180">
                  <a:moveTo>
                    <a:pt x="370319" y="0"/>
                  </a:moveTo>
                  <a:lnTo>
                    <a:pt x="198107" y="0"/>
                  </a:lnTo>
                  <a:lnTo>
                    <a:pt x="198107" y="85090"/>
                  </a:lnTo>
                  <a:lnTo>
                    <a:pt x="198107" y="170180"/>
                  </a:lnTo>
                  <a:lnTo>
                    <a:pt x="271259" y="170180"/>
                  </a:lnTo>
                  <a:lnTo>
                    <a:pt x="271259" y="85090"/>
                  </a:lnTo>
                  <a:lnTo>
                    <a:pt x="298691" y="85090"/>
                  </a:lnTo>
                  <a:lnTo>
                    <a:pt x="298691" y="170180"/>
                  </a:lnTo>
                  <a:lnTo>
                    <a:pt x="370319" y="170180"/>
                  </a:lnTo>
                  <a:lnTo>
                    <a:pt x="370319" y="85090"/>
                  </a:lnTo>
                  <a:lnTo>
                    <a:pt x="3703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92423" y="805942"/>
              <a:ext cx="376428" cy="108457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88664" y="777240"/>
              <a:ext cx="213359" cy="118872"/>
            </a:xfrm>
            <a:prstGeom prst="rect">
              <a:avLst/>
            </a:prstGeom>
          </p:spPr>
        </p:pic>
        <p:sp>
          <p:nvSpPr>
            <p:cNvPr id="26" name="object 26" descr=""/>
            <p:cNvSpPr/>
            <p:nvPr/>
          </p:nvSpPr>
          <p:spPr>
            <a:xfrm>
              <a:off x="3392424" y="803147"/>
              <a:ext cx="1617345" cy="373380"/>
            </a:xfrm>
            <a:custGeom>
              <a:avLst/>
              <a:gdLst/>
              <a:ahLst/>
              <a:cxnLst/>
              <a:rect l="l" t="t" r="r" b="b"/>
              <a:pathLst>
                <a:path w="1617345" h="373380">
                  <a:moveTo>
                    <a:pt x="80772" y="280162"/>
                  </a:moveTo>
                  <a:lnTo>
                    <a:pt x="0" y="280162"/>
                  </a:lnTo>
                  <a:lnTo>
                    <a:pt x="0" y="303022"/>
                  </a:lnTo>
                  <a:lnTo>
                    <a:pt x="0" y="370332"/>
                  </a:lnTo>
                  <a:lnTo>
                    <a:pt x="24384" y="370332"/>
                  </a:lnTo>
                  <a:lnTo>
                    <a:pt x="24384" y="303022"/>
                  </a:lnTo>
                  <a:lnTo>
                    <a:pt x="56388" y="303022"/>
                  </a:lnTo>
                  <a:lnTo>
                    <a:pt x="56388" y="370332"/>
                  </a:lnTo>
                  <a:lnTo>
                    <a:pt x="80772" y="370332"/>
                  </a:lnTo>
                  <a:lnTo>
                    <a:pt x="80772" y="303022"/>
                  </a:lnTo>
                  <a:lnTo>
                    <a:pt x="80772" y="280162"/>
                  </a:lnTo>
                  <a:close/>
                </a:path>
                <a:path w="1617345" h="373380">
                  <a:moveTo>
                    <a:pt x="80772" y="141478"/>
                  </a:moveTo>
                  <a:lnTo>
                    <a:pt x="0" y="141478"/>
                  </a:lnTo>
                  <a:lnTo>
                    <a:pt x="0" y="163068"/>
                  </a:lnTo>
                  <a:lnTo>
                    <a:pt x="0" y="231648"/>
                  </a:lnTo>
                  <a:lnTo>
                    <a:pt x="24384" y="231648"/>
                  </a:lnTo>
                  <a:lnTo>
                    <a:pt x="24384" y="163068"/>
                  </a:lnTo>
                  <a:lnTo>
                    <a:pt x="56388" y="163068"/>
                  </a:lnTo>
                  <a:lnTo>
                    <a:pt x="56388" y="231648"/>
                  </a:lnTo>
                  <a:lnTo>
                    <a:pt x="80772" y="231648"/>
                  </a:lnTo>
                  <a:lnTo>
                    <a:pt x="80772" y="163068"/>
                  </a:lnTo>
                  <a:lnTo>
                    <a:pt x="80772" y="141478"/>
                  </a:lnTo>
                  <a:close/>
                </a:path>
                <a:path w="1617345" h="373380">
                  <a:moveTo>
                    <a:pt x="176771" y="163068"/>
                  </a:moveTo>
                  <a:lnTo>
                    <a:pt x="173723" y="155448"/>
                  </a:lnTo>
                  <a:lnTo>
                    <a:pt x="166103" y="150876"/>
                  </a:lnTo>
                  <a:lnTo>
                    <a:pt x="160959" y="146875"/>
                  </a:lnTo>
                  <a:lnTo>
                    <a:pt x="154673" y="144018"/>
                  </a:lnTo>
                  <a:lnTo>
                    <a:pt x="150863" y="143141"/>
                  </a:lnTo>
                  <a:lnTo>
                    <a:pt x="150863" y="170688"/>
                  </a:lnTo>
                  <a:lnTo>
                    <a:pt x="150863" y="178308"/>
                  </a:lnTo>
                  <a:lnTo>
                    <a:pt x="149339" y="181356"/>
                  </a:lnTo>
                  <a:lnTo>
                    <a:pt x="144767" y="185928"/>
                  </a:lnTo>
                  <a:lnTo>
                    <a:pt x="124955" y="185928"/>
                  </a:lnTo>
                  <a:lnTo>
                    <a:pt x="124955" y="163068"/>
                  </a:lnTo>
                  <a:lnTo>
                    <a:pt x="144767" y="163068"/>
                  </a:lnTo>
                  <a:lnTo>
                    <a:pt x="149339" y="167640"/>
                  </a:lnTo>
                  <a:lnTo>
                    <a:pt x="150863" y="170688"/>
                  </a:lnTo>
                  <a:lnTo>
                    <a:pt x="150863" y="143141"/>
                  </a:lnTo>
                  <a:lnTo>
                    <a:pt x="147243" y="142303"/>
                  </a:lnTo>
                  <a:lnTo>
                    <a:pt x="138671" y="141732"/>
                  </a:lnTo>
                  <a:lnTo>
                    <a:pt x="99047" y="141732"/>
                  </a:lnTo>
                  <a:lnTo>
                    <a:pt x="99047" y="231648"/>
                  </a:lnTo>
                  <a:lnTo>
                    <a:pt x="124955" y="231648"/>
                  </a:lnTo>
                  <a:lnTo>
                    <a:pt x="124955" y="205740"/>
                  </a:lnTo>
                  <a:lnTo>
                    <a:pt x="137147" y="205740"/>
                  </a:lnTo>
                  <a:lnTo>
                    <a:pt x="173723" y="187642"/>
                  </a:lnTo>
                  <a:lnTo>
                    <a:pt x="174320" y="185928"/>
                  </a:lnTo>
                  <a:lnTo>
                    <a:pt x="175971" y="181190"/>
                  </a:lnTo>
                  <a:lnTo>
                    <a:pt x="176771" y="173736"/>
                  </a:lnTo>
                  <a:lnTo>
                    <a:pt x="176771" y="163068"/>
                  </a:lnTo>
                  <a:close/>
                </a:path>
                <a:path w="1617345" h="373380">
                  <a:moveTo>
                    <a:pt x="181356" y="280416"/>
                  </a:moveTo>
                  <a:lnTo>
                    <a:pt x="111252" y="280416"/>
                  </a:lnTo>
                  <a:lnTo>
                    <a:pt x="111252" y="327660"/>
                  </a:lnTo>
                  <a:lnTo>
                    <a:pt x="109728" y="333756"/>
                  </a:lnTo>
                  <a:lnTo>
                    <a:pt x="109728" y="338328"/>
                  </a:lnTo>
                  <a:lnTo>
                    <a:pt x="106680" y="344424"/>
                  </a:lnTo>
                  <a:lnTo>
                    <a:pt x="106680" y="347472"/>
                  </a:lnTo>
                  <a:lnTo>
                    <a:pt x="103632" y="350520"/>
                  </a:lnTo>
                  <a:lnTo>
                    <a:pt x="102108" y="350520"/>
                  </a:lnTo>
                  <a:lnTo>
                    <a:pt x="100584" y="352044"/>
                  </a:lnTo>
                  <a:lnTo>
                    <a:pt x="92964" y="352044"/>
                  </a:lnTo>
                  <a:lnTo>
                    <a:pt x="91440" y="350520"/>
                  </a:lnTo>
                  <a:lnTo>
                    <a:pt x="89916" y="370332"/>
                  </a:lnTo>
                  <a:lnTo>
                    <a:pt x="94488" y="371856"/>
                  </a:lnTo>
                  <a:lnTo>
                    <a:pt x="105156" y="371856"/>
                  </a:lnTo>
                  <a:lnTo>
                    <a:pt x="112776" y="371856"/>
                  </a:lnTo>
                  <a:lnTo>
                    <a:pt x="115824" y="370332"/>
                  </a:lnTo>
                  <a:lnTo>
                    <a:pt x="118872" y="370332"/>
                  </a:lnTo>
                  <a:lnTo>
                    <a:pt x="120396" y="367284"/>
                  </a:lnTo>
                  <a:lnTo>
                    <a:pt x="123444" y="364236"/>
                  </a:lnTo>
                  <a:lnTo>
                    <a:pt x="126492" y="362712"/>
                  </a:lnTo>
                  <a:lnTo>
                    <a:pt x="131064" y="348996"/>
                  </a:lnTo>
                  <a:lnTo>
                    <a:pt x="132588" y="342900"/>
                  </a:lnTo>
                  <a:lnTo>
                    <a:pt x="134988" y="327761"/>
                  </a:lnTo>
                  <a:lnTo>
                    <a:pt x="135445" y="321183"/>
                  </a:lnTo>
                  <a:lnTo>
                    <a:pt x="135636" y="303276"/>
                  </a:lnTo>
                  <a:lnTo>
                    <a:pt x="156972" y="303276"/>
                  </a:lnTo>
                  <a:lnTo>
                    <a:pt x="156972" y="370332"/>
                  </a:lnTo>
                  <a:lnTo>
                    <a:pt x="181356" y="370332"/>
                  </a:lnTo>
                  <a:lnTo>
                    <a:pt x="181356" y="280416"/>
                  </a:lnTo>
                  <a:close/>
                </a:path>
                <a:path w="1617345" h="373380">
                  <a:moveTo>
                    <a:pt x="283464" y="187452"/>
                  </a:moveTo>
                  <a:lnTo>
                    <a:pt x="262331" y="147929"/>
                  </a:lnTo>
                  <a:lnTo>
                    <a:pt x="257556" y="145491"/>
                  </a:lnTo>
                  <a:lnTo>
                    <a:pt x="257556" y="179832"/>
                  </a:lnTo>
                  <a:lnTo>
                    <a:pt x="257556" y="193548"/>
                  </a:lnTo>
                  <a:lnTo>
                    <a:pt x="256032" y="199644"/>
                  </a:lnTo>
                  <a:lnTo>
                    <a:pt x="246888" y="208788"/>
                  </a:lnTo>
                  <a:lnTo>
                    <a:pt x="242316" y="211836"/>
                  </a:lnTo>
                  <a:lnTo>
                    <a:pt x="228600" y="211836"/>
                  </a:lnTo>
                  <a:lnTo>
                    <a:pt x="222504" y="208788"/>
                  </a:lnTo>
                  <a:lnTo>
                    <a:pt x="213360" y="199644"/>
                  </a:lnTo>
                  <a:lnTo>
                    <a:pt x="211836" y="193548"/>
                  </a:lnTo>
                  <a:lnTo>
                    <a:pt x="211836" y="179832"/>
                  </a:lnTo>
                  <a:lnTo>
                    <a:pt x="213360" y="173736"/>
                  </a:lnTo>
                  <a:lnTo>
                    <a:pt x="222504" y="164592"/>
                  </a:lnTo>
                  <a:lnTo>
                    <a:pt x="228600" y="163068"/>
                  </a:lnTo>
                  <a:lnTo>
                    <a:pt x="242316" y="163068"/>
                  </a:lnTo>
                  <a:lnTo>
                    <a:pt x="246888" y="164592"/>
                  </a:lnTo>
                  <a:lnTo>
                    <a:pt x="256032" y="173736"/>
                  </a:lnTo>
                  <a:lnTo>
                    <a:pt x="257556" y="179832"/>
                  </a:lnTo>
                  <a:lnTo>
                    <a:pt x="257556" y="145491"/>
                  </a:lnTo>
                  <a:lnTo>
                    <a:pt x="253936" y="143637"/>
                  </a:lnTo>
                  <a:lnTo>
                    <a:pt x="244665" y="141071"/>
                  </a:lnTo>
                  <a:lnTo>
                    <a:pt x="234696" y="140208"/>
                  </a:lnTo>
                  <a:lnTo>
                    <a:pt x="224713" y="141071"/>
                  </a:lnTo>
                  <a:lnTo>
                    <a:pt x="189357" y="168973"/>
                  </a:lnTo>
                  <a:lnTo>
                    <a:pt x="185928" y="187452"/>
                  </a:lnTo>
                  <a:lnTo>
                    <a:pt x="186778" y="196316"/>
                  </a:lnTo>
                  <a:lnTo>
                    <a:pt x="215455" y="229743"/>
                  </a:lnTo>
                  <a:lnTo>
                    <a:pt x="234696" y="233172"/>
                  </a:lnTo>
                  <a:lnTo>
                    <a:pt x="244665" y="232321"/>
                  </a:lnTo>
                  <a:lnTo>
                    <a:pt x="276009" y="211836"/>
                  </a:lnTo>
                  <a:lnTo>
                    <a:pt x="280035" y="204597"/>
                  </a:lnTo>
                  <a:lnTo>
                    <a:pt x="282600" y="196316"/>
                  </a:lnTo>
                  <a:lnTo>
                    <a:pt x="283464" y="187452"/>
                  </a:lnTo>
                  <a:close/>
                </a:path>
                <a:path w="1617345" h="373380">
                  <a:moveTo>
                    <a:pt x="294132" y="370332"/>
                  </a:moveTo>
                  <a:lnTo>
                    <a:pt x="287413" y="355092"/>
                  </a:lnTo>
                  <a:lnTo>
                    <a:pt x="278676" y="335280"/>
                  </a:lnTo>
                  <a:lnTo>
                    <a:pt x="267258" y="309372"/>
                  </a:lnTo>
                  <a:lnTo>
                    <a:pt x="254508" y="280416"/>
                  </a:lnTo>
                  <a:lnTo>
                    <a:pt x="252984" y="280416"/>
                  </a:lnTo>
                  <a:lnTo>
                    <a:pt x="252984" y="335280"/>
                  </a:lnTo>
                  <a:lnTo>
                    <a:pt x="233172" y="335280"/>
                  </a:lnTo>
                  <a:lnTo>
                    <a:pt x="242316" y="309372"/>
                  </a:lnTo>
                  <a:lnTo>
                    <a:pt x="252984" y="335280"/>
                  </a:lnTo>
                  <a:lnTo>
                    <a:pt x="252984" y="280416"/>
                  </a:lnTo>
                  <a:lnTo>
                    <a:pt x="230124" y="280416"/>
                  </a:lnTo>
                  <a:lnTo>
                    <a:pt x="192024" y="370332"/>
                  </a:lnTo>
                  <a:lnTo>
                    <a:pt x="217932" y="370332"/>
                  </a:lnTo>
                  <a:lnTo>
                    <a:pt x="225552" y="355092"/>
                  </a:lnTo>
                  <a:lnTo>
                    <a:pt x="260604" y="355092"/>
                  </a:lnTo>
                  <a:lnTo>
                    <a:pt x="266700" y="370332"/>
                  </a:lnTo>
                  <a:lnTo>
                    <a:pt x="294132" y="370332"/>
                  </a:lnTo>
                  <a:close/>
                </a:path>
                <a:path w="1617345" h="373380">
                  <a:moveTo>
                    <a:pt x="382524" y="213360"/>
                  </a:moveTo>
                  <a:lnTo>
                    <a:pt x="362712" y="199644"/>
                  </a:lnTo>
                  <a:lnTo>
                    <a:pt x="361188" y="204216"/>
                  </a:lnTo>
                  <a:lnTo>
                    <a:pt x="356616" y="205740"/>
                  </a:lnTo>
                  <a:lnTo>
                    <a:pt x="353568" y="208788"/>
                  </a:lnTo>
                  <a:lnTo>
                    <a:pt x="350520" y="210312"/>
                  </a:lnTo>
                  <a:lnTo>
                    <a:pt x="336804" y="210312"/>
                  </a:lnTo>
                  <a:lnTo>
                    <a:pt x="330708" y="208788"/>
                  </a:lnTo>
                  <a:lnTo>
                    <a:pt x="327660" y="204216"/>
                  </a:lnTo>
                  <a:lnTo>
                    <a:pt x="323088" y="199644"/>
                  </a:lnTo>
                  <a:lnTo>
                    <a:pt x="321564" y="193548"/>
                  </a:lnTo>
                  <a:lnTo>
                    <a:pt x="321564" y="179832"/>
                  </a:lnTo>
                  <a:lnTo>
                    <a:pt x="323088" y="173736"/>
                  </a:lnTo>
                  <a:lnTo>
                    <a:pt x="327660" y="169164"/>
                  </a:lnTo>
                  <a:lnTo>
                    <a:pt x="330708" y="164592"/>
                  </a:lnTo>
                  <a:lnTo>
                    <a:pt x="336804" y="163068"/>
                  </a:lnTo>
                  <a:lnTo>
                    <a:pt x="350520" y="163068"/>
                  </a:lnTo>
                  <a:lnTo>
                    <a:pt x="356616" y="166116"/>
                  </a:lnTo>
                  <a:lnTo>
                    <a:pt x="362712" y="173736"/>
                  </a:lnTo>
                  <a:lnTo>
                    <a:pt x="381000" y="158496"/>
                  </a:lnTo>
                  <a:lnTo>
                    <a:pt x="373545" y="150495"/>
                  </a:lnTo>
                  <a:lnTo>
                    <a:pt x="364807" y="144780"/>
                  </a:lnTo>
                  <a:lnTo>
                    <a:pt x="354634" y="141351"/>
                  </a:lnTo>
                  <a:lnTo>
                    <a:pt x="342900" y="140208"/>
                  </a:lnTo>
                  <a:lnTo>
                    <a:pt x="333159" y="141071"/>
                  </a:lnTo>
                  <a:lnTo>
                    <a:pt x="299085" y="168973"/>
                  </a:lnTo>
                  <a:lnTo>
                    <a:pt x="295656" y="187452"/>
                  </a:lnTo>
                  <a:lnTo>
                    <a:pt x="296506" y="196557"/>
                  </a:lnTo>
                  <a:lnTo>
                    <a:pt x="324421" y="229933"/>
                  </a:lnTo>
                  <a:lnTo>
                    <a:pt x="342900" y="233172"/>
                  </a:lnTo>
                  <a:lnTo>
                    <a:pt x="352044" y="233172"/>
                  </a:lnTo>
                  <a:lnTo>
                    <a:pt x="359664" y="231648"/>
                  </a:lnTo>
                  <a:lnTo>
                    <a:pt x="365760" y="228600"/>
                  </a:lnTo>
                  <a:lnTo>
                    <a:pt x="377952" y="219456"/>
                  </a:lnTo>
                  <a:lnTo>
                    <a:pt x="382524" y="213360"/>
                  </a:lnTo>
                  <a:close/>
                </a:path>
                <a:path w="1617345" h="373380">
                  <a:moveTo>
                    <a:pt x="387096" y="280162"/>
                  </a:moveTo>
                  <a:lnTo>
                    <a:pt x="361188" y="280162"/>
                  </a:lnTo>
                  <a:lnTo>
                    <a:pt x="361188" y="315722"/>
                  </a:lnTo>
                  <a:lnTo>
                    <a:pt x="329184" y="315722"/>
                  </a:lnTo>
                  <a:lnTo>
                    <a:pt x="329184" y="280162"/>
                  </a:lnTo>
                  <a:lnTo>
                    <a:pt x="304800" y="280162"/>
                  </a:lnTo>
                  <a:lnTo>
                    <a:pt x="304800" y="315722"/>
                  </a:lnTo>
                  <a:lnTo>
                    <a:pt x="304800" y="337312"/>
                  </a:lnTo>
                  <a:lnTo>
                    <a:pt x="304800" y="370332"/>
                  </a:lnTo>
                  <a:lnTo>
                    <a:pt x="329184" y="370332"/>
                  </a:lnTo>
                  <a:lnTo>
                    <a:pt x="329184" y="337312"/>
                  </a:lnTo>
                  <a:lnTo>
                    <a:pt x="361188" y="337312"/>
                  </a:lnTo>
                  <a:lnTo>
                    <a:pt x="361188" y="370332"/>
                  </a:lnTo>
                  <a:lnTo>
                    <a:pt x="387096" y="370332"/>
                  </a:lnTo>
                  <a:lnTo>
                    <a:pt x="387096" y="337312"/>
                  </a:lnTo>
                  <a:lnTo>
                    <a:pt x="387096" y="315722"/>
                  </a:lnTo>
                  <a:lnTo>
                    <a:pt x="387096" y="280162"/>
                  </a:lnTo>
                  <a:close/>
                </a:path>
                <a:path w="1617345" h="373380">
                  <a:moveTo>
                    <a:pt x="470916" y="141478"/>
                  </a:moveTo>
                  <a:lnTo>
                    <a:pt x="390144" y="141478"/>
                  </a:lnTo>
                  <a:lnTo>
                    <a:pt x="390144" y="163068"/>
                  </a:lnTo>
                  <a:lnTo>
                    <a:pt x="417576" y="163068"/>
                  </a:lnTo>
                  <a:lnTo>
                    <a:pt x="417576" y="231648"/>
                  </a:lnTo>
                  <a:lnTo>
                    <a:pt x="443484" y="231648"/>
                  </a:lnTo>
                  <a:lnTo>
                    <a:pt x="443484" y="163068"/>
                  </a:lnTo>
                  <a:lnTo>
                    <a:pt x="470916" y="163068"/>
                  </a:lnTo>
                  <a:lnTo>
                    <a:pt x="470916" y="141478"/>
                  </a:lnTo>
                  <a:close/>
                </a:path>
                <a:path w="1617345" h="373380">
                  <a:moveTo>
                    <a:pt x="489204" y="280416"/>
                  </a:moveTo>
                  <a:lnTo>
                    <a:pt x="464820" y="280416"/>
                  </a:lnTo>
                  <a:lnTo>
                    <a:pt x="429768" y="332232"/>
                  </a:lnTo>
                  <a:lnTo>
                    <a:pt x="429768" y="280416"/>
                  </a:lnTo>
                  <a:lnTo>
                    <a:pt x="405384" y="280416"/>
                  </a:lnTo>
                  <a:lnTo>
                    <a:pt x="405384" y="370332"/>
                  </a:lnTo>
                  <a:lnTo>
                    <a:pt x="428244" y="370332"/>
                  </a:lnTo>
                  <a:lnTo>
                    <a:pt x="464820" y="320040"/>
                  </a:lnTo>
                  <a:lnTo>
                    <a:pt x="464820" y="370332"/>
                  </a:lnTo>
                  <a:lnTo>
                    <a:pt x="489204" y="370332"/>
                  </a:lnTo>
                  <a:lnTo>
                    <a:pt x="489204" y="280416"/>
                  </a:lnTo>
                  <a:close/>
                </a:path>
                <a:path w="1617345" h="373380">
                  <a:moveTo>
                    <a:pt x="559308" y="163068"/>
                  </a:moveTo>
                  <a:lnTo>
                    <a:pt x="533400" y="143383"/>
                  </a:lnTo>
                  <a:lnTo>
                    <a:pt x="533400" y="170688"/>
                  </a:lnTo>
                  <a:lnTo>
                    <a:pt x="533400" y="178308"/>
                  </a:lnTo>
                  <a:lnTo>
                    <a:pt x="531876" y="181356"/>
                  </a:lnTo>
                  <a:lnTo>
                    <a:pt x="527304" y="185928"/>
                  </a:lnTo>
                  <a:lnTo>
                    <a:pt x="507492" y="185928"/>
                  </a:lnTo>
                  <a:lnTo>
                    <a:pt x="507492" y="163068"/>
                  </a:lnTo>
                  <a:lnTo>
                    <a:pt x="527304" y="163068"/>
                  </a:lnTo>
                  <a:lnTo>
                    <a:pt x="531876" y="167640"/>
                  </a:lnTo>
                  <a:lnTo>
                    <a:pt x="533400" y="170688"/>
                  </a:lnTo>
                  <a:lnTo>
                    <a:pt x="533400" y="143383"/>
                  </a:lnTo>
                  <a:lnTo>
                    <a:pt x="528916" y="142303"/>
                  </a:lnTo>
                  <a:lnTo>
                    <a:pt x="521208" y="141732"/>
                  </a:lnTo>
                  <a:lnTo>
                    <a:pt x="481584" y="141732"/>
                  </a:lnTo>
                  <a:lnTo>
                    <a:pt x="481584" y="231648"/>
                  </a:lnTo>
                  <a:lnTo>
                    <a:pt x="507492" y="231648"/>
                  </a:lnTo>
                  <a:lnTo>
                    <a:pt x="507492" y="205740"/>
                  </a:lnTo>
                  <a:lnTo>
                    <a:pt x="519684" y="205740"/>
                  </a:lnTo>
                  <a:lnTo>
                    <a:pt x="556260" y="187642"/>
                  </a:lnTo>
                  <a:lnTo>
                    <a:pt x="556844" y="185928"/>
                  </a:lnTo>
                  <a:lnTo>
                    <a:pt x="558495" y="181190"/>
                  </a:lnTo>
                  <a:lnTo>
                    <a:pt x="559308" y="173736"/>
                  </a:lnTo>
                  <a:lnTo>
                    <a:pt x="559308" y="163068"/>
                  </a:lnTo>
                  <a:close/>
                </a:path>
                <a:path w="1617345" h="373380">
                  <a:moveTo>
                    <a:pt x="583692" y="303276"/>
                  </a:moveTo>
                  <a:lnTo>
                    <a:pt x="583082" y="301752"/>
                  </a:lnTo>
                  <a:lnTo>
                    <a:pt x="580644" y="295656"/>
                  </a:lnTo>
                  <a:lnTo>
                    <a:pt x="574548" y="289560"/>
                  </a:lnTo>
                  <a:lnTo>
                    <a:pt x="568540" y="285559"/>
                  </a:lnTo>
                  <a:lnTo>
                    <a:pt x="561975" y="282702"/>
                  </a:lnTo>
                  <a:lnTo>
                    <a:pt x="559308" y="282067"/>
                  </a:lnTo>
                  <a:lnTo>
                    <a:pt x="559308" y="309372"/>
                  </a:lnTo>
                  <a:lnTo>
                    <a:pt x="559308" y="316992"/>
                  </a:lnTo>
                  <a:lnTo>
                    <a:pt x="557784" y="320040"/>
                  </a:lnTo>
                  <a:lnTo>
                    <a:pt x="553212" y="324612"/>
                  </a:lnTo>
                  <a:lnTo>
                    <a:pt x="548640" y="326136"/>
                  </a:lnTo>
                  <a:lnTo>
                    <a:pt x="533400" y="326136"/>
                  </a:lnTo>
                  <a:lnTo>
                    <a:pt x="533400" y="301752"/>
                  </a:lnTo>
                  <a:lnTo>
                    <a:pt x="548640" y="301752"/>
                  </a:lnTo>
                  <a:lnTo>
                    <a:pt x="553212" y="303276"/>
                  </a:lnTo>
                  <a:lnTo>
                    <a:pt x="554736" y="304800"/>
                  </a:lnTo>
                  <a:lnTo>
                    <a:pt x="557784" y="306324"/>
                  </a:lnTo>
                  <a:lnTo>
                    <a:pt x="559308" y="309372"/>
                  </a:lnTo>
                  <a:lnTo>
                    <a:pt x="559308" y="282067"/>
                  </a:lnTo>
                  <a:lnTo>
                    <a:pt x="554824" y="280987"/>
                  </a:lnTo>
                  <a:lnTo>
                    <a:pt x="547116" y="280416"/>
                  </a:lnTo>
                  <a:lnTo>
                    <a:pt x="507492" y="280416"/>
                  </a:lnTo>
                  <a:lnTo>
                    <a:pt x="507492" y="370332"/>
                  </a:lnTo>
                  <a:lnTo>
                    <a:pt x="533400" y="370332"/>
                  </a:lnTo>
                  <a:lnTo>
                    <a:pt x="533400" y="345948"/>
                  </a:lnTo>
                  <a:lnTo>
                    <a:pt x="545592" y="345948"/>
                  </a:lnTo>
                  <a:lnTo>
                    <a:pt x="581215" y="326326"/>
                  </a:lnTo>
                  <a:lnTo>
                    <a:pt x="581266" y="326136"/>
                  </a:lnTo>
                  <a:lnTo>
                    <a:pt x="583095" y="319874"/>
                  </a:lnTo>
                  <a:lnTo>
                    <a:pt x="583692" y="312420"/>
                  </a:lnTo>
                  <a:lnTo>
                    <a:pt x="583692" y="303276"/>
                  </a:lnTo>
                  <a:close/>
                </a:path>
                <a:path w="1617345" h="373380">
                  <a:moveTo>
                    <a:pt x="656831" y="231648"/>
                  </a:moveTo>
                  <a:lnTo>
                    <a:pt x="650379" y="216408"/>
                  </a:lnTo>
                  <a:lnTo>
                    <a:pt x="641985" y="196596"/>
                  </a:lnTo>
                  <a:lnTo>
                    <a:pt x="631012" y="170688"/>
                  </a:lnTo>
                  <a:lnTo>
                    <a:pt x="618731" y="141732"/>
                  </a:lnTo>
                  <a:lnTo>
                    <a:pt x="615683" y="141732"/>
                  </a:lnTo>
                  <a:lnTo>
                    <a:pt x="615683" y="196596"/>
                  </a:lnTo>
                  <a:lnTo>
                    <a:pt x="595871" y="196596"/>
                  </a:lnTo>
                  <a:lnTo>
                    <a:pt x="606539" y="170688"/>
                  </a:lnTo>
                  <a:lnTo>
                    <a:pt x="615683" y="196596"/>
                  </a:lnTo>
                  <a:lnTo>
                    <a:pt x="615683" y="141732"/>
                  </a:lnTo>
                  <a:lnTo>
                    <a:pt x="594347" y="141732"/>
                  </a:lnTo>
                  <a:lnTo>
                    <a:pt x="554723" y="231648"/>
                  </a:lnTo>
                  <a:lnTo>
                    <a:pt x="582155" y="231648"/>
                  </a:lnTo>
                  <a:lnTo>
                    <a:pt x="588251" y="216408"/>
                  </a:lnTo>
                  <a:lnTo>
                    <a:pt x="623303" y="216408"/>
                  </a:lnTo>
                  <a:lnTo>
                    <a:pt x="629399" y="231648"/>
                  </a:lnTo>
                  <a:lnTo>
                    <a:pt x="656831" y="231648"/>
                  </a:lnTo>
                  <a:close/>
                </a:path>
                <a:path w="1617345" h="373380">
                  <a:moveTo>
                    <a:pt x="691883" y="326136"/>
                  </a:moveTo>
                  <a:lnTo>
                    <a:pt x="670763" y="286613"/>
                  </a:lnTo>
                  <a:lnTo>
                    <a:pt x="665975" y="284175"/>
                  </a:lnTo>
                  <a:lnTo>
                    <a:pt x="665975" y="320040"/>
                  </a:lnTo>
                  <a:lnTo>
                    <a:pt x="665975" y="332232"/>
                  </a:lnTo>
                  <a:lnTo>
                    <a:pt x="664451" y="338328"/>
                  </a:lnTo>
                  <a:lnTo>
                    <a:pt x="655307" y="347472"/>
                  </a:lnTo>
                  <a:lnTo>
                    <a:pt x="649211" y="350520"/>
                  </a:lnTo>
                  <a:lnTo>
                    <a:pt x="635495" y="350520"/>
                  </a:lnTo>
                  <a:lnTo>
                    <a:pt x="630923" y="347472"/>
                  </a:lnTo>
                  <a:lnTo>
                    <a:pt x="621779" y="338328"/>
                  </a:lnTo>
                  <a:lnTo>
                    <a:pt x="620255" y="332232"/>
                  </a:lnTo>
                  <a:lnTo>
                    <a:pt x="620255" y="320040"/>
                  </a:lnTo>
                  <a:lnTo>
                    <a:pt x="621779" y="313944"/>
                  </a:lnTo>
                  <a:lnTo>
                    <a:pt x="630923" y="304800"/>
                  </a:lnTo>
                  <a:lnTo>
                    <a:pt x="635495" y="301752"/>
                  </a:lnTo>
                  <a:lnTo>
                    <a:pt x="649211" y="301752"/>
                  </a:lnTo>
                  <a:lnTo>
                    <a:pt x="655307" y="304800"/>
                  </a:lnTo>
                  <a:lnTo>
                    <a:pt x="664451" y="313944"/>
                  </a:lnTo>
                  <a:lnTo>
                    <a:pt x="665975" y="320040"/>
                  </a:lnTo>
                  <a:lnTo>
                    <a:pt x="665975" y="284175"/>
                  </a:lnTo>
                  <a:lnTo>
                    <a:pt x="662355" y="282321"/>
                  </a:lnTo>
                  <a:lnTo>
                    <a:pt x="653097" y="279755"/>
                  </a:lnTo>
                  <a:lnTo>
                    <a:pt x="643115" y="278892"/>
                  </a:lnTo>
                  <a:lnTo>
                    <a:pt x="633145" y="279755"/>
                  </a:lnTo>
                  <a:lnTo>
                    <a:pt x="597776" y="307657"/>
                  </a:lnTo>
                  <a:lnTo>
                    <a:pt x="594347" y="326136"/>
                  </a:lnTo>
                  <a:lnTo>
                    <a:pt x="595210" y="335876"/>
                  </a:lnTo>
                  <a:lnTo>
                    <a:pt x="623874" y="369951"/>
                  </a:lnTo>
                  <a:lnTo>
                    <a:pt x="643115" y="373380"/>
                  </a:lnTo>
                  <a:lnTo>
                    <a:pt x="652881" y="372529"/>
                  </a:lnTo>
                  <a:lnTo>
                    <a:pt x="685253" y="350520"/>
                  </a:lnTo>
                  <a:lnTo>
                    <a:pt x="691032" y="335876"/>
                  </a:lnTo>
                  <a:lnTo>
                    <a:pt x="691883" y="326136"/>
                  </a:lnTo>
                  <a:close/>
                </a:path>
                <a:path w="1617345" h="373380">
                  <a:moveTo>
                    <a:pt x="749795" y="141478"/>
                  </a:moveTo>
                  <a:lnTo>
                    <a:pt x="725411" y="141478"/>
                  </a:lnTo>
                  <a:lnTo>
                    <a:pt x="725411" y="175768"/>
                  </a:lnTo>
                  <a:lnTo>
                    <a:pt x="693407" y="175768"/>
                  </a:lnTo>
                  <a:lnTo>
                    <a:pt x="693407" y="141478"/>
                  </a:lnTo>
                  <a:lnTo>
                    <a:pt x="667499" y="141478"/>
                  </a:lnTo>
                  <a:lnTo>
                    <a:pt x="667499" y="175768"/>
                  </a:lnTo>
                  <a:lnTo>
                    <a:pt x="667499" y="198628"/>
                  </a:lnTo>
                  <a:lnTo>
                    <a:pt x="667499" y="231648"/>
                  </a:lnTo>
                  <a:lnTo>
                    <a:pt x="693407" y="231648"/>
                  </a:lnTo>
                  <a:lnTo>
                    <a:pt x="693407" y="198628"/>
                  </a:lnTo>
                  <a:lnTo>
                    <a:pt x="725411" y="198628"/>
                  </a:lnTo>
                  <a:lnTo>
                    <a:pt x="725411" y="231648"/>
                  </a:lnTo>
                  <a:lnTo>
                    <a:pt x="749795" y="231648"/>
                  </a:lnTo>
                  <a:lnTo>
                    <a:pt x="749795" y="198628"/>
                  </a:lnTo>
                  <a:lnTo>
                    <a:pt x="749795" y="175768"/>
                  </a:lnTo>
                  <a:lnTo>
                    <a:pt x="749795" y="141478"/>
                  </a:lnTo>
                  <a:close/>
                </a:path>
                <a:path w="1617345" h="373380">
                  <a:moveTo>
                    <a:pt x="752843" y="3048"/>
                  </a:moveTo>
                  <a:lnTo>
                    <a:pt x="728459" y="3048"/>
                  </a:lnTo>
                  <a:lnTo>
                    <a:pt x="693407" y="53340"/>
                  </a:lnTo>
                  <a:lnTo>
                    <a:pt x="693407" y="3048"/>
                  </a:lnTo>
                  <a:lnTo>
                    <a:pt x="669023" y="3048"/>
                  </a:lnTo>
                  <a:lnTo>
                    <a:pt x="669023" y="92964"/>
                  </a:lnTo>
                  <a:lnTo>
                    <a:pt x="691883" y="92964"/>
                  </a:lnTo>
                  <a:lnTo>
                    <a:pt x="726935" y="41148"/>
                  </a:lnTo>
                  <a:lnTo>
                    <a:pt x="726935" y="92964"/>
                  </a:lnTo>
                  <a:lnTo>
                    <a:pt x="752843" y="92964"/>
                  </a:lnTo>
                  <a:lnTo>
                    <a:pt x="752843" y="3048"/>
                  </a:lnTo>
                  <a:close/>
                </a:path>
                <a:path w="1617345" h="373380">
                  <a:moveTo>
                    <a:pt x="786371" y="339852"/>
                  </a:moveTo>
                  <a:lnTo>
                    <a:pt x="784847" y="335280"/>
                  </a:lnTo>
                  <a:lnTo>
                    <a:pt x="783323" y="333756"/>
                  </a:lnTo>
                  <a:lnTo>
                    <a:pt x="778751" y="329184"/>
                  </a:lnTo>
                  <a:lnTo>
                    <a:pt x="774179" y="326136"/>
                  </a:lnTo>
                  <a:lnTo>
                    <a:pt x="769607" y="324612"/>
                  </a:lnTo>
                  <a:lnTo>
                    <a:pt x="778751" y="320040"/>
                  </a:lnTo>
                  <a:lnTo>
                    <a:pt x="781037" y="316992"/>
                  </a:lnTo>
                  <a:lnTo>
                    <a:pt x="783323" y="313944"/>
                  </a:lnTo>
                  <a:lnTo>
                    <a:pt x="783323" y="301752"/>
                  </a:lnTo>
                  <a:lnTo>
                    <a:pt x="783323" y="298704"/>
                  </a:lnTo>
                  <a:lnTo>
                    <a:pt x="780275" y="292608"/>
                  </a:lnTo>
                  <a:lnTo>
                    <a:pt x="777227" y="289560"/>
                  </a:lnTo>
                  <a:lnTo>
                    <a:pt x="772350" y="285559"/>
                  </a:lnTo>
                  <a:lnTo>
                    <a:pt x="766749" y="282702"/>
                  </a:lnTo>
                  <a:lnTo>
                    <a:pt x="761987" y="281444"/>
                  </a:lnTo>
                  <a:lnTo>
                    <a:pt x="761987" y="336804"/>
                  </a:lnTo>
                  <a:lnTo>
                    <a:pt x="761987" y="347472"/>
                  </a:lnTo>
                  <a:lnTo>
                    <a:pt x="757415" y="350520"/>
                  </a:lnTo>
                  <a:lnTo>
                    <a:pt x="729983" y="350520"/>
                  </a:lnTo>
                  <a:lnTo>
                    <a:pt x="729983" y="333756"/>
                  </a:lnTo>
                  <a:lnTo>
                    <a:pt x="757415" y="333756"/>
                  </a:lnTo>
                  <a:lnTo>
                    <a:pt x="761987" y="336804"/>
                  </a:lnTo>
                  <a:lnTo>
                    <a:pt x="761987" y="281444"/>
                  </a:lnTo>
                  <a:lnTo>
                    <a:pt x="760298" y="280987"/>
                  </a:lnTo>
                  <a:lnTo>
                    <a:pt x="757415" y="280771"/>
                  </a:lnTo>
                  <a:lnTo>
                    <a:pt x="757415" y="303276"/>
                  </a:lnTo>
                  <a:lnTo>
                    <a:pt x="757415" y="313944"/>
                  </a:lnTo>
                  <a:lnTo>
                    <a:pt x="754367" y="316992"/>
                  </a:lnTo>
                  <a:lnTo>
                    <a:pt x="729983" y="316992"/>
                  </a:lnTo>
                  <a:lnTo>
                    <a:pt x="729983" y="301752"/>
                  </a:lnTo>
                  <a:lnTo>
                    <a:pt x="754367" y="301752"/>
                  </a:lnTo>
                  <a:lnTo>
                    <a:pt x="757415" y="303276"/>
                  </a:lnTo>
                  <a:lnTo>
                    <a:pt x="757415" y="280771"/>
                  </a:lnTo>
                  <a:lnTo>
                    <a:pt x="752843" y="280416"/>
                  </a:lnTo>
                  <a:lnTo>
                    <a:pt x="705599" y="280416"/>
                  </a:lnTo>
                  <a:lnTo>
                    <a:pt x="705599" y="370332"/>
                  </a:lnTo>
                  <a:lnTo>
                    <a:pt x="763511" y="370332"/>
                  </a:lnTo>
                  <a:lnTo>
                    <a:pt x="771131" y="368808"/>
                  </a:lnTo>
                  <a:lnTo>
                    <a:pt x="783323" y="359664"/>
                  </a:lnTo>
                  <a:lnTo>
                    <a:pt x="786371" y="353568"/>
                  </a:lnTo>
                  <a:lnTo>
                    <a:pt x="786371" y="350520"/>
                  </a:lnTo>
                  <a:lnTo>
                    <a:pt x="786371" y="339852"/>
                  </a:lnTo>
                  <a:close/>
                </a:path>
                <a:path w="1617345" h="373380">
                  <a:moveTo>
                    <a:pt x="851903" y="213360"/>
                  </a:moveTo>
                  <a:lnTo>
                    <a:pt x="832091" y="199644"/>
                  </a:lnTo>
                  <a:lnTo>
                    <a:pt x="829043" y="204216"/>
                  </a:lnTo>
                  <a:lnTo>
                    <a:pt x="825995" y="205740"/>
                  </a:lnTo>
                  <a:lnTo>
                    <a:pt x="822947" y="208788"/>
                  </a:lnTo>
                  <a:lnTo>
                    <a:pt x="819899" y="210312"/>
                  </a:lnTo>
                  <a:lnTo>
                    <a:pt x="806183" y="210312"/>
                  </a:lnTo>
                  <a:lnTo>
                    <a:pt x="800087" y="208788"/>
                  </a:lnTo>
                  <a:lnTo>
                    <a:pt x="797039" y="204216"/>
                  </a:lnTo>
                  <a:lnTo>
                    <a:pt x="792467" y="199644"/>
                  </a:lnTo>
                  <a:lnTo>
                    <a:pt x="790943" y="193548"/>
                  </a:lnTo>
                  <a:lnTo>
                    <a:pt x="790943" y="179832"/>
                  </a:lnTo>
                  <a:lnTo>
                    <a:pt x="792467" y="173736"/>
                  </a:lnTo>
                  <a:lnTo>
                    <a:pt x="797039" y="169164"/>
                  </a:lnTo>
                  <a:lnTo>
                    <a:pt x="800087" y="164592"/>
                  </a:lnTo>
                  <a:lnTo>
                    <a:pt x="806183" y="163068"/>
                  </a:lnTo>
                  <a:lnTo>
                    <a:pt x="819899" y="163068"/>
                  </a:lnTo>
                  <a:lnTo>
                    <a:pt x="825995" y="166116"/>
                  </a:lnTo>
                  <a:lnTo>
                    <a:pt x="832091" y="173736"/>
                  </a:lnTo>
                  <a:lnTo>
                    <a:pt x="850379" y="158496"/>
                  </a:lnTo>
                  <a:lnTo>
                    <a:pt x="842937" y="150495"/>
                  </a:lnTo>
                  <a:lnTo>
                    <a:pt x="834186" y="144780"/>
                  </a:lnTo>
                  <a:lnTo>
                    <a:pt x="824026" y="141351"/>
                  </a:lnTo>
                  <a:lnTo>
                    <a:pt x="812279" y="140208"/>
                  </a:lnTo>
                  <a:lnTo>
                    <a:pt x="802551" y="141071"/>
                  </a:lnTo>
                  <a:lnTo>
                    <a:pt x="768464" y="168973"/>
                  </a:lnTo>
                  <a:lnTo>
                    <a:pt x="765035" y="187452"/>
                  </a:lnTo>
                  <a:lnTo>
                    <a:pt x="765898" y="196557"/>
                  </a:lnTo>
                  <a:lnTo>
                    <a:pt x="793038" y="229933"/>
                  </a:lnTo>
                  <a:lnTo>
                    <a:pt x="810755" y="233172"/>
                  </a:lnTo>
                  <a:lnTo>
                    <a:pt x="821423" y="233172"/>
                  </a:lnTo>
                  <a:lnTo>
                    <a:pt x="829043" y="231648"/>
                  </a:lnTo>
                  <a:lnTo>
                    <a:pt x="835139" y="228600"/>
                  </a:lnTo>
                  <a:lnTo>
                    <a:pt x="847331" y="219456"/>
                  </a:lnTo>
                  <a:lnTo>
                    <a:pt x="851903" y="213360"/>
                  </a:lnTo>
                  <a:close/>
                </a:path>
                <a:path w="1617345" h="373380">
                  <a:moveTo>
                    <a:pt x="853427" y="2794"/>
                  </a:moveTo>
                  <a:lnTo>
                    <a:pt x="827519" y="2794"/>
                  </a:lnTo>
                  <a:lnTo>
                    <a:pt x="827519" y="37084"/>
                  </a:lnTo>
                  <a:lnTo>
                    <a:pt x="795515" y="37084"/>
                  </a:lnTo>
                  <a:lnTo>
                    <a:pt x="795515" y="2794"/>
                  </a:lnTo>
                  <a:lnTo>
                    <a:pt x="771131" y="2794"/>
                  </a:lnTo>
                  <a:lnTo>
                    <a:pt x="771131" y="37084"/>
                  </a:lnTo>
                  <a:lnTo>
                    <a:pt x="771131" y="57404"/>
                  </a:lnTo>
                  <a:lnTo>
                    <a:pt x="771131" y="92964"/>
                  </a:lnTo>
                  <a:lnTo>
                    <a:pt x="795515" y="92964"/>
                  </a:lnTo>
                  <a:lnTo>
                    <a:pt x="795515" y="57404"/>
                  </a:lnTo>
                  <a:lnTo>
                    <a:pt x="827519" y="57404"/>
                  </a:lnTo>
                  <a:lnTo>
                    <a:pt x="827519" y="92964"/>
                  </a:lnTo>
                  <a:lnTo>
                    <a:pt x="853427" y="92964"/>
                  </a:lnTo>
                  <a:lnTo>
                    <a:pt x="853427" y="57404"/>
                  </a:lnTo>
                  <a:lnTo>
                    <a:pt x="853427" y="37084"/>
                  </a:lnTo>
                  <a:lnTo>
                    <a:pt x="853427" y="2794"/>
                  </a:lnTo>
                  <a:close/>
                </a:path>
                <a:path w="1617345" h="373380">
                  <a:moveTo>
                    <a:pt x="893064" y="370332"/>
                  </a:moveTo>
                  <a:lnTo>
                    <a:pt x="886599" y="355092"/>
                  </a:lnTo>
                  <a:lnTo>
                    <a:pt x="878205" y="335280"/>
                  </a:lnTo>
                  <a:lnTo>
                    <a:pt x="867232" y="309372"/>
                  </a:lnTo>
                  <a:lnTo>
                    <a:pt x="854964" y="280416"/>
                  </a:lnTo>
                  <a:lnTo>
                    <a:pt x="851916" y="280416"/>
                  </a:lnTo>
                  <a:lnTo>
                    <a:pt x="851916" y="335280"/>
                  </a:lnTo>
                  <a:lnTo>
                    <a:pt x="832104" y="335280"/>
                  </a:lnTo>
                  <a:lnTo>
                    <a:pt x="841248" y="309372"/>
                  </a:lnTo>
                  <a:lnTo>
                    <a:pt x="851916" y="335280"/>
                  </a:lnTo>
                  <a:lnTo>
                    <a:pt x="851916" y="280416"/>
                  </a:lnTo>
                  <a:lnTo>
                    <a:pt x="830580" y="280416"/>
                  </a:lnTo>
                  <a:lnTo>
                    <a:pt x="790956" y="370332"/>
                  </a:lnTo>
                  <a:lnTo>
                    <a:pt x="818388" y="370332"/>
                  </a:lnTo>
                  <a:lnTo>
                    <a:pt x="824484" y="355092"/>
                  </a:lnTo>
                  <a:lnTo>
                    <a:pt x="859536" y="355092"/>
                  </a:lnTo>
                  <a:lnTo>
                    <a:pt x="865632" y="370332"/>
                  </a:lnTo>
                  <a:lnTo>
                    <a:pt x="893064" y="370332"/>
                  </a:lnTo>
                  <a:close/>
                </a:path>
                <a:path w="1617345" h="373380">
                  <a:moveTo>
                    <a:pt x="940295" y="141478"/>
                  </a:moveTo>
                  <a:lnTo>
                    <a:pt x="859523" y="141478"/>
                  </a:lnTo>
                  <a:lnTo>
                    <a:pt x="859523" y="163068"/>
                  </a:lnTo>
                  <a:lnTo>
                    <a:pt x="886955" y="163068"/>
                  </a:lnTo>
                  <a:lnTo>
                    <a:pt x="886955" y="231648"/>
                  </a:lnTo>
                  <a:lnTo>
                    <a:pt x="912863" y="231648"/>
                  </a:lnTo>
                  <a:lnTo>
                    <a:pt x="912863" y="163068"/>
                  </a:lnTo>
                  <a:lnTo>
                    <a:pt x="940295" y="163068"/>
                  </a:lnTo>
                  <a:lnTo>
                    <a:pt x="940295" y="141478"/>
                  </a:lnTo>
                  <a:close/>
                </a:path>
                <a:path w="1617345" h="373380">
                  <a:moveTo>
                    <a:pt x="955548" y="74676"/>
                  </a:moveTo>
                  <a:lnTo>
                    <a:pt x="935736" y="60960"/>
                  </a:lnTo>
                  <a:lnTo>
                    <a:pt x="929640" y="67056"/>
                  </a:lnTo>
                  <a:lnTo>
                    <a:pt x="920496" y="71628"/>
                  </a:lnTo>
                  <a:lnTo>
                    <a:pt x="908304" y="71628"/>
                  </a:lnTo>
                  <a:lnTo>
                    <a:pt x="903732" y="68580"/>
                  </a:lnTo>
                  <a:lnTo>
                    <a:pt x="899160" y="64008"/>
                  </a:lnTo>
                  <a:lnTo>
                    <a:pt x="893064" y="54864"/>
                  </a:lnTo>
                  <a:lnTo>
                    <a:pt x="893064" y="41148"/>
                  </a:lnTo>
                  <a:lnTo>
                    <a:pt x="896112" y="35052"/>
                  </a:lnTo>
                  <a:lnTo>
                    <a:pt x="899160" y="30480"/>
                  </a:lnTo>
                  <a:lnTo>
                    <a:pt x="903732" y="25908"/>
                  </a:lnTo>
                  <a:lnTo>
                    <a:pt x="908304" y="22860"/>
                  </a:lnTo>
                  <a:lnTo>
                    <a:pt x="923544" y="22860"/>
                  </a:lnTo>
                  <a:lnTo>
                    <a:pt x="929640" y="27432"/>
                  </a:lnTo>
                  <a:lnTo>
                    <a:pt x="935736" y="33528"/>
                  </a:lnTo>
                  <a:lnTo>
                    <a:pt x="954024" y="19812"/>
                  </a:lnTo>
                  <a:lnTo>
                    <a:pt x="946353" y="11582"/>
                  </a:lnTo>
                  <a:lnTo>
                    <a:pt x="937260" y="5334"/>
                  </a:lnTo>
                  <a:lnTo>
                    <a:pt x="927011" y="1384"/>
                  </a:lnTo>
                  <a:lnTo>
                    <a:pt x="915924" y="0"/>
                  </a:lnTo>
                  <a:lnTo>
                    <a:pt x="905941" y="863"/>
                  </a:lnTo>
                  <a:lnTo>
                    <a:pt x="870585" y="29337"/>
                  </a:lnTo>
                  <a:lnTo>
                    <a:pt x="867156" y="47244"/>
                  </a:lnTo>
                  <a:lnTo>
                    <a:pt x="868006" y="56984"/>
                  </a:lnTo>
                  <a:lnTo>
                    <a:pt x="895921" y="91059"/>
                  </a:lnTo>
                  <a:lnTo>
                    <a:pt x="914400" y="94488"/>
                  </a:lnTo>
                  <a:lnTo>
                    <a:pt x="923544" y="94488"/>
                  </a:lnTo>
                  <a:lnTo>
                    <a:pt x="931164" y="92964"/>
                  </a:lnTo>
                  <a:lnTo>
                    <a:pt x="938784" y="88392"/>
                  </a:lnTo>
                  <a:lnTo>
                    <a:pt x="944880" y="85344"/>
                  </a:lnTo>
                  <a:lnTo>
                    <a:pt x="955548" y="74676"/>
                  </a:lnTo>
                  <a:close/>
                </a:path>
                <a:path w="1617345" h="373380">
                  <a:moveTo>
                    <a:pt x="986028" y="280162"/>
                  </a:moveTo>
                  <a:lnTo>
                    <a:pt x="961644" y="280162"/>
                  </a:lnTo>
                  <a:lnTo>
                    <a:pt x="961644" y="315722"/>
                  </a:lnTo>
                  <a:lnTo>
                    <a:pt x="928116" y="315722"/>
                  </a:lnTo>
                  <a:lnTo>
                    <a:pt x="928116" y="280162"/>
                  </a:lnTo>
                  <a:lnTo>
                    <a:pt x="903732" y="280162"/>
                  </a:lnTo>
                  <a:lnTo>
                    <a:pt x="903732" y="315722"/>
                  </a:lnTo>
                  <a:lnTo>
                    <a:pt x="903732" y="337312"/>
                  </a:lnTo>
                  <a:lnTo>
                    <a:pt x="986028" y="337312"/>
                  </a:lnTo>
                  <a:lnTo>
                    <a:pt x="986028" y="315722"/>
                  </a:lnTo>
                  <a:lnTo>
                    <a:pt x="986028" y="280162"/>
                  </a:lnTo>
                  <a:close/>
                </a:path>
                <a:path w="1617345" h="373380">
                  <a:moveTo>
                    <a:pt x="1031748" y="201168"/>
                  </a:moveTo>
                  <a:lnTo>
                    <a:pt x="1030224" y="196596"/>
                  </a:lnTo>
                  <a:lnTo>
                    <a:pt x="1028700" y="195072"/>
                  </a:lnTo>
                  <a:lnTo>
                    <a:pt x="1027176" y="193548"/>
                  </a:lnTo>
                  <a:lnTo>
                    <a:pt x="1024128" y="188976"/>
                  </a:lnTo>
                  <a:lnTo>
                    <a:pt x="1019556" y="185928"/>
                  </a:lnTo>
                  <a:lnTo>
                    <a:pt x="1014984" y="184404"/>
                  </a:lnTo>
                  <a:lnTo>
                    <a:pt x="1024128" y="181356"/>
                  </a:lnTo>
                  <a:lnTo>
                    <a:pt x="1025956" y="178308"/>
                  </a:lnTo>
                  <a:lnTo>
                    <a:pt x="1028700" y="173736"/>
                  </a:lnTo>
                  <a:lnTo>
                    <a:pt x="1028700" y="161544"/>
                  </a:lnTo>
                  <a:lnTo>
                    <a:pt x="1028700" y="158496"/>
                  </a:lnTo>
                  <a:lnTo>
                    <a:pt x="1027176" y="153924"/>
                  </a:lnTo>
                  <a:lnTo>
                    <a:pt x="1022604" y="149352"/>
                  </a:lnTo>
                  <a:lnTo>
                    <a:pt x="1017714" y="146240"/>
                  </a:lnTo>
                  <a:lnTo>
                    <a:pt x="1012126" y="143827"/>
                  </a:lnTo>
                  <a:lnTo>
                    <a:pt x="1007364" y="142697"/>
                  </a:lnTo>
                  <a:lnTo>
                    <a:pt x="1007364" y="198120"/>
                  </a:lnTo>
                  <a:lnTo>
                    <a:pt x="1007364" y="208788"/>
                  </a:lnTo>
                  <a:lnTo>
                    <a:pt x="1002792" y="211836"/>
                  </a:lnTo>
                  <a:lnTo>
                    <a:pt x="975360" y="211836"/>
                  </a:lnTo>
                  <a:lnTo>
                    <a:pt x="975360" y="195072"/>
                  </a:lnTo>
                  <a:lnTo>
                    <a:pt x="1002792" y="195072"/>
                  </a:lnTo>
                  <a:lnTo>
                    <a:pt x="1007364" y="198120"/>
                  </a:lnTo>
                  <a:lnTo>
                    <a:pt x="1007364" y="142697"/>
                  </a:lnTo>
                  <a:lnTo>
                    <a:pt x="1005662" y="142290"/>
                  </a:lnTo>
                  <a:lnTo>
                    <a:pt x="1002792" y="142087"/>
                  </a:lnTo>
                  <a:lnTo>
                    <a:pt x="1002792" y="164592"/>
                  </a:lnTo>
                  <a:lnTo>
                    <a:pt x="1002792" y="175260"/>
                  </a:lnTo>
                  <a:lnTo>
                    <a:pt x="999744" y="178308"/>
                  </a:lnTo>
                  <a:lnTo>
                    <a:pt x="975360" y="178308"/>
                  </a:lnTo>
                  <a:lnTo>
                    <a:pt x="975360" y="161544"/>
                  </a:lnTo>
                  <a:lnTo>
                    <a:pt x="999744" y="161544"/>
                  </a:lnTo>
                  <a:lnTo>
                    <a:pt x="1002792" y="164592"/>
                  </a:lnTo>
                  <a:lnTo>
                    <a:pt x="1002792" y="142087"/>
                  </a:lnTo>
                  <a:lnTo>
                    <a:pt x="998220" y="141732"/>
                  </a:lnTo>
                  <a:lnTo>
                    <a:pt x="950976" y="141732"/>
                  </a:lnTo>
                  <a:lnTo>
                    <a:pt x="950976" y="231648"/>
                  </a:lnTo>
                  <a:lnTo>
                    <a:pt x="1008888" y="231648"/>
                  </a:lnTo>
                  <a:lnTo>
                    <a:pt x="1016508" y="230124"/>
                  </a:lnTo>
                  <a:lnTo>
                    <a:pt x="1028700" y="220980"/>
                  </a:lnTo>
                  <a:lnTo>
                    <a:pt x="1031748" y="214884"/>
                  </a:lnTo>
                  <a:lnTo>
                    <a:pt x="1031748" y="211836"/>
                  </a:lnTo>
                  <a:lnTo>
                    <a:pt x="1031748" y="201168"/>
                  </a:lnTo>
                  <a:close/>
                </a:path>
                <a:path w="1617345" h="373380">
                  <a:moveTo>
                    <a:pt x="1042416" y="2794"/>
                  </a:moveTo>
                  <a:lnTo>
                    <a:pt x="963168" y="2794"/>
                  </a:lnTo>
                  <a:lnTo>
                    <a:pt x="963168" y="24384"/>
                  </a:lnTo>
                  <a:lnTo>
                    <a:pt x="990600" y="24384"/>
                  </a:lnTo>
                  <a:lnTo>
                    <a:pt x="990600" y="92964"/>
                  </a:lnTo>
                  <a:lnTo>
                    <a:pt x="1014984" y="92964"/>
                  </a:lnTo>
                  <a:lnTo>
                    <a:pt x="1014984" y="24384"/>
                  </a:lnTo>
                  <a:lnTo>
                    <a:pt x="1042416" y="24384"/>
                  </a:lnTo>
                  <a:lnTo>
                    <a:pt x="1042416" y="2794"/>
                  </a:lnTo>
                  <a:close/>
                </a:path>
                <a:path w="1617345" h="373380">
                  <a:moveTo>
                    <a:pt x="1120127" y="210058"/>
                  </a:moveTo>
                  <a:lnTo>
                    <a:pt x="1071359" y="210058"/>
                  </a:lnTo>
                  <a:lnTo>
                    <a:pt x="1071359" y="196088"/>
                  </a:lnTo>
                  <a:lnTo>
                    <a:pt x="1115555" y="196088"/>
                  </a:lnTo>
                  <a:lnTo>
                    <a:pt x="1115555" y="177038"/>
                  </a:lnTo>
                  <a:lnTo>
                    <a:pt x="1071359" y="177038"/>
                  </a:lnTo>
                  <a:lnTo>
                    <a:pt x="1071359" y="163068"/>
                  </a:lnTo>
                  <a:lnTo>
                    <a:pt x="1118603" y="163068"/>
                  </a:lnTo>
                  <a:lnTo>
                    <a:pt x="1118603" y="141478"/>
                  </a:lnTo>
                  <a:lnTo>
                    <a:pt x="1046975" y="141478"/>
                  </a:lnTo>
                  <a:lnTo>
                    <a:pt x="1046975" y="163068"/>
                  </a:lnTo>
                  <a:lnTo>
                    <a:pt x="1046975" y="177038"/>
                  </a:lnTo>
                  <a:lnTo>
                    <a:pt x="1046975" y="196088"/>
                  </a:lnTo>
                  <a:lnTo>
                    <a:pt x="1046975" y="210058"/>
                  </a:lnTo>
                  <a:lnTo>
                    <a:pt x="1046975" y="231648"/>
                  </a:lnTo>
                  <a:lnTo>
                    <a:pt x="1120127" y="231648"/>
                  </a:lnTo>
                  <a:lnTo>
                    <a:pt x="1120127" y="210058"/>
                  </a:lnTo>
                  <a:close/>
                </a:path>
                <a:path w="1617345" h="373380">
                  <a:moveTo>
                    <a:pt x="1138428" y="3048"/>
                  </a:moveTo>
                  <a:lnTo>
                    <a:pt x="1114044" y="3048"/>
                  </a:lnTo>
                  <a:lnTo>
                    <a:pt x="1078992" y="53340"/>
                  </a:lnTo>
                  <a:lnTo>
                    <a:pt x="1078992" y="3048"/>
                  </a:lnTo>
                  <a:lnTo>
                    <a:pt x="1054608" y="3048"/>
                  </a:lnTo>
                  <a:lnTo>
                    <a:pt x="1054608" y="92964"/>
                  </a:lnTo>
                  <a:lnTo>
                    <a:pt x="1077468" y="92964"/>
                  </a:lnTo>
                  <a:lnTo>
                    <a:pt x="1112520" y="41148"/>
                  </a:lnTo>
                  <a:lnTo>
                    <a:pt x="1112520" y="92964"/>
                  </a:lnTo>
                  <a:lnTo>
                    <a:pt x="1138428" y="92964"/>
                  </a:lnTo>
                  <a:lnTo>
                    <a:pt x="1138428" y="3048"/>
                  </a:lnTo>
                  <a:close/>
                </a:path>
                <a:path w="1617345" h="373380">
                  <a:moveTo>
                    <a:pt x="1219187" y="141478"/>
                  </a:moveTo>
                  <a:lnTo>
                    <a:pt x="1193279" y="141478"/>
                  </a:lnTo>
                  <a:lnTo>
                    <a:pt x="1193279" y="175768"/>
                  </a:lnTo>
                  <a:lnTo>
                    <a:pt x="1161275" y="175768"/>
                  </a:lnTo>
                  <a:lnTo>
                    <a:pt x="1161275" y="141478"/>
                  </a:lnTo>
                  <a:lnTo>
                    <a:pt x="1135367" y="141478"/>
                  </a:lnTo>
                  <a:lnTo>
                    <a:pt x="1135367" y="175768"/>
                  </a:lnTo>
                  <a:lnTo>
                    <a:pt x="1135367" y="198628"/>
                  </a:lnTo>
                  <a:lnTo>
                    <a:pt x="1135367" y="231648"/>
                  </a:lnTo>
                  <a:lnTo>
                    <a:pt x="1161275" y="231648"/>
                  </a:lnTo>
                  <a:lnTo>
                    <a:pt x="1161275" y="198628"/>
                  </a:lnTo>
                  <a:lnTo>
                    <a:pt x="1193279" y="198628"/>
                  </a:lnTo>
                  <a:lnTo>
                    <a:pt x="1193279" y="231648"/>
                  </a:lnTo>
                  <a:lnTo>
                    <a:pt x="1219187" y="231648"/>
                  </a:lnTo>
                  <a:lnTo>
                    <a:pt x="1219187" y="198628"/>
                  </a:lnTo>
                  <a:lnTo>
                    <a:pt x="1219187" y="175768"/>
                  </a:lnTo>
                  <a:lnTo>
                    <a:pt x="1219187" y="141478"/>
                  </a:lnTo>
                  <a:close/>
                </a:path>
                <a:path w="1617345" h="373380">
                  <a:moveTo>
                    <a:pt x="1228331" y="2794"/>
                  </a:moveTo>
                  <a:lnTo>
                    <a:pt x="1149083" y="2794"/>
                  </a:lnTo>
                  <a:lnTo>
                    <a:pt x="1149083" y="24384"/>
                  </a:lnTo>
                  <a:lnTo>
                    <a:pt x="1176515" y="24384"/>
                  </a:lnTo>
                  <a:lnTo>
                    <a:pt x="1176515" y="92964"/>
                  </a:lnTo>
                  <a:lnTo>
                    <a:pt x="1202423" y="92964"/>
                  </a:lnTo>
                  <a:lnTo>
                    <a:pt x="1202423" y="24384"/>
                  </a:lnTo>
                  <a:lnTo>
                    <a:pt x="1228331" y="24384"/>
                  </a:lnTo>
                  <a:lnTo>
                    <a:pt x="1228331" y="2794"/>
                  </a:lnTo>
                  <a:close/>
                </a:path>
                <a:path w="1617345" h="373380">
                  <a:moveTo>
                    <a:pt x="1319771" y="141478"/>
                  </a:moveTo>
                  <a:lnTo>
                    <a:pt x="1295387" y="141478"/>
                  </a:lnTo>
                  <a:lnTo>
                    <a:pt x="1295387" y="175768"/>
                  </a:lnTo>
                  <a:lnTo>
                    <a:pt x="1261859" y="175768"/>
                  </a:lnTo>
                  <a:lnTo>
                    <a:pt x="1261859" y="141478"/>
                  </a:lnTo>
                  <a:lnTo>
                    <a:pt x="1237475" y="141478"/>
                  </a:lnTo>
                  <a:lnTo>
                    <a:pt x="1237475" y="175768"/>
                  </a:lnTo>
                  <a:lnTo>
                    <a:pt x="1237475" y="198628"/>
                  </a:lnTo>
                  <a:lnTo>
                    <a:pt x="1237475" y="231648"/>
                  </a:lnTo>
                  <a:lnTo>
                    <a:pt x="1261859" y="231648"/>
                  </a:lnTo>
                  <a:lnTo>
                    <a:pt x="1261859" y="198628"/>
                  </a:lnTo>
                  <a:lnTo>
                    <a:pt x="1295387" y="198628"/>
                  </a:lnTo>
                  <a:lnTo>
                    <a:pt x="1295387" y="231648"/>
                  </a:lnTo>
                  <a:lnTo>
                    <a:pt x="1319771" y="231648"/>
                  </a:lnTo>
                  <a:lnTo>
                    <a:pt x="1319771" y="198628"/>
                  </a:lnTo>
                  <a:lnTo>
                    <a:pt x="1319771" y="175768"/>
                  </a:lnTo>
                  <a:lnTo>
                    <a:pt x="1319771" y="141478"/>
                  </a:lnTo>
                  <a:close/>
                </a:path>
                <a:path w="1617345" h="373380">
                  <a:moveTo>
                    <a:pt x="1331963" y="3048"/>
                  </a:moveTo>
                  <a:lnTo>
                    <a:pt x="1304531" y="3048"/>
                  </a:lnTo>
                  <a:lnTo>
                    <a:pt x="1284719" y="44196"/>
                  </a:lnTo>
                  <a:lnTo>
                    <a:pt x="1264907" y="3048"/>
                  </a:lnTo>
                  <a:lnTo>
                    <a:pt x="1237475" y="3048"/>
                  </a:lnTo>
                  <a:lnTo>
                    <a:pt x="1272527" y="68580"/>
                  </a:lnTo>
                  <a:lnTo>
                    <a:pt x="1267955" y="73152"/>
                  </a:lnTo>
                  <a:lnTo>
                    <a:pt x="1260335" y="73152"/>
                  </a:lnTo>
                  <a:lnTo>
                    <a:pt x="1254239" y="70104"/>
                  </a:lnTo>
                  <a:lnTo>
                    <a:pt x="1243571" y="88392"/>
                  </a:lnTo>
                  <a:lnTo>
                    <a:pt x="1258811" y="94488"/>
                  </a:lnTo>
                  <a:lnTo>
                    <a:pt x="1266431" y="94488"/>
                  </a:lnTo>
                  <a:lnTo>
                    <a:pt x="1272527" y="94488"/>
                  </a:lnTo>
                  <a:lnTo>
                    <a:pt x="1278623" y="91440"/>
                  </a:lnTo>
                  <a:lnTo>
                    <a:pt x="1287767" y="85344"/>
                  </a:lnTo>
                  <a:lnTo>
                    <a:pt x="1292339" y="79248"/>
                  </a:lnTo>
                  <a:lnTo>
                    <a:pt x="1296911" y="71628"/>
                  </a:lnTo>
                  <a:lnTo>
                    <a:pt x="1331963" y="3048"/>
                  </a:lnTo>
                  <a:close/>
                </a:path>
                <a:path w="1617345" h="373380">
                  <a:moveTo>
                    <a:pt x="1420355" y="2794"/>
                  </a:moveTo>
                  <a:lnTo>
                    <a:pt x="1339583" y="2794"/>
                  </a:lnTo>
                  <a:lnTo>
                    <a:pt x="1339583" y="24384"/>
                  </a:lnTo>
                  <a:lnTo>
                    <a:pt x="1367015" y="24384"/>
                  </a:lnTo>
                  <a:lnTo>
                    <a:pt x="1367015" y="92964"/>
                  </a:lnTo>
                  <a:lnTo>
                    <a:pt x="1392923" y="92964"/>
                  </a:lnTo>
                  <a:lnTo>
                    <a:pt x="1392923" y="24384"/>
                  </a:lnTo>
                  <a:lnTo>
                    <a:pt x="1420355" y="24384"/>
                  </a:lnTo>
                  <a:lnTo>
                    <a:pt x="1420355" y="2794"/>
                  </a:lnTo>
                  <a:close/>
                </a:path>
                <a:path w="1617345" h="373380">
                  <a:moveTo>
                    <a:pt x="1432547" y="187452"/>
                  </a:moveTo>
                  <a:lnTo>
                    <a:pt x="1410792" y="147929"/>
                  </a:lnTo>
                  <a:lnTo>
                    <a:pt x="1406639" y="145796"/>
                  </a:lnTo>
                  <a:lnTo>
                    <a:pt x="1406639" y="179832"/>
                  </a:lnTo>
                  <a:lnTo>
                    <a:pt x="1406639" y="193548"/>
                  </a:lnTo>
                  <a:lnTo>
                    <a:pt x="1403591" y="199644"/>
                  </a:lnTo>
                  <a:lnTo>
                    <a:pt x="1400543" y="204216"/>
                  </a:lnTo>
                  <a:lnTo>
                    <a:pt x="1395971" y="208788"/>
                  </a:lnTo>
                  <a:lnTo>
                    <a:pt x="1389875" y="211836"/>
                  </a:lnTo>
                  <a:lnTo>
                    <a:pt x="1376159" y="211836"/>
                  </a:lnTo>
                  <a:lnTo>
                    <a:pt x="1371587" y="208788"/>
                  </a:lnTo>
                  <a:lnTo>
                    <a:pt x="1362443" y="199644"/>
                  </a:lnTo>
                  <a:lnTo>
                    <a:pt x="1359395" y="193548"/>
                  </a:lnTo>
                  <a:lnTo>
                    <a:pt x="1359395" y="179832"/>
                  </a:lnTo>
                  <a:lnTo>
                    <a:pt x="1362443" y="173736"/>
                  </a:lnTo>
                  <a:lnTo>
                    <a:pt x="1367015" y="169164"/>
                  </a:lnTo>
                  <a:lnTo>
                    <a:pt x="1370063" y="164592"/>
                  </a:lnTo>
                  <a:lnTo>
                    <a:pt x="1376159" y="163068"/>
                  </a:lnTo>
                  <a:lnTo>
                    <a:pt x="1389875" y="163068"/>
                  </a:lnTo>
                  <a:lnTo>
                    <a:pt x="1395971" y="164592"/>
                  </a:lnTo>
                  <a:lnTo>
                    <a:pt x="1400543" y="169164"/>
                  </a:lnTo>
                  <a:lnTo>
                    <a:pt x="1403591" y="173736"/>
                  </a:lnTo>
                  <a:lnTo>
                    <a:pt x="1406639" y="179832"/>
                  </a:lnTo>
                  <a:lnTo>
                    <a:pt x="1406639" y="145796"/>
                  </a:lnTo>
                  <a:lnTo>
                    <a:pt x="1402448" y="143637"/>
                  </a:lnTo>
                  <a:lnTo>
                    <a:pt x="1393545" y="141071"/>
                  </a:lnTo>
                  <a:lnTo>
                    <a:pt x="1383779" y="140208"/>
                  </a:lnTo>
                  <a:lnTo>
                    <a:pt x="1373809" y="141071"/>
                  </a:lnTo>
                  <a:lnTo>
                    <a:pt x="1338440" y="168973"/>
                  </a:lnTo>
                  <a:lnTo>
                    <a:pt x="1335011" y="187452"/>
                  </a:lnTo>
                  <a:lnTo>
                    <a:pt x="1335874" y="196316"/>
                  </a:lnTo>
                  <a:lnTo>
                    <a:pt x="1363967" y="229743"/>
                  </a:lnTo>
                  <a:lnTo>
                    <a:pt x="1383779" y="233172"/>
                  </a:lnTo>
                  <a:lnTo>
                    <a:pt x="1393520" y="232321"/>
                  </a:lnTo>
                  <a:lnTo>
                    <a:pt x="1424482" y="211836"/>
                  </a:lnTo>
                  <a:lnTo>
                    <a:pt x="1428927" y="204597"/>
                  </a:lnTo>
                  <a:lnTo>
                    <a:pt x="1431671" y="196316"/>
                  </a:lnTo>
                  <a:lnTo>
                    <a:pt x="1432547" y="187452"/>
                  </a:lnTo>
                  <a:close/>
                </a:path>
                <a:path w="1617345" h="373380">
                  <a:moveTo>
                    <a:pt x="1511808" y="141732"/>
                  </a:moveTo>
                  <a:lnTo>
                    <a:pt x="1446276" y="141732"/>
                  </a:lnTo>
                  <a:lnTo>
                    <a:pt x="1446276" y="163322"/>
                  </a:lnTo>
                  <a:lnTo>
                    <a:pt x="1446276" y="231902"/>
                  </a:lnTo>
                  <a:lnTo>
                    <a:pt x="1470647" y="231902"/>
                  </a:lnTo>
                  <a:lnTo>
                    <a:pt x="1470647" y="163322"/>
                  </a:lnTo>
                  <a:lnTo>
                    <a:pt x="1511808" y="163322"/>
                  </a:lnTo>
                  <a:lnTo>
                    <a:pt x="1511808" y="141732"/>
                  </a:lnTo>
                  <a:close/>
                </a:path>
                <a:path w="1617345" h="373380">
                  <a:moveTo>
                    <a:pt x="1616964" y="187452"/>
                  </a:moveTo>
                  <a:lnTo>
                    <a:pt x="1595196" y="147929"/>
                  </a:lnTo>
                  <a:lnTo>
                    <a:pt x="1591056" y="145808"/>
                  </a:lnTo>
                  <a:lnTo>
                    <a:pt x="1591056" y="179832"/>
                  </a:lnTo>
                  <a:lnTo>
                    <a:pt x="1591056" y="193548"/>
                  </a:lnTo>
                  <a:lnTo>
                    <a:pt x="1588008" y="199644"/>
                  </a:lnTo>
                  <a:lnTo>
                    <a:pt x="1584960" y="204216"/>
                  </a:lnTo>
                  <a:lnTo>
                    <a:pt x="1580388" y="208788"/>
                  </a:lnTo>
                  <a:lnTo>
                    <a:pt x="1574292" y="211836"/>
                  </a:lnTo>
                  <a:lnTo>
                    <a:pt x="1560576" y="211836"/>
                  </a:lnTo>
                  <a:lnTo>
                    <a:pt x="1556004" y="208788"/>
                  </a:lnTo>
                  <a:lnTo>
                    <a:pt x="1546860" y="199644"/>
                  </a:lnTo>
                  <a:lnTo>
                    <a:pt x="1543812" y="193548"/>
                  </a:lnTo>
                  <a:lnTo>
                    <a:pt x="1543812" y="179832"/>
                  </a:lnTo>
                  <a:lnTo>
                    <a:pt x="1546860" y="173736"/>
                  </a:lnTo>
                  <a:lnTo>
                    <a:pt x="1551432" y="169164"/>
                  </a:lnTo>
                  <a:lnTo>
                    <a:pt x="1554480" y="164592"/>
                  </a:lnTo>
                  <a:lnTo>
                    <a:pt x="1560576" y="163068"/>
                  </a:lnTo>
                  <a:lnTo>
                    <a:pt x="1574292" y="163068"/>
                  </a:lnTo>
                  <a:lnTo>
                    <a:pt x="1580388" y="164592"/>
                  </a:lnTo>
                  <a:lnTo>
                    <a:pt x="1583436" y="169164"/>
                  </a:lnTo>
                  <a:lnTo>
                    <a:pt x="1588008" y="173736"/>
                  </a:lnTo>
                  <a:lnTo>
                    <a:pt x="1568196" y="140208"/>
                  </a:lnTo>
                  <a:lnTo>
                    <a:pt x="1558213" y="141071"/>
                  </a:lnTo>
                  <a:lnTo>
                    <a:pt x="1522095" y="168973"/>
                  </a:lnTo>
                  <a:lnTo>
                    <a:pt x="1517904" y="187452"/>
                  </a:lnTo>
                  <a:lnTo>
                    <a:pt x="1518996" y="196316"/>
                  </a:lnTo>
                  <a:lnTo>
                    <a:pt x="1548193" y="229743"/>
                  </a:lnTo>
                  <a:lnTo>
                    <a:pt x="1566672" y="233172"/>
                  </a:lnTo>
                  <a:lnTo>
                    <a:pt x="1577289" y="232321"/>
                  </a:lnTo>
                  <a:lnTo>
                    <a:pt x="1608886" y="211836"/>
                  </a:lnTo>
                  <a:lnTo>
                    <a:pt x="1613344" y="204597"/>
                  </a:lnTo>
                  <a:lnTo>
                    <a:pt x="1616075" y="196316"/>
                  </a:lnTo>
                  <a:lnTo>
                    <a:pt x="1616964" y="1874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4296156" y="1083563"/>
              <a:ext cx="280670" cy="90170"/>
            </a:xfrm>
            <a:custGeom>
              <a:avLst/>
              <a:gdLst/>
              <a:ahLst/>
              <a:cxnLst/>
              <a:rect l="l" t="t" r="r" b="b"/>
              <a:pathLst>
                <a:path w="280670" h="90169">
                  <a:moveTo>
                    <a:pt x="82296" y="35306"/>
                  </a:moveTo>
                  <a:lnTo>
                    <a:pt x="0" y="35306"/>
                  </a:lnTo>
                  <a:lnTo>
                    <a:pt x="0" y="56896"/>
                  </a:lnTo>
                  <a:lnTo>
                    <a:pt x="0" y="89916"/>
                  </a:lnTo>
                  <a:lnTo>
                    <a:pt x="24384" y="89916"/>
                  </a:lnTo>
                  <a:lnTo>
                    <a:pt x="24384" y="56896"/>
                  </a:lnTo>
                  <a:lnTo>
                    <a:pt x="57912" y="56896"/>
                  </a:lnTo>
                  <a:lnTo>
                    <a:pt x="57912" y="89916"/>
                  </a:lnTo>
                  <a:lnTo>
                    <a:pt x="82296" y="89916"/>
                  </a:lnTo>
                  <a:lnTo>
                    <a:pt x="82296" y="56896"/>
                  </a:lnTo>
                  <a:lnTo>
                    <a:pt x="82296" y="35306"/>
                  </a:lnTo>
                  <a:close/>
                </a:path>
                <a:path w="280670" h="90169">
                  <a:moveTo>
                    <a:pt x="184404" y="0"/>
                  </a:moveTo>
                  <a:lnTo>
                    <a:pt x="161544" y="0"/>
                  </a:lnTo>
                  <a:lnTo>
                    <a:pt x="126492" y="51816"/>
                  </a:lnTo>
                  <a:lnTo>
                    <a:pt x="126492" y="0"/>
                  </a:lnTo>
                  <a:lnTo>
                    <a:pt x="100584" y="0"/>
                  </a:lnTo>
                  <a:lnTo>
                    <a:pt x="100584" y="89916"/>
                  </a:lnTo>
                  <a:lnTo>
                    <a:pt x="124968" y="89916"/>
                  </a:lnTo>
                  <a:lnTo>
                    <a:pt x="160020" y="39624"/>
                  </a:lnTo>
                  <a:lnTo>
                    <a:pt x="160020" y="89916"/>
                  </a:lnTo>
                  <a:lnTo>
                    <a:pt x="184404" y="89916"/>
                  </a:lnTo>
                  <a:lnTo>
                    <a:pt x="184404" y="0"/>
                  </a:lnTo>
                  <a:close/>
                </a:path>
                <a:path w="280670" h="90169">
                  <a:moveTo>
                    <a:pt x="280403" y="0"/>
                  </a:moveTo>
                  <a:lnTo>
                    <a:pt x="256019" y="0"/>
                  </a:lnTo>
                  <a:lnTo>
                    <a:pt x="256019" y="21336"/>
                  </a:lnTo>
                  <a:lnTo>
                    <a:pt x="256019" y="44196"/>
                  </a:lnTo>
                  <a:lnTo>
                    <a:pt x="234683" y="44196"/>
                  </a:lnTo>
                  <a:lnTo>
                    <a:pt x="228587" y="41148"/>
                  </a:lnTo>
                  <a:lnTo>
                    <a:pt x="227063" y="39624"/>
                  </a:lnTo>
                  <a:lnTo>
                    <a:pt x="225539" y="36576"/>
                  </a:lnTo>
                  <a:lnTo>
                    <a:pt x="225539" y="28956"/>
                  </a:lnTo>
                  <a:lnTo>
                    <a:pt x="227063" y="27432"/>
                  </a:lnTo>
                  <a:lnTo>
                    <a:pt x="228587" y="24384"/>
                  </a:lnTo>
                  <a:lnTo>
                    <a:pt x="234683" y="21336"/>
                  </a:lnTo>
                  <a:lnTo>
                    <a:pt x="256019" y="21336"/>
                  </a:lnTo>
                  <a:lnTo>
                    <a:pt x="256019" y="0"/>
                  </a:lnTo>
                  <a:lnTo>
                    <a:pt x="237731" y="0"/>
                  </a:lnTo>
                  <a:lnTo>
                    <a:pt x="230022" y="571"/>
                  </a:lnTo>
                  <a:lnTo>
                    <a:pt x="199631" y="21336"/>
                  </a:lnTo>
                  <a:lnTo>
                    <a:pt x="199631" y="32004"/>
                  </a:lnTo>
                  <a:lnTo>
                    <a:pt x="200799" y="40576"/>
                  </a:lnTo>
                  <a:lnTo>
                    <a:pt x="204393" y="48006"/>
                  </a:lnTo>
                  <a:lnTo>
                    <a:pt x="210566" y="54292"/>
                  </a:lnTo>
                  <a:lnTo>
                    <a:pt x="219443" y="59436"/>
                  </a:lnTo>
                  <a:lnTo>
                    <a:pt x="196583" y="89916"/>
                  </a:lnTo>
                  <a:lnTo>
                    <a:pt x="225539" y="89916"/>
                  </a:lnTo>
                  <a:lnTo>
                    <a:pt x="243827" y="64008"/>
                  </a:lnTo>
                  <a:lnTo>
                    <a:pt x="256019" y="64008"/>
                  </a:lnTo>
                  <a:lnTo>
                    <a:pt x="256019" y="89916"/>
                  </a:lnTo>
                  <a:lnTo>
                    <a:pt x="280403" y="89916"/>
                  </a:lnTo>
                  <a:lnTo>
                    <a:pt x="280403" y="64008"/>
                  </a:lnTo>
                  <a:lnTo>
                    <a:pt x="280403" y="44196"/>
                  </a:lnTo>
                  <a:lnTo>
                    <a:pt x="280403" y="21336"/>
                  </a:lnTo>
                  <a:lnTo>
                    <a:pt x="2804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36008" y="1080516"/>
              <a:ext cx="202692" cy="97536"/>
            </a:xfrm>
            <a:prstGeom prst="rect">
              <a:avLst/>
            </a:prstGeom>
          </p:spPr>
        </p:pic>
        <p:sp>
          <p:nvSpPr>
            <p:cNvPr id="29" name="object 29" descr=""/>
            <p:cNvSpPr/>
            <p:nvPr/>
          </p:nvSpPr>
          <p:spPr>
            <a:xfrm>
              <a:off x="1318247" y="1830323"/>
              <a:ext cx="7335520" cy="273050"/>
            </a:xfrm>
            <a:custGeom>
              <a:avLst/>
              <a:gdLst/>
              <a:ahLst/>
              <a:cxnLst/>
              <a:rect l="l" t="t" r="r" b="b"/>
              <a:pathLst>
                <a:path w="7335520" h="273050">
                  <a:moveTo>
                    <a:pt x="220980" y="4064"/>
                  </a:moveTo>
                  <a:lnTo>
                    <a:pt x="0" y="4064"/>
                  </a:lnTo>
                  <a:lnTo>
                    <a:pt x="0" y="56134"/>
                  </a:lnTo>
                  <a:lnTo>
                    <a:pt x="0" y="268224"/>
                  </a:lnTo>
                  <a:lnTo>
                    <a:pt x="57912" y="268224"/>
                  </a:lnTo>
                  <a:lnTo>
                    <a:pt x="57912" y="56134"/>
                  </a:lnTo>
                  <a:lnTo>
                    <a:pt x="163068" y="56134"/>
                  </a:lnTo>
                  <a:lnTo>
                    <a:pt x="163068" y="268224"/>
                  </a:lnTo>
                  <a:lnTo>
                    <a:pt x="220980" y="268224"/>
                  </a:lnTo>
                  <a:lnTo>
                    <a:pt x="220980" y="56134"/>
                  </a:lnTo>
                  <a:lnTo>
                    <a:pt x="220980" y="4064"/>
                  </a:lnTo>
                  <a:close/>
                </a:path>
                <a:path w="7335520" h="273050">
                  <a:moveTo>
                    <a:pt x="492252" y="96012"/>
                  </a:moveTo>
                  <a:lnTo>
                    <a:pt x="484073" y="56388"/>
                  </a:lnTo>
                  <a:lnTo>
                    <a:pt x="451472" y="19367"/>
                  </a:lnTo>
                  <a:lnTo>
                    <a:pt x="434340" y="11341"/>
                  </a:lnTo>
                  <a:lnTo>
                    <a:pt x="434340" y="97536"/>
                  </a:lnTo>
                  <a:lnTo>
                    <a:pt x="433514" y="106133"/>
                  </a:lnTo>
                  <a:lnTo>
                    <a:pt x="407098" y="134683"/>
                  </a:lnTo>
                  <a:lnTo>
                    <a:pt x="388620" y="137160"/>
                  </a:lnTo>
                  <a:lnTo>
                    <a:pt x="342900" y="137160"/>
                  </a:lnTo>
                  <a:lnTo>
                    <a:pt x="342900" y="56388"/>
                  </a:lnTo>
                  <a:lnTo>
                    <a:pt x="387096" y="56388"/>
                  </a:lnTo>
                  <a:lnTo>
                    <a:pt x="427278" y="73113"/>
                  </a:lnTo>
                  <a:lnTo>
                    <a:pt x="434340" y="97536"/>
                  </a:lnTo>
                  <a:lnTo>
                    <a:pt x="434340" y="11341"/>
                  </a:lnTo>
                  <a:lnTo>
                    <a:pt x="434149" y="11239"/>
                  </a:lnTo>
                  <a:lnTo>
                    <a:pt x="414274" y="6273"/>
                  </a:lnTo>
                  <a:lnTo>
                    <a:pt x="391668" y="4572"/>
                  </a:lnTo>
                  <a:lnTo>
                    <a:pt x="283464" y="4572"/>
                  </a:lnTo>
                  <a:lnTo>
                    <a:pt x="283464" y="268224"/>
                  </a:lnTo>
                  <a:lnTo>
                    <a:pt x="342900" y="268224"/>
                  </a:lnTo>
                  <a:lnTo>
                    <a:pt x="342900" y="188976"/>
                  </a:lnTo>
                  <a:lnTo>
                    <a:pt x="385572" y="188976"/>
                  </a:lnTo>
                  <a:lnTo>
                    <a:pt x="428434" y="183070"/>
                  </a:lnTo>
                  <a:lnTo>
                    <a:pt x="463296" y="164592"/>
                  </a:lnTo>
                  <a:lnTo>
                    <a:pt x="490524" y="117449"/>
                  </a:lnTo>
                  <a:lnTo>
                    <a:pt x="492252" y="96012"/>
                  </a:lnTo>
                  <a:close/>
                </a:path>
                <a:path w="7335520" h="273050">
                  <a:moveTo>
                    <a:pt x="807720" y="137160"/>
                  </a:moveTo>
                  <a:lnTo>
                    <a:pt x="797623" y="83820"/>
                  </a:lnTo>
                  <a:lnTo>
                    <a:pt x="768096" y="39624"/>
                  </a:lnTo>
                  <a:lnTo>
                    <a:pt x="746760" y="22263"/>
                  </a:lnTo>
                  <a:lnTo>
                    <a:pt x="746760" y="137160"/>
                  </a:lnTo>
                  <a:lnTo>
                    <a:pt x="745363" y="153720"/>
                  </a:lnTo>
                  <a:lnTo>
                    <a:pt x="725424" y="195072"/>
                  </a:lnTo>
                  <a:lnTo>
                    <a:pt x="684707" y="218008"/>
                  </a:lnTo>
                  <a:lnTo>
                    <a:pt x="667512" y="219456"/>
                  </a:lnTo>
                  <a:lnTo>
                    <a:pt x="651205" y="218008"/>
                  </a:lnTo>
                  <a:lnTo>
                    <a:pt x="611124" y="195072"/>
                  </a:lnTo>
                  <a:lnTo>
                    <a:pt x="589699" y="153720"/>
                  </a:lnTo>
                  <a:lnTo>
                    <a:pt x="588264" y="137160"/>
                  </a:lnTo>
                  <a:lnTo>
                    <a:pt x="589699" y="119735"/>
                  </a:lnTo>
                  <a:lnTo>
                    <a:pt x="611124" y="77724"/>
                  </a:lnTo>
                  <a:lnTo>
                    <a:pt x="650989" y="54800"/>
                  </a:lnTo>
                  <a:lnTo>
                    <a:pt x="667512" y="53340"/>
                  </a:lnTo>
                  <a:lnTo>
                    <a:pt x="684072" y="54800"/>
                  </a:lnTo>
                  <a:lnTo>
                    <a:pt x="725424" y="77724"/>
                  </a:lnTo>
                  <a:lnTo>
                    <a:pt x="745363" y="119951"/>
                  </a:lnTo>
                  <a:lnTo>
                    <a:pt x="746760" y="137160"/>
                  </a:lnTo>
                  <a:lnTo>
                    <a:pt x="746760" y="22263"/>
                  </a:lnTo>
                  <a:lnTo>
                    <a:pt x="723519" y="10096"/>
                  </a:lnTo>
                  <a:lnTo>
                    <a:pt x="696950" y="2552"/>
                  </a:lnTo>
                  <a:lnTo>
                    <a:pt x="667512" y="0"/>
                  </a:lnTo>
                  <a:lnTo>
                    <a:pt x="638962" y="2552"/>
                  </a:lnTo>
                  <a:lnTo>
                    <a:pt x="589292" y="22504"/>
                  </a:lnTo>
                  <a:lnTo>
                    <a:pt x="550456" y="61087"/>
                  </a:lnTo>
                  <a:lnTo>
                    <a:pt x="529882" y="109715"/>
                  </a:lnTo>
                  <a:lnTo>
                    <a:pt x="527304" y="137160"/>
                  </a:lnTo>
                  <a:lnTo>
                    <a:pt x="529856" y="164592"/>
                  </a:lnTo>
                  <a:lnTo>
                    <a:pt x="549808" y="212598"/>
                  </a:lnTo>
                  <a:lnTo>
                    <a:pt x="588645" y="250304"/>
                  </a:lnTo>
                  <a:lnTo>
                    <a:pt x="638937" y="270256"/>
                  </a:lnTo>
                  <a:lnTo>
                    <a:pt x="667512" y="272796"/>
                  </a:lnTo>
                  <a:lnTo>
                    <a:pt x="696087" y="270256"/>
                  </a:lnTo>
                  <a:lnTo>
                    <a:pt x="722376" y="262699"/>
                  </a:lnTo>
                  <a:lnTo>
                    <a:pt x="746379" y="250304"/>
                  </a:lnTo>
                  <a:lnTo>
                    <a:pt x="768096" y="233172"/>
                  </a:lnTo>
                  <a:lnTo>
                    <a:pt x="779399" y="219456"/>
                  </a:lnTo>
                  <a:lnTo>
                    <a:pt x="785228" y="212394"/>
                  </a:lnTo>
                  <a:lnTo>
                    <a:pt x="797623" y="189166"/>
                  </a:lnTo>
                  <a:lnTo>
                    <a:pt x="805180" y="163957"/>
                  </a:lnTo>
                  <a:lnTo>
                    <a:pt x="807720" y="137160"/>
                  </a:lnTo>
                  <a:close/>
                </a:path>
                <a:path w="7335520" h="273050">
                  <a:moveTo>
                    <a:pt x="1057668" y="216154"/>
                  </a:moveTo>
                  <a:lnTo>
                    <a:pt x="914412" y="216154"/>
                  </a:lnTo>
                  <a:lnTo>
                    <a:pt x="914412" y="161544"/>
                  </a:lnTo>
                  <a:lnTo>
                    <a:pt x="1039380" y="161544"/>
                  </a:lnTo>
                  <a:lnTo>
                    <a:pt x="1039380" y="109474"/>
                  </a:lnTo>
                  <a:lnTo>
                    <a:pt x="914412" y="109474"/>
                  </a:lnTo>
                  <a:lnTo>
                    <a:pt x="914412" y="56134"/>
                  </a:lnTo>
                  <a:lnTo>
                    <a:pt x="1056144" y="56134"/>
                  </a:lnTo>
                  <a:lnTo>
                    <a:pt x="1056144" y="4064"/>
                  </a:lnTo>
                  <a:lnTo>
                    <a:pt x="858024" y="4064"/>
                  </a:lnTo>
                  <a:lnTo>
                    <a:pt x="858024" y="56134"/>
                  </a:lnTo>
                  <a:lnTo>
                    <a:pt x="858024" y="109474"/>
                  </a:lnTo>
                  <a:lnTo>
                    <a:pt x="858024" y="161544"/>
                  </a:lnTo>
                  <a:lnTo>
                    <a:pt x="858024" y="216154"/>
                  </a:lnTo>
                  <a:lnTo>
                    <a:pt x="858024" y="268224"/>
                  </a:lnTo>
                  <a:lnTo>
                    <a:pt x="1057668" y="268224"/>
                  </a:lnTo>
                  <a:lnTo>
                    <a:pt x="1057668" y="216154"/>
                  </a:lnTo>
                  <a:close/>
                </a:path>
                <a:path w="7335520" h="273050">
                  <a:moveTo>
                    <a:pt x="1351800" y="268224"/>
                  </a:moveTo>
                  <a:lnTo>
                    <a:pt x="1239012" y="115824"/>
                  </a:lnTo>
                  <a:lnTo>
                    <a:pt x="1347216" y="4572"/>
                  </a:lnTo>
                  <a:lnTo>
                    <a:pt x="1277112" y="4572"/>
                  </a:lnTo>
                  <a:lnTo>
                    <a:pt x="1170432" y="120396"/>
                  </a:lnTo>
                  <a:lnTo>
                    <a:pt x="1170432" y="4572"/>
                  </a:lnTo>
                  <a:lnTo>
                    <a:pt x="1110996" y="4572"/>
                  </a:lnTo>
                  <a:lnTo>
                    <a:pt x="1110996" y="268224"/>
                  </a:lnTo>
                  <a:lnTo>
                    <a:pt x="1170432" y="268224"/>
                  </a:lnTo>
                  <a:lnTo>
                    <a:pt x="1170432" y="187452"/>
                  </a:lnTo>
                  <a:lnTo>
                    <a:pt x="1200912" y="155448"/>
                  </a:lnTo>
                  <a:lnTo>
                    <a:pt x="1281684" y="268224"/>
                  </a:lnTo>
                  <a:lnTo>
                    <a:pt x="1351800" y="268224"/>
                  </a:lnTo>
                  <a:close/>
                </a:path>
                <a:path w="7335520" h="273050">
                  <a:moveTo>
                    <a:pt x="1595640" y="4064"/>
                  </a:moveTo>
                  <a:lnTo>
                    <a:pt x="1377708" y="4064"/>
                  </a:lnTo>
                  <a:lnTo>
                    <a:pt x="1377708" y="57404"/>
                  </a:lnTo>
                  <a:lnTo>
                    <a:pt x="1458480" y="57404"/>
                  </a:lnTo>
                  <a:lnTo>
                    <a:pt x="1458480" y="268224"/>
                  </a:lnTo>
                  <a:lnTo>
                    <a:pt x="1516392" y="268224"/>
                  </a:lnTo>
                  <a:lnTo>
                    <a:pt x="1516392" y="57404"/>
                  </a:lnTo>
                  <a:lnTo>
                    <a:pt x="1595640" y="57404"/>
                  </a:lnTo>
                  <a:lnTo>
                    <a:pt x="1595640" y="4064"/>
                  </a:lnTo>
                  <a:close/>
                </a:path>
                <a:path w="7335520" h="273050">
                  <a:moveTo>
                    <a:pt x="1973592" y="4064"/>
                  </a:moveTo>
                  <a:lnTo>
                    <a:pt x="1754136" y="4064"/>
                  </a:lnTo>
                  <a:lnTo>
                    <a:pt x="1754136" y="56134"/>
                  </a:lnTo>
                  <a:lnTo>
                    <a:pt x="1754136" y="268224"/>
                  </a:lnTo>
                  <a:lnTo>
                    <a:pt x="1812048" y="268224"/>
                  </a:lnTo>
                  <a:lnTo>
                    <a:pt x="1812048" y="56134"/>
                  </a:lnTo>
                  <a:lnTo>
                    <a:pt x="1915680" y="56134"/>
                  </a:lnTo>
                  <a:lnTo>
                    <a:pt x="1915680" y="268224"/>
                  </a:lnTo>
                  <a:lnTo>
                    <a:pt x="1973592" y="268224"/>
                  </a:lnTo>
                  <a:lnTo>
                    <a:pt x="1973592" y="56134"/>
                  </a:lnTo>
                  <a:lnTo>
                    <a:pt x="1973592" y="4064"/>
                  </a:lnTo>
                  <a:close/>
                </a:path>
                <a:path w="7335520" h="273050">
                  <a:moveTo>
                    <a:pt x="2263152" y="4572"/>
                  </a:moveTo>
                  <a:lnTo>
                    <a:pt x="2074176" y="4572"/>
                  </a:lnTo>
                  <a:lnTo>
                    <a:pt x="2074176" y="59436"/>
                  </a:lnTo>
                  <a:lnTo>
                    <a:pt x="2073910" y="84353"/>
                  </a:lnTo>
                  <a:lnTo>
                    <a:pt x="2072246" y="126733"/>
                  </a:lnTo>
                  <a:lnTo>
                    <a:pt x="2067699" y="173164"/>
                  </a:lnTo>
                  <a:lnTo>
                    <a:pt x="2050402" y="212407"/>
                  </a:lnTo>
                  <a:lnTo>
                    <a:pt x="2034552" y="220980"/>
                  </a:lnTo>
                  <a:lnTo>
                    <a:pt x="2016264" y="220980"/>
                  </a:lnTo>
                  <a:lnTo>
                    <a:pt x="2013216" y="268224"/>
                  </a:lnTo>
                  <a:lnTo>
                    <a:pt x="2019477" y="269354"/>
                  </a:lnTo>
                  <a:lnTo>
                    <a:pt x="2026742" y="270319"/>
                  </a:lnTo>
                  <a:lnTo>
                    <a:pt x="2034857" y="271018"/>
                  </a:lnTo>
                  <a:lnTo>
                    <a:pt x="2043696" y="271272"/>
                  </a:lnTo>
                  <a:lnTo>
                    <a:pt x="2057958" y="270395"/>
                  </a:lnTo>
                  <a:lnTo>
                    <a:pt x="2101037" y="246316"/>
                  </a:lnTo>
                  <a:lnTo>
                    <a:pt x="2119896" y="196596"/>
                  </a:lnTo>
                  <a:lnTo>
                    <a:pt x="2126754" y="145161"/>
                  </a:lnTo>
                  <a:lnTo>
                    <a:pt x="2129040" y="77724"/>
                  </a:lnTo>
                  <a:lnTo>
                    <a:pt x="2129040" y="56388"/>
                  </a:lnTo>
                  <a:lnTo>
                    <a:pt x="2205240" y="56388"/>
                  </a:lnTo>
                  <a:lnTo>
                    <a:pt x="2205240" y="268224"/>
                  </a:lnTo>
                  <a:lnTo>
                    <a:pt x="2263152" y="268224"/>
                  </a:lnTo>
                  <a:lnTo>
                    <a:pt x="2263152" y="4572"/>
                  </a:lnTo>
                  <a:close/>
                </a:path>
                <a:path w="7335520" h="273050">
                  <a:moveTo>
                    <a:pt x="2583180" y="268224"/>
                  </a:moveTo>
                  <a:lnTo>
                    <a:pt x="2557564" y="208788"/>
                  </a:lnTo>
                  <a:lnTo>
                    <a:pt x="2535885" y="158496"/>
                  </a:lnTo>
                  <a:lnTo>
                    <a:pt x="2499106" y="73152"/>
                  </a:lnTo>
                  <a:lnTo>
                    <a:pt x="2476500" y="20726"/>
                  </a:lnTo>
                  <a:lnTo>
                    <a:pt x="2476500" y="158496"/>
                  </a:lnTo>
                  <a:lnTo>
                    <a:pt x="2406396" y="158496"/>
                  </a:lnTo>
                  <a:lnTo>
                    <a:pt x="2441448" y="73152"/>
                  </a:lnTo>
                  <a:lnTo>
                    <a:pt x="2476500" y="158496"/>
                  </a:lnTo>
                  <a:lnTo>
                    <a:pt x="2476500" y="20726"/>
                  </a:lnTo>
                  <a:lnTo>
                    <a:pt x="2468880" y="3048"/>
                  </a:lnTo>
                  <a:lnTo>
                    <a:pt x="2415540" y="3048"/>
                  </a:lnTo>
                  <a:lnTo>
                    <a:pt x="2302764" y="268224"/>
                  </a:lnTo>
                  <a:lnTo>
                    <a:pt x="2362200" y="268224"/>
                  </a:lnTo>
                  <a:lnTo>
                    <a:pt x="2386584" y="208788"/>
                  </a:lnTo>
                  <a:lnTo>
                    <a:pt x="2497836" y="208788"/>
                  </a:lnTo>
                  <a:lnTo>
                    <a:pt x="2522220" y="268224"/>
                  </a:lnTo>
                  <a:lnTo>
                    <a:pt x="2583180" y="268224"/>
                  </a:lnTo>
                  <a:close/>
                </a:path>
                <a:path w="7335520" h="273050">
                  <a:moveTo>
                    <a:pt x="2845308" y="4064"/>
                  </a:moveTo>
                  <a:lnTo>
                    <a:pt x="2787396" y="4064"/>
                  </a:lnTo>
                  <a:lnTo>
                    <a:pt x="2787396" y="109474"/>
                  </a:lnTo>
                  <a:lnTo>
                    <a:pt x="2680716" y="109474"/>
                  </a:lnTo>
                  <a:lnTo>
                    <a:pt x="2680716" y="4064"/>
                  </a:lnTo>
                  <a:lnTo>
                    <a:pt x="2622804" y="4064"/>
                  </a:lnTo>
                  <a:lnTo>
                    <a:pt x="2622804" y="109474"/>
                  </a:lnTo>
                  <a:lnTo>
                    <a:pt x="2622804" y="162814"/>
                  </a:lnTo>
                  <a:lnTo>
                    <a:pt x="2622804" y="268224"/>
                  </a:lnTo>
                  <a:lnTo>
                    <a:pt x="2680716" y="268224"/>
                  </a:lnTo>
                  <a:lnTo>
                    <a:pt x="2680716" y="162814"/>
                  </a:lnTo>
                  <a:lnTo>
                    <a:pt x="2787396" y="162814"/>
                  </a:lnTo>
                  <a:lnTo>
                    <a:pt x="2787396" y="268224"/>
                  </a:lnTo>
                  <a:lnTo>
                    <a:pt x="2845308" y="268224"/>
                  </a:lnTo>
                  <a:lnTo>
                    <a:pt x="2845308" y="162814"/>
                  </a:lnTo>
                  <a:lnTo>
                    <a:pt x="2845308" y="109474"/>
                  </a:lnTo>
                  <a:lnTo>
                    <a:pt x="2845308" y="4064"/>
                  </a:lnTo>
                  <a:close/>
                </a:path>
                <a:path w="7335520" h="273050">
                  <a:moveTo>
                    <a:pt x="3136392" y="4572"/>
                  </a:moveTo>
                  <a:lnTo>
                    <a:pt x="3083052" y="4572"/>
                  </a:lnTo>
                  <a:lnTo>
                    <a:pt x="2967228" y="176784"/>
                  </a:lnTo>
                  <a:lnTo>
                    <a:pt x="2967228" y="4572"/>
                  </a:lnTo>
                  <a:lnTo>
                    <a:pt x="2909316" y="4572"/>
                  </a:lnTo>
                  <a:lnTo>
                    <a:pt x="2909316" y="268224"/>
                  </a:lnTo>
                  <a:lnTo>
                    <a:pt x="2964180" y="268224"/>
                  </a:lnTo>
                  <a:lnTo>
                    <a:pt x="3080004" y="96012"/>
                  </a:lnTo>
                  <a:lnTo>
                    <a:pt x="3080004" y="268224"/>
                  </a:lnTo>
                  <a:lnTo>
                    <a:pt x="3136392" y="268224"/>
                  </a:lnTo>
                  <a:lnTo>
                    <a:pt x="3136392" y="4572"/>
                  </a:lnTo>
                  <a:close/>
                </a:path>
                <a:path w="7335520" h="273050">
                  <a:moveTo>
                    <a:pt x="3409200" y="96012"/>
                  </a:moveTo>
                  <a:lnTo>
                    <a:pt x="3400742" y="56388"/>
                  </a:lnTo>
                  <a:lnTo>
                    <a:pt x="3366909" y="19367"/>
                  </a:lnTo>
                  <a:lnTo>
                    <a:pt x="3349764" y="11239"/>
                  </a:lnTo>
                  <a:lnTo>
                    <a:pt x="3349764" y="97536"/>
                  </a:lnTo>
                  <a:lnTo>
                    <a:pt x="3349142" y="106133"/>
                  </a:lnTo>
                  <a:lnTo>
                    <a:pt x="3323666" y="134683"/>
                  </a:lnTo>
                  <a:lnTo>
                    <a:pt x="3304044" y="137160"/>
                  </a:lnTo>
                  <a:lnTo>
                    <a:pt x="3258324" y="137160"/>
                  </a:lnTo>
                  <a:lnTo>
                    <a:pt x="3258324" y="56388"/>
                  </a:lnTo>
                  <a:lnTo>
                    <a:pt x="3302520" y="56388"/>
                  </a:lnTo>
                  <a:lnTo>
                    <a:pt x="3343325" y="73113"/>
                  </a:lnTo>
                  <a:lnTo>
                    <a:pt x="3349764" y="97536"/>
                  </a:lnTo>
                  <a:lnTo>
                    <a:pt x="3349764" y="11239"/>
                  </a:lnTo>
                  <a:lnTo>
                    <a:pt x="3330333" y="6273"/>
                  </a:lnTo>
                  <a:lnTo>
                    <a:pt x="3308616" y="4572"/>
                  </a:lnTo>
                  <a:lnTo>
                    <a:pt x="3200412" y="4572"/>
                  </a:lnTo>
                  <a:lnTo>
                    <a:pt x="3200412" y="268224"/>
                  </a:lnTo>
                  <a:lnTo>
                    <a:pt x="3258324" y="268224"/>
                  </a:lnTo>
                  <a:lnTo>
                    <a:pt x="3258324" y="188976"/>
                  </a:lnTo>
                  <a:lnTo>
                    <a:pt x="3302520" y="188976"/>
                  </a:lnTo>
                  <a:lnTo>
                    <a:pt x="3344621" y="183070"/>
                  </a:lnTo>
                  <a:lnTo>
                    <a:pt x="3378720" y="164592"/>
                  </a:lnTo>
                  <a:lnTo>
                    <a:pt x="3400691" y="137160"/>
                  </a:lnTo>
                  <a:lnTo>
                    <a:pt x="3401390" y="136017"/>
                  </a:lnTo>
                  <a:lnTo>
                    <a:pt x="3407219" y="117449"/>
                  </a:lnTo>
                  <a:lnTo>
                    <a:pt x="3409200" y="96012"/>
                  </a:lnTo>
                  <a:close/>
                </a:path>
                <a:path w="7335520" h="273050">
                  <a:moveTo>
                    <a:pt x="3724668" y="137160"/>
                  </a:moveTo>
                  <a:lnTo>
                    <a:pt x="3722116" y="109499"/>
                  </a:lnTo>
                  <a:lnTo>
                    <a:pt x="3714572" y="83820"/>
                  </a:lnTo>
                  <a:lnTo>
                    <a:pt x="3702164" y="60439"/>
                  </a:lnTo>
                  <a:lnTo>
                    <a:pt x="3696322" y="53340"/>
                  </a:lnTo>
                  <a:lnTo>
                    <a:pt x="3685044" y="39624"/>
                  </a:lnTo>
                  <a:lnTo>
                    <a:pt x="3663708" y="22809"/>
                  </a:lnTo>
                  <a:lnTo>
                    <a:pt x="3663708" y="137160"/>
                  </a:lnTo>
                  <a:lnTo>
                    <a:pt x="3662273" y="153720"/>
                  </a:lnTo>
                  <a:lnTo>
                    <a:pt x="3640848" y="195072"/>
                  </a:lnTo>
                  <a:lnTo>
                    <a:pt x="3600983" y="218008"/>
                  </a:lnTo>
                  <a:lnTo>
                    <a:pt x="3584460" y="219456"/>
                  </a:lnTo>
                  <a:lnTo>
                    <a:pt x="3567900" y="218008"/>
                  </a:lnTo>
                  <a:lnTo>
                    <a:pt x="3526548" y="195072"/>
                  </a:lnTo>
                  <a:lnTo>
                    <a:pt x="3506609" y="153720"/>
                  </a:lnTo>
                  <a:lnTo>
                    <a:pt x="3505212" y="137160"/>
                  </a:lnTo>
                  <a:lnTo>
                    <a:pt x="3506393" y="119735"/>
                  </a:lnTo>
                  <a:lnTo>
                    <a:pt x="3526548" y="77724"/>
                  </a:lnTo>
                  <a:lnTo>
                    <a:pt x="3566617" y="54800"/>
                  </a:lnTo>
                  <a:lnTo>
                    <a:pt x="3582936" y="53340"/>
                  </a:lnTo>
                  <a:lnTo>
                    <a:pt x="3600119" y="54800"/>
                  </a:lnTo>
                  <a:lnTo>
                    <a:pt x="3640848" y="77724"/>
                  </a:lnTo>
                  <a:lnTo>
                    <a:pt x="3662273" y="119951"/>
                  </a:lnTo>
                  <a:lnTo>
                    <a:pt x="3663708" y="137160"/>
                  </a:lnTo>
                  <a:lnTo>
                    <a:pt x="3663708" y="22809"/>
                  </a:lnTo>
                  <a:lnTo>
                    <a:pt x="3663327" y="22504"/>
                  </a:lnTo>
                  <a:lnTo>
                    <a:pt x="3639324" y="10096"/>
                  </a:lnTo>
                  <a:lnTo>
                    <a:pt x="3613035" y="2552"/>
                  </a:lnTo>
                  <a:lnTo>
                    <a:pt x="3584460" y="0"/>
                  </a:lnTo>
                  <a:lnTo>
                    <a:pt x="3555885" y="2552"/>
                  </a:lnTo>
                  <a:lnTo>
                    <a:pt x="3505593" y="22504"/>
                  </a:lnTo>
                  <a:lnTo>
                    <a:pt x="3466744" y="61087"/>
                  </a:lnTo>
                  <a:lnTo>
                    <a:pt x="3446792" y="109715"/>
                  </a:lnTo>
                  <a:lnTo>
                    <a:pt x="3444252" y="137160"/>
                  </a:lnTo>
                  <a:lnTo>
                    <a:pt x="3446576" y="164592"/>
                  </a:lnTo>
                  <a:lnTo>
                    <a:pt x="3466109" y="212598"/>
                  </a:lnTo>
                  <a:lnTo>
                    <a:pt x="3504704" y="250304"/>
                  </a:lnTo>
                  <a:lnTo>
                    <a:pt x="3554374" y="270256"/>
                  </a:lnTo>
                  <a:lnTo>
                    <a:pt x="3582936" y="272796"/>
                  </a:lnTo>
                  <a:lnTo>
                    <a:pt x="3612362" y="270256"/>
                  </a:lnTo>
                  <a:lnTo>
                    <a:pt x="3638943" y="262699"/>
                  </a:lnTo>
                  <a:lnTo>
                    <a:pt x="3662654" y="250304"/>
                  </a:lnTo>
                  <a:lnTo>
                    <a:pt x="3683520" y="233172"/>
                  </a:lnTo>
                  <a:lnTo>
                    <a:pt x="3695395" y="219456"/>
                  </a:lnTo>
                  <a:lnTo>
                    <a:pt x="3701516" y="212394"/>
                  </a:lnTo>
                  <a:lnTo>
                    <a:pt x="3714381" y="189166"/>
                  </a:lnTo>
                  <a:lnTo>
                    <a:pt x="3722090" y="163957"/>
                  </a:lnTo>
                  <a:lnTo>
                    <a:pt x="3724668" y="137160"/>
                  </a:lnTo>
                  <a:close/>
                </a:path>
                <a:path w="7335520" h="273050">
                  <a:moveTo>
                    <a:pt x="3997452" y="196596"/>
                  </a:moveTo>
                  <a:lnTo>
                    <a:pt x="3996626" y="183743"/>
                  </a:lnTo>
                  <a:lnTo>
                    <a:pt x="3994213" y="172593"/>
                  </a:lnTo>
                  <a:lnTo>
                    <a:pt x="3990390" y="163169"/>
                  </a:lnTo>
                  <a:lnTo>
                    <a:pt x="3988295" y="160020"/>
                  </a:lnTo>
                  <a:lnTo>
                    <a:pt x="3985260" y="155448"/>
                  </a:lnTo>
                  <a:lnTo>
                    <a:pt x="3977830" y="148005"/>
                  </a:lnTo>
                  <a:lnTo>
                    <a:pt x="3969258" y="141541"/>
                  </a:lnTo>
                  <a:lnTo>
                    <a:pt x="3959542" y="135953"/>
                  </a:lnTo>
                  <a:lnTo>
                    <a:pt x="3948684" y="131064"/>
                  </a:lnTo>
                  <a:lnTo>
                    <a:pt x="3963568" y="119875"/>
                  </a:lnTo>
                  <a:lnTo>
                    <a:pt x="3970401" y="111252"/>
                  </a:lnTo>
                  <a:lnTo>
                    <a:pt x="3974020" y="106680"/>
                  </a:lnTo>
                  <a:lnTo>
                    <a:pt x="3980192" y="91211"/>
                  </a:lnTo>
                  <a:lnTo>
                    <a:pt x="3982212" y="73152"/>
                  </a:lnTo>
                  <a:lnTo>
                    <a:pt x="3981094" y="60007"/>
                  </a:lnTo>
                  <a:lnTo>
                    <a:pt x="3951719" y="17437"/>
                  </a:lnTo>
                  <a:lnTo>
                    <a:pt x="3939540" y="12065"/>
                  </a:lnTo>
                  <a:lnTo>
                    <a:pt x="3939540" y="187452"/>
                  </a:lnTo>
                  <a:lnTo>
                    <a:pt x="3936974" y="200583"/>
                  </a:lnTo>
                  <a:lnTo>
                    <a:pt x="3929253" y="210121"/>
                  </a:lnTo>
                  <a:lnTo>
                    <a:pt x="3916400" y="215963"/>
                  </a:lnTo>
                  <a:lnTo>
                    <a:pt x="3898392" y="217932"/>
                  </a:lnTo>
                  <a:lnTo>
                    <a:pt x="3829812" y="217932"/>
                  </a:lnTo>
                  <a:lnTo>
                    <a:pt x="3829812" y="160020"/>
                  </a:lnTo>
                  <a:lnTo>
                    <a:pt x="3896868" y="160020"/>
                  </a:lnTo>
                  <a:lnTo>
                    <a:pt x="3915753" y="161734"/>
                  </a:lnTo>
                  <a:lnTo>
                    <a:pt x="3929062" y="166878"/>
                  </a:lnTo>
                  <a:lnTo>
                    <a:pt x="3936949" y="175450"/>
                  </a:lnTo>
                  <a:lnTo>
                    <a:pt x="3939540" y="187452"/>
                  </a:lnTo>
                  <a:lnTo>
                    <a:pt x="3939540" y="12065"/>
                  </a:lnTo>
                  <a:lnTo>
                    <a:pt x="3935539" y="10287"/>
                  </a:lnTo>
                  <a:lnTo>
                    <a:pt x="3925824" y="8077"/>
                  </a:lnTo>
                  <a:lnTo>
                    <a:pt x="3925824" y="73152"/>
                  </a:lnTo>
                  <a:lnTo>
                    <a:pt x="3925824" y="82296"/>
                  </a:lnTo>
                  <a:lnTo>
                    <a:pt x="3923017" y="95186"/>
                  </a:lnTo>
                  <a:lnTo>
                    <a:pt x="3914775" y="104203"/>
                  </a:lnTo>
                  <a:lnTo>
                    <a:pt x="3901402" y="109524"/>
                  </a:lnTo>
                  <a:lnTo>
                    <a:pt x="3883152" y="111252"/>
                  </a:lnTo>
                  <a:lnTo>
                    <a:pt x="3829812" y="111252"/>
                  </a:lnTo>
                  <a:lnTo>
                    <a:pt x="3829812" y="54864"/>
                  </a:lnTo>
                  <a:lnTo>
                    <a:pt x="3887724" y="54864"/>
                  </a:lnTo>
                  <a:lnTo>
                    <a:pt x="3925824" y="73152"/>
                  </a:lnTo>
                  <a:lnTo>
                    <a:pt x="3925824" y="8077"/>
                  </a:lnTo>
                  <a:lnTo>
                    <a:pt x="3916807" y="6007"/>
                  </a:lnTo>
                  <a:lnTo>
                    <a:pt x="3895344" y="4572"/>
                  </a:lnTo>
                  <a:lnTo>
                    <a:pt x="3773424" y="4572"/>
                  </a:lnTo>
                  <a:lnTo>
                    <a:pt x="3773424" y="268224"/>
                  </a:lnTo>
                  <a:lnTo>
                    <a:pt x="3898392" y="268224"/>
                  </a:lnTo>
                  <a:lnTo>
                    <a:pt x="3939540" y="263652"/>
                  </a:lnTo>
                  <a:lnTo>
                    <a:pt x="3982669" y="239674"/>
                  </a:lnTo>
                  <a:lnTo>
                    <a:pt x="3994010" y="217932"/>
                  </a:lnTo>
                  <a:lnTo>
                    <a:pt x="3995763" y="212864"/>
                  </a:lnTo>
                  <a:lnTo>
                    <a:pt x="3997452" y="196596"/>
                  </a:lnTo>
                  <a:close/>
                </a:path>
                <a:path w="7335520" h="273050">
                  <a:moveTo>
                    <a:pt x="4287024" y="268224"/>
                  </a:moveTo>
                  <a:lnTo>
                    <a:pt x="4174248" y="115824"/>
                  </a:lnTo>
                  <a:lnTo>
                    <a:pt x="4280928" y="4572"/>
                  </a:lnTo>
                  <a:lnTo>
                    <a:pt x="4210824" y="4572"/>
                  </a:lnTo>
                  <a:lnTo>
                    <a:pt x="4104144" y="120396"/>
                  </a:lnTo>
                  <a:lnTo>
                    <a:pt x="4104144" y="4572"/>
                  </a:lnTo>
                  <a:lnTo>
                    <a:pt x="4046232" y="4572"/>
                  </a:lnTo>
                  <a:lnTo>
                    <a:pt x="4046232" y="268224"/>
                  </a:lnTo>
                  <a:lnTo>
                    <a:pt x="4104144" y="268224"/>
                  </a:lnTo>
                  <a:lnTo>
                    <a:pt x="4104144" y="187452"/>
                  </a:lnTo>
                  <a:lnTo>
                    <a:pt x="4134624" y="155448"/>
                  </a:lnTo>
                  <a:lnTo>
                    <a:pt x="4216920" y="268224"/>
                  </a:lnTo>
                  <a:lnTo>
                    <a:pt x="4287024" y="268224"/>
                  </a:lnTo>
                  <a:close/>
                </a:path>
                <a:path w="7335520" h="273050">
                  <a:moveTo>
                    <a:pt x="4550664" y="4572"/>
                  </a:moveTo>
                  <a:lnTo>
                    <a:pt x="4497324" y="4572"/>
                  </a:lnTo>
                  <a:lnTo>
                    <a:pt x="4381500" y="176784"/>
                  </a:lnTo>
                  <a:lnTo>
                    <a:pt x="4381500" y="4572"/>
                  </a:lnTo>
                  <a:lnTo>
                    <a:pt x="4323588" y="4572"/>
                  </a:lnTo>
                  <a:lnTo>
                    <a:pt x="4323588" y="268224"/>
                  </a:lnTo>
                  <a:lnTo>
                    <a:pt x="4378452" y="268224"/>
                  </a:lnTo>
                  <a:lnTo>
                    <a:pt x="4494276" y="96012"/>
                  </a:lnTo>
                  <a:lnTo>
                    <a:pt x="4494276" y="268224"/>
                  </a:lnTo>
                  <a:lnTo>
                    <a:pt x="4550664" y="268224"/>
                  </a:lnTo>
                  <a:lnTo>
                    <a:pt x="4550664" y="4572"/>
                  </a:lnTo>
                  <a:close/>
                </a:path>
                <a:path w="7335520" h="273050">
                  <a:moveTo>
                    <a:pt x="4927092" y="4064"/>
                  </a:moveTo>
                  <a:lnTo>
                    <a:pt x="4709160" y="4064"/>
                  </a:lnTo>
                  <a:lnTo>
                    <a:pt x="4709160" y="57404"/>
                  </a:lnTo>
                  <a:lnTo>
                    <a:pt x="4789932" y="57404"/>
                  </a:lnTo>
                  <a:lnTo>
                    <a:pt x="4789932" y="268224"/>
                  </a:lnTo>
                  <a:lnTo>
                    <a:pt x="4847844" y="268224"/>
                  </a:lnTo>
                  <a:lnTo>
                    <a:pt x="4847844" y="57404"/>
                  </a:lnTo>
                  <a:lnTo>
                    <a:pt x="4927092" y="57404"/>
                  </a:lnTo>
                  <a:lnTo>
                    <a:pt x="4927092" y="4064"/>
                  </a:lnTo>
                  <a:close/>
                </a:path>
                <a:path w="7335520" h="273050">
                  <a:moveTo>
                    <a:pt x="5170944" y="216154"/>
                  </a:moveTo>
                  <a:lnTo>
                    <a:pt x="5027688" y="216154"/>
                  </a:lnTo>
                  <a:lnTo>
                    <a:pt x="5027688" y="161544"/>
                  </a:lnTo>
                  <a:lnTo>
                    <a:pt x="5151132" y="161544"/>
                  </a:lnTo>
                  <a:lnTo>
                    <a:pt x="5151132" y="109474"/>
                  </a:lnTo>
                  <a:lnTo>
                    <a:pt x="5027688" y="109474"/>
                  </a:lnTo>
                  <a:lnTo>
                    <a:pt x="5027688" y="56134"/>
                  </a:lnTo>
                  <a:lnTo>
                    <a:pt x="5167896" y="56134"/>
                  </a:lnTo>
                  <a:lnTo>
                    <a:pt x="5167896" y="4064"/>
                  </a:lnTo>
                  <a:lnTo>
                    <a:pt x="4969776" y="4064"/>
                  </a:lnTo>
                  <a:lnTo>
                    <a:pt x="4969776" y="56134"/>
                  </a:lnTo>
                  <a:lnTo>
                    <a:pt x="4969776" y="109474"/>
                  </a:lnTo>
                  <a:lnTo>
                    <a:pt x="4969776" y="161544"/>
                  </a:lnTo>
                  <a:lnTo>
                    <a:pt x="4969776" y="216154"/>
                  </a:lnTo>
                  <a:lnTo>
                    <a:pt x="4969776" y="268224"/>
                  </a:lnTo>
                  <a:lnTo>
                    <a:pt x="5170944" y="268224"/>
                  </a:lnTo>
                  <a:lnTo>
                    <a:pt x="5170944" y="216154"/>
                  </a:lnTo>
                  <a:close/>
                </a:path>
                <a:path w="7335520" h="273050">
                  <a:moveTo>
                    <a:pt x="5433072" y="96012"/>
                  </a:moveTo>
                  <a:lnTo>
                    <a:pt x="5424614" y="56388"/>
                  </a:lnTo>
                  <a:lnTo>
                    <a:pt x="5390756" y="19367"/>
                  </a:lnTo>
                  <a:lnTo>
                    <a:pt x="5373636" y="11341"/>
                  </a:lnTo>
                  <a:lnTo>
                    <a:pt x="5373636" y="97536"/>
                  </a:lnTo>
                  <a:lnTo>
                    <a:pt x="5372798" y="106133"/>
                  </a:lnTo>
                  <a:lnTo>
                    <a:pt x="5346966" y="134683"/>
                  </a:lnTo>
                  <a:lnTo>
                    <a:pt x="5327916" y="137160"/>
                  </a:lnTo>
                  <a:lnTo>
                    <a:pt x="5282196" y="137160"/>
                  </a:lnTo>
                  <a:lnTo>
                    <a:pt x="5282196" y="56388"/>
                  </a:lnTo>
                  <a:lnTo>
                    <a:pt x="5326392" y="56388"/>
                  </a:lnTo>
                  <a:lnTo>
                    <a:pt x="5366563" y="73113"/>
                  </a:lnTo>
                  <a:lnTo>
                    <a:pt x="5373636" y="97536"/>
                  </a:lnTo>
                  <a:lnTo>
                    <a:pt x="5373636" y="11341"/>
                  </a:lnTo>
                  <a:lnTo>
                    <a:pt x="5373446" y="11239"/>
                  </a:lnTo>
                  <a:lnTo>
                    <a:pt x="5353558" y="6273"/>
                  </a:lnTo>
                  <a:lnTo>
                    <a:pt x="5330964" y="4572"/>
                  </a:lnTo>
                  <a:lnTo>
                    <a:pt x="5224284" y="4572"/>
                  </a:lnTo>
                  <a:lnTo>
                    <a:pt x="5224284" y="268224"/>
                  </a:lnTo>
                  <a:lnTo>
                    <a:pt x="5282196" y="268224"/>
                  </a:lnTo>
                  <a:lnTo>
                    <a:pt x="5282196" y="188976"/>
                  </a:lnTo>
                  <a:lnTo>
                    <a:pt x="5326392" y="188976"/>
                  </a:lnTo>
                  <a:lnTo>
                    <a:pt x="5368493" y="183070"/>
                  </a:lnTo>
                  <a:lnTo>
                    <a:pt x="5402592" y="164592"/>
                  </a:lnTo>
                  <a:lnTo>
                    <a:pt x="5424563" y="137160"/>
                  </a:lnTo>
                  <a:lnTo>
                    <a:pt x="5425262" y="136017"/>
                  </a:lnTo>
                  <a:lnTo>
                    <a:pt x="5431091" y="117449"/>
                  </a:lnTo>
                  <a:lnTo>
                    <a:pt x="5433072" y="96012"/>
                  </a:lnTo>
                  <a:close/>
                </a:path>
                <a:path w="7335520" h="273050">
                  <a:moveTo>
                    <a:pt x="5683008" y="96012"/>
                  </a:moveTo>
                  <a:lnTo>
                    <a:pt x="5674550" y="56388"/>
                  </a:lnTo>
                  <a:lnTo>
                    <a:pt x="5640692" y="19367"/>
                  </a:lnTo>
                  <a:lnTo>
                    <a:pt x="5623572" y="11341"/>
                  </a:lnTo>
                  <a:lnTo>
                    <a:pt x="5623572" y="97536"/>
                  </a:lnTo>
                  <a:lnTo>
                    <a:pt x="5622734" y="106133"/>
                  </a:lnTo>
                  <a:lnTo>
                    <a:pt x="5596902" y="134683"/>
                  </a:lnTo>
                  <a:lnTo>
                    <a:pt x="5577852" y="137160"/>
                  </a:lnTo>
                  <a:lnTo>
                    <a:pt x="5532132" y="137160"/>
                  </a:lnTo>
                  <a:lnTo>
                    <a:pt x="5532132" y="56388"/>
                  </a:lnTo>
                  <a:lnTo>
                    <a:pt x="5576328" y="56388"/>
                  </a:lnTo>
                  <a:lnTo>
                    <a:pt x="5616499" y="73113"/>
                  </a:lnTo>
                  <a:lnTo>
                    <a:pt x="5623572" y="97536"/>
                  </a:lnTo>
                  <a:lnTo>
                    <a:pt x="5623572" y="11341"/>
                  </a:lnTo>
                  <a:lnTo>
                    <a:pt x="5623382" y="11239"/>
                  </a:lnTo>
                  <a:lnTo>
                    <a:pt x="5603494" y="6273"/>
                  </a:lnTo>
                  <a:lnTo>
                    <a:pt x="5580900" y="4572"/>
                  </a:lnTo>
                  <a:lnTo>
                    <a:pt x="5474220" y="4572"/>
                  </a:lnTo>
                  <a:lnTo>
                    <a:pt x="5474220" y="268224"/>
                  </a:lnTo>
                  <a:lnTo>
                    <a:pt x="5532132" y="268224"/>
                  </a:lnTo>
                  <a:lnTo>
                    <a:pt x="5532132" y="188976"/>
                  </a:lnTo>
                  <a:lnTo>
                    <a:pt x="5576328" y="188976"/>
                  </a:lnTo>
                  <a:lnTo>
                    <a:pt x="5618429" y="183070"/>
                  </a:lnTo>
                  <a:lnTo>
                    <a:pt x="5652528" y="164592"/>
                  </a:lnTo>
                  <a:lnTo>
                    <a:pt x="5674499" y="137160"/>
                  </a:lnTo>
                  <a:lnTo>
                    <a:pt x="5675198" y="136017"/>
                  </a:lnTo>
                  <a:lnTo>
                    <a:pt x="5681027" y="117449"/>
                  </a:lnTo>
                  <a:lnTo>
                    <a:pt x="5683008" y="96012"/>
                  </a:lnTo>
                  <a:close/>
                </a:path>
                <a:path w="7335520" h="273050">
                  <a:moveTo>
                    <a:pt x="5951232" y="4572"/>
                  </a:moveTo>
                  <a:lnTo>
                    <a:pt x="5896368" y="4572"/>
                  </a:lnTo>
                  <a:lnTo>
                    <a:pt x="5780544" y="176784"/>
                  </a:lnTo>
                  <a:lnTo>
                    <a:pt x="5780544" y="4572"/>
                  </a:lnTo>
                  <a:lnTo>
                    <a:pt x="5724156" y="4572"/>
                  </a:lnTo>
                  <a:lnTo>
                    <a:pt x="5724156" y="268224"/>
                  </a:lnTo>
                  <a:lnTo>
                    <a:pt x="5779020" y="268224"/>
                  </a:lnTo>
                  <a:lnTo>
                    <a:pt x="5893320" y="96012"/>
                  </a:lnTo>
                  <a:lnTo>
                    <a:pt x="5893320" y="268224"/>
                  </a:lnTo>
                  <a:lnTo>
                    <a:pt x="5951232" y="268224"/>
                  </a:lnTo>
                  <a:lnTo>
                    <a:pt x="5951232" y="4572"/>
                  </a:lnTo>
                  <a:close/>
                </a:path>
                <a:path w="7335520" h="273050">
                  <a:moveTo>
                    <a:pt x="6211836" y="4064"/>
                  </a:moveTo>
                  <a:lnTo>
                    <a:pt x="5993904" y="4064"/>
                  </a:lnTo>
                  <a:lnTo>
                    <a:pt x="5993904" y="57404"/>
                  </a:lnTo>
                  <a:lnTo>
                    <a:pt x="6073152" y="57404"/>
                  </a:lnTo>
                  <a:lnTo>
                    <a:pt x="6073152" y="268224"/>
                  </a:lnTo>
                  <a:lnTo>
                    <a:pt x="6131064" y="268224"/>
                  </a:lnTo>
                  <a:lnTo>
                    <a:pt x="6131064" y="57404"/>
                  </a:lnTo>
                  <a:lnTo>
                    <a:pt x="6211836" y="57404"/>
                  </a:lnTo>
                  <a:lnTo>
                    <a:pt x="6211836" y="4064"/>
                  </a:lnTo>
                  <a:close/>
                </a:path>
                <a:path w="7335520" h="273050">
                  <a:moveTo>
                    <a:pt x="6518148" y="137160"/>
                  </a:moveTo>
                  <a:lnTo>
                    <a:pt x="6508051" y="83820"/>
                  </a:lnTo>
                  <a:lnTo>
                    <a:pt x="6478524" y="39624"/>
                  </a:lnTo>
                  <a:lnTo>
                    <a:pt x="6457188" y="22644"/>
                  </a:lnTo>
                  <a:lnTo>
                    <a:pt x="6457188" y="137160"/>
                  </a:lnTo>
                  <a:lnTo>
                    <a:pt x="6455791" y="153720"/>
                  </a:lnTo>
                  <a:lnTo>
                    <a:pt x="6435852" y="195072"/>
                  </a:lnTo>
                  <a:lnTo>
                    <a:pt x="6394501" y="218008"/>
                  </a:lnTo>
                  <a:lnTo>
                    <a:pt x="6377940" y="219456"/>
                  </a:lnTo>
                  <a:lnTo>
                    <a:pt x="6361633" y="218008"/>
                  </a:lnTo>
                  <a:lnTo>
                    <a:pt x="6321552" y="195072"/>
                  </a:lnTo>
                  <a:lnTo>
                    <a:pt x="6300127" y="153720"/>
                  </a:lnTo>
                  <a:lnTo>
                    <a:pt x="6298692" y="137160"/>
                  </a:lnTo>
                  <a:lnTo>
                    <a:pt x="6300101" y="119735"/>
                  </a:lnTo>
                  <a:lnTo>
                    <a:pt x="6320028" y="77724"/>
                  </a:lnTo>
                  <a:lnTo>
                    <a:pt x="6361392" y="54800"/>
                  </a:lnTo>
                  <a:lnTo>
                    <a:pt x="6377940" y="53340"/>
                  </a:lnTo>
                  <a:lnTo>
                    <a:pt x="6394259" y="54800"/>
                  </a:lnTo>
                  <a:lnTo>
                    <a:pt x="6434328" y="77724"/>
                  </a:lnTo>
                  <a:lnTo>
                    <a:pt x="6455765" y="119951"/>
                  </a:lnTo>
                  <a:lnTo>
                    <a:pt x="6457188" y="137160"/>
                  </a:lnTo>
                  <a:lnTo>
                    <a:pt x="6457188" y="22644"/>
                  </a:lnTo>
                  <a:lnTo>
                    <a:pt x="6457023" y="22504"/>
                  </a:lnTo>
                  <a:lnTo>
                    <a:pt x="6433375" y="10096"/>
                  </a:lnTo>
                  <a:lnTo>
                    <a:pt x="6407163" y="2552"/>
                  </a:lnTo>
                  <a:lnTo>
                    <a:pt x="6377940" y="0"/>
                  </a:lnTo>
                  <a:lnTo>
                    <a:pt x="6349365" y="2552"/>
                  </a:lnTo>
                  <a:lnTo>
                    <a:pt x="6299073" y="22504"/>
                  </a:lnTo>
                  <a:lnTo>
                    <a:pt x="6260236" y="61087"/>
                  </a:lnTo>
                  <a:lnTo>
                    <a:pt x="6240284" y="109715"/>
                  </a:lnTo>
                  <a:lnTo>
                    <a:pt x="6237732" y="137160"/>
                  </a:lnTo>
                  <a:lnTo>
                    <a:pt x="6240284" y="164592"/>
                  </a:lnTo>
                  <a:lnTo>
                    <a:pt x="6260236" y="212598"/>
                  </a:lnTo>
                  <a:lnTo>
                    <a:pt x="6298870" y="250304"/>
                  </a:lnTo>
                  <a:lnTo>
                    <a:pt x="6348730" y="270256"/>
                  </a:lnTo>
                  <a:lnTo>
                    <a:pt x="6377940" y="272796"/>
                  </a:lnTo>
                  <a:lnTo>
                    <a:pt x="6406515" y="270256"/>
                  </a:lnTo>
                  <a:lnTo>
                    <a:pt x="6432804" y="262699"/>
                  </a:lnTo>
                  <a:lnTo>
                    <a:pt x="6456807" y="250304"/>
                  </a:lnTo>
                  <a:lnTo>
                    <a:pt x="6478524" y="233172"/>
                  </a:lnTo>
                  <a:lnTo>
                    <a:pt x="6489827" y="219456"/>
                  </a:lnTo>
                  <a:lnTo>
                    <a:pt x="6495656" y="212394"/>
                  </a:lnTo>
                  <a:lnTo>
                    <a:pt x="6508051" y="189166"/>
                  </a:lnTo>
                  <a:lnTo>
                    <a:pt x="6515608" y="163957"/>
                  </a:lnTo>
                  <a:lnTo>
                    <a:pt x="6518148" y="137160"/>
                  </a:lnTo>
                  <a:close/>
                </a:path>
                <a:path w="7335520" h="273050">
                  <a:moveTo>
                    <a:pt x="6775704" y="96012"/>
                  </a:moveTo>
                  <a:lnTo>
                    <a:pt x="6767258" y="56388"/>
                  </a:lnTo>
                  <a:lnTo>
                    <a:pt x="6734061" y="19367"/>
                  </a:lnTo>
                  <a:lnTo>
                    <a:pt x="6717792" y="11696"/>
                  </a:lnTo>
                  <a:lnTo>
                    <a:pt x="6717792" y="97536"/>
                  </a:lnTo>
                  <a:lnTo>
                    <a:pt x="6716966" y="106133"/>
                  </a:lnTo>
                  <a:lnTo>
                    <a:pt x="6690550" y="134683"/>
                  </a:lnTo>
                  <a:lnTo>
                    <a:pt x="6672072" y="137160"/>
                  </a:lnTo>
                  <a:lnTo>
                    <a:pt x="6624828" y="137160"/>
                  </a:lnTo>
                  <a:lnTo>
                    <a:pt x="6624828" y="56388"/>
                  </a:lnTo>
                  <a:lnTo>
                    <a:pt x="6670548" y="56388"/>
                  </a:lnTo>
                  <a:lnTo>
                    <a:pt x="6710083" y="73113"/>
                  </a:lnTo>
                  <a:lnTo>
                    <a:pt x="6717792" y="97536"/>
                  </a:lnTo>
                  <a:lnTo>
                    <a:pt x="6717792" y="11696"/>
                  </a:lnTo>
                  <a:lnTo>
                    <a:pt x="6716839" y="11239"/>
                  </a:lnTo>
                  <a:lnTo>
                    <a:pt x="6697053" y="6273"/>
                  </a:lnTo>
                  <a:lnTo>
                    <a:pt x="6675120" y="4572"/>
                  </a:lnTo>
                  <a:lnTo>
                    <a:pt x="6566916" y="4572"/>
                  </a:lnTo>
                  <a:lnTo>
                    <a:pt x="6566916" y="268224"/>
                  </a:lnTo>
                  <a:lnTo>
                    <a:pt x="6624828" y="268224"/>
                  </a:lnTo>
                  <a:lnTo>
                    <a:pt x="6624828" y="188976"/>
                  </a:lnTo>
                  <a:lnTo>
                    <a:pt x="6669024" y="188976"/>
                  </a:lnTo>
                  <a:lnTo>
                    <a:pt x="6711696" y="183070"/>
                  </a:lnTo>
                  <a:lnTo>
                    <a:pt x="6745224" y="164592"/>
                  </a:lnTo>
                  <a:lnTo>
                    <a:pt x="6773951" y="117449"/>
                  </a:lnTo>
                  <a:lnTo>
                    <a:pt x="6775704" y="96012"/>
                  </a:lnTo>
                  <a:close/>
                </a:path>
                <a:path w="7335520" h="273050">
                  <a:moveTo>
                    <a:pt x="7043941" y="4572"/>
                  </a:moveTo>
                  <a:lnTo>
                    <a:pt x="6990601" y="4572"/>
                  </a:lnTo>
                  <a:lnTo>
                    <a:pt x="6874777" y="176784"/>
                  </a:lnTo>
                  <a:lnTo>
                    <a:pt x="6874777" y="4572"/>
                  </a:lnTo>
                  <a:lnTo>
                    <a:pt x="6816865" y="4572"/>
                  </a:lnTo>
                  <a:lnTo>
                    <a:pt x="6816865" y="268224"/>
                  </a:lnTo>
                  <a:lnTo>
                    <a:pt x="6871729" y="268224"/>
                  </a:lnTo>
                  <a:lnTo>
                    <a:pt x="6987553" y="96012"/>
                  </a:lnTo>
                  <a:lnTo>
                    <a:pt x="6987553" y="268224"/>
                  </a:lnTo>
                  <a:lnTo>
                    <a:pt x="7043941" y="268224"/>
                  </a:lnTo>
                  <a:lnTo>
                    <a:pt x="7043941" y="4572"/>
                  </a:lnTo>
                  <a:close/>
                </a:path>
                <a:path w="7335520" h="273050">
                  <a:moveTo>
                    <a:pt x="7335025" y="4572"/>
                  </a:moveTo>
                  <a:lnTo>
                    <a:pt x="7281685" y="4572"/>
                  </a:lnTo>
                  <a:lnTo>
                    <a:pt x="7165861" y="176784"/>
                  </a:lnTo>
                  <a:lnTo>
                    <a:pt x="7165861" y="4572"/>
                  </a:lnTo>
                  <a:lnTo>
                    <a:pt x="7107949" y="4572"/>
                  </a:lnTo>
                  <a:lnTo>
                    <a:pt x="7107949" y="268224"/>
                  </a:lnTo>
                  <a:lnTo>
                    <a:pt x="7162813" y="268224"/>
                  </a:lnTo>
                  <a:lnTo>
                    <a:pt x="7277113" y="96012"/>
                  </a:lnTo>
                  <a:lnTo>
                    <a:pt x="7277113" y="268224"/>
                  </a:lnTo>
                  <a:lnTo>
                    <a:pt x="7335025" y="268224"/>
                  </a:lnTo>
                  <a:lnTo>
                    <a:pt x="7335025" y="45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694419" y="2037588"/>
              <a:ext cx="74675" cy="121919"/>
            </a:xfrm>
            <a:prstGeom prst="rect">
              <a:avLst/>
            </a:prstGeom>
          </p:spPr>
        </p:pic>
        <p:sp>
          <p:nvSpPr>
            <p:cNvPr id="31" name="object 31" descr=""/>
            <p:cNvSpPr/>
            <p:nvPr/>
          </p:nvSpPr>
          <p:spPr>
            <a:xfrm>
              <a:off x="1307579" y="2205227"/>
              <a:ext cx="6355715" cy="803275"/>
            </a:xfrm>
            <a:custGeom>
              <a:avLst/>
              <a:gdLst/>
              <a:ahLst/>
              <a:cxnLst/>
              <a:rect l="l" t="t" r="r" b="b"/>
              <a:pathLst>
                <a:path w="6355715" h="803275">
                  <a:moveTo>
                    <a:pt x="231648" y="81788"/>
                  </a:moveTo>
                  <a:lnTo>
                    <a:pt x="10668" y="81788"/>
                  </a:lnTo>
                  <a:lnTo>
                    <a:pt x="10668" y="133858"/>
                  </a:lnTo>
                  <a:lnTo>
                    <a:pt x="10668" y="345948"/>
                  </a:lnTo>
                  <a:lnTo>
                    <a:pt x="68580" y="345948"/>
                  </a:lnTo>
                  <a:lnTo>
                    <a:pt x="68580" y="133858"/>
                  </a:lnTo>
                  <a:lnTo>
                    <a:pt x="173736" y="133858"/>
                  </a:lnTo>
                  <a:lnTo>
                    <a:pt x="173736" y="345948"/>
                  </a:lnTo>
                  <a:lnTo>
                    <a:pt x="231648" y="345948"/>
                  </a:lnTo>
                  <a:lnTo>
                    <a:pt x="231648" y="133858"/>
                  </a:lnTo>
                  <a:lnTo>
                    <a:pt x="231648" y="81788"/>
                  </a:lnTo>
                  <a:close/>
                </a:path>
                <a:path w="6355715" h="803275">
                  <a:moveTo>
                    <a:pt x="242316" y="758952"/>
                  </a:moveTo>
                  <a:lnTo>
                    <a:pt x="205740" y="719328"/>
                  </a:lnTo>
                  <a:lnTo>
                    <a:pt x="197535" y="726757"/>
                  </a:lnTo>
                  <a:lnTo>
                    <a:pt x="189166" y="733044"/>
                  </a:lnTo>
                  <a:lnTo>
                    <a:pt x="147167" y="749261"/>
                  </a:lnTo>
                  <a:lnTo>
                    <a:pt x="137160" y="749808"/>
                  </a:lnTo>
                  <a:lnTo>
                    <a:pt x="120878" y="748360"/>
                  </a:lnTo>
                  <a:lnTo>
                    <a:pt x="82296" y="725424"/>
                  </a:lnTo>
                  <a:lnTo>
                    <a:pt x="62153" y="684072"/>
                  </a:lnTo>
                  <a:lnTo>
                    <a:pt x="60960" y="667512"/>
                  </a:lnTo>
                  <a:lnTo>
                    <a:pt x="62153" y="650087"/>
                  </a:lnTo>
                  <a:lnTo>
                    <a:pt x="82296" y="608076"/>
                  </a:lnTo>
                  <a:lnTo>
                    <a:pt x="120878" y="585152"/>
                  </a:lnTo>
                  <a:lnTo>
                    <a:pt x="137160" y="583692"/>
                  </a:lnTo>
                  <a:lnTo>
                    <a:pt x="147142" y="584250"/>
                  </a:lnTo>
                  <a:lnTo>
                    <a:pt x="188214" y="600265"/>
                  </a:lnTo>
                  <a:lnTo>
                    <a:pt x="204216" y="612648"/>
                  </a:lnTo>
                  <a:lnTo>
                    <a:pt x="239268" y="573024"/>
                  </a:lnTo>
                  <a:lnTo>
                    <a:pt x="206489" y="547306"/>
                  </a:lnTo>
                  <a:lnTo>
                    <a:pt x="168973" y="533400"/>
                  </a:lnTo>
                  <a:lnTo>
                    <a:pt x="137160" y="530352"/>
                  </a:lnTo>
                  <a:lnTo>
                    <a:pt x="108610" y="532904"/>
                  </a:lnTo>
                  <a:lnTo>
                    <a:pt x="58940" y="552856"/>
                  </a:lnTo>
                  <a:lnTo>
                    <a:pt x="21221" y="590575"/>
                  </a:lnTo>
                  <a:lnTo>
                    <a:pt x="2311" y="639203"/>
                  </a:lnTo>
                  <a:lnTo>
                    <a:pt x="0" y="667512"/>
                  </a:lnTo>
                  <a:lnTo>
                    <a:pt x="2311" y="694944"/>
                  </a:lnTo>
                  <a:lnTo>
                    <a:pt x="21221" y="742950"/>
                  </a:lnTo>
                  <a:lnTo>
                    <a:pt x="58674" y="780656"/>
                  </a:lnTo>
                  <a:lnTo>
                    <a:pt x="106680" y="800608"/>
                  </a:lnTo>
                  <a:lnTo>
                    <a:pt x="134112" y="803148"/>
                  </a:lnTo>
                  <a:lnTo>
                    <a:pt x="151815" y="802563"/>
                  </a:lnTo>
                  <a:lnTo>
                    <a:pt x="196596" y="792480"/>
                  </a:lnTo>
                  <a:lnTo>
                    <a:pt x="231749" y="769556"/>
                  </a:lnTo>
                  <a:lnTo>
                    <a:pt x="242316" y="758952"/>
                  </a:lnTo>
                  <a:close/>
                </a:path>
                <a:path w="6355715" h="803275">
                  <a:moveTo>
                    <a:pt x="502920" y="173736"/>
                  </a:moveTo>
                  <a:lnTo>
                    <a:pt x="494741" y="134112"/>
                  </a:lnTo>
                  <a:lnTo>
                    <a:pt x="462140" y="97091"/>
                  </a:lnTo>
                  <a:lnTo>
                    <a:pt x="445008" y="89065"/>
                  </a:lnTo>
                  <a:lnTo>
                    <a:pt x="445008" y="175260"/>
                  </a:lnTo>
                  <a:lnTo>
                    <a:pt x="444182" y="183857"/>
                  </a:lnTo>
                  <a:lnTo>
                    <a:pt x="417766" y="212407"/>
                  </a:lnTo>
                  <a:lnTo>
                    <a:pt x="399288" y="214884"/>
                  </a:lnTo>
                  <a:lnTo>
                    <a:pt x="353568" y="214884"/>
                  </a:lnTo>
                  <a:lnTo>
                    <a:pt x="353568" y="134112"/>
                  </a:lnTo>
                  <a:lnTo>
                    <a:pt x="397764" y="134112"/>
                  </a:lnTo>
                  <a:lnTo>
                    <a:pt x="437946" y="150837"/>
                  </a:lnTo>
                  <a:lnTo>
                    <a:pt x="445008" y="175260"/>
                  </a:lnTo>
                  <a:lnTo>
                    <a:pt x="445008" y="89065"/>
                  </a:lnTo>
                  <a:lnTo>
                    <a:pt x="444817" y="88963"/>
                  </a:lnTo>
                  <a:lnTo>
                    <a:pt x="424942" y="83997"/>
                  </a:lnTo>
                  <a:lnTo>
                    <a:pt x="402336" y="82296"/>
                  </a:lnTo>
                  <a:lnTo>
                    <a:pt x="294132" y="82296"/>
                  </a:lnTo>
                  <a:lnTo>
                    <a:pt x="294132" y="345948"/>
                  </a:lnTo>
                  <a:lnTo>
                    <a:pt x="353568" y="345948"/>
                  </a:lnTo>
                  <a:lnTo>
                    <a:pt x="353568" y="266700"/>
                  </a:lnTo>
                  <a:lnTo>
                    <a:pt x="396240" y="266700"/>
                  </a:lnTo>
                  <a:lnTo>
                    <a:pt x="439102" y="260794"/>
                  </a:lnTo>
                  <a:lnTo>
                    <a:pt x="473964" y="242316"/>
                  </a:lnTo>
                  <a:lnTo>
                    <a:pt x="501192" y="195173"/>
                  </a:lnTo>
                  <a:lnTo>
                    <a:pt x="502920" y="173736"/>
                  </a:lnTo>
                  <a:close/>
                </a:path>
                <a:path w="6355715" h="803275">
                  <a:moveTo>
                    <a:pt x="545592" y="667512"/>
                  </a:moveTo>
                  <a:lnTo>
                    <a:pt x="543052" y="639203"/>
                  </a:lnTo>
                  <a:lnTo>
                    <a:pt x="535495" y="613600"/>
                  </a:lnTo>
                  <a:lnTo>
                    <a:pt x="523100" y="590575"/>
                  </a:lnTo>
                  <a:lnTo>
                    <a:pt x="517372" y="583692"/>
                  </a:lnTo>
                  <a:lnTo>
                    <a:pt x="505968" y="569976"/>
                  </a:lnTo>
                  <a:lnTo>
                    <a:pt x="485114" y="552856"/>
                  </a:lnTo>
                  <a:lnTo>
                    <a:pt x="484632" y="552615"/>
                  </a:lnTo>
                  <a:lnTo>
                    <a:pt x="484632" y="667512"/>
                  </a:lnTo>
                  <a:lnTo>
                    <a:pt x="483450" y="684072"/>
                  </a:lnTo>
                  <a:lnTo>
                    <a:pt x="463296" y="725424"/>
                  </a:lnTo>
                  <a:lnTo>
                    <a:pt x="422579" y="748360"/>
                  </a:lnTo>
                  <a:lnTo>
                    <a:pt x="405384" y="749808"/>
                  </a:lnTo>
                  <a:lnTo>
                    <a:pt x="389077" y="748360"/>
                  </a:lnTo>
                  <a:lnTo>
                    <a:pt x="348996" y="725424"/>
                  </a:lnTo>
                  <a:lnTo>
                    <a:pt x="327571" y="684072"/>
                  </a:lnTo>
                  <a:lnTo>
                    <a:pt x="326136" y="667512"/>
                  </a:lnTo>
                  <a:lnTo>
                    <a:pt x="327571" y="650087"/>
                  </a:lnTo>
                  <a:lnTo>
                    <a:pt x="348996" y="608076"/>
                  </a:lnTo>
                  <a:lnTo>
                    <a:pt x="388861" y="585152"/>
                  </a:lnTo>
                  <a:lnTo>
                    <a:pt x="405384" y="583692"/>
                  </a:lnTo>
                  <a:lnTo>
                    <a:pt x="421944" y="585152"/>
                  </a:lnTo>
                  <a:lnTo>
                    <a:pt x="463296" y="608076"/>
                  </a:lnTo>
                  <a:lnTo>
                    <a:pt x="483235" y="650303"/>
                  </a:lnTo>
                  <a:lnTo>
                    <a:pt x="484632" y="667512"/>
                  </a:lnTo>
                  <a:lnTo>
                    <a:pt x="484632" y="552615"/>
                  </a:lnTo>
                  <a:lnTo>
                    <a:pt x="461391" y="540448"/>
                  </a:lnTo>
                  <a:lnTo>
                    <a:pt x="434822" y="532904"/>
                  </a:lnTo>
                  <a:lnTo>
                    <a:pt x="405384" y="530352"/>
                  </a:lnTo>
                  <a:lnTo>
                    <a:pt x="376834" y="532904"/>
                  </a:lnTo>
                  <a:lnTo>
                    <a:pt x="327164" y="552856"/>
                  </a:lnTo>
                  <a:lnTo>
                    <a:pt x="288328" y="591439"/>
                  </a:lnTo>
                  <a:lnTo>
                    <a:pt x="267754" y="640067"/>
                  </a:lnTo>
                  <a:lnTo>
                    <a:pt x="265176" y="667512"/>
                  </a:lnTo>
                  <a:lnTo>
                    <a:pt x="267728" y="694944"/>
                  </a:lnTo>
                  <a:lnTo>
                    <a:pt x="287680" y="742950"/>
                  </a:lnTo>
                  <a:lnTo>
                    <a:pt x="326517" y="780656"/>
                  </a:lnTo>
                  <a:lnTo>
                    <a:pt x="376809" y="800608"/>
                  </a:lnTo>
                  <a:lnTo>
                    <a:pt x="405384" y="803148"/>
                  </a:lnTo>
                  <a:lnTo>
                    <a:pt x="433959" y="800608"/>
                  </a:lnTo>
                  <a:lnTo>
                    <a:pt x="460248" y="793051"/>
                  </a:lnTo>
                  <a:lnTo>
                    <a:pt x="484251" y="780656"/>
                  </a:lnTo>
                  <a:lnTo>
                    <a:pt x="505968" y="763524"/>
                  </a:lnTo>
                  <a:lnTo>
                    <a:pt x="517271" y="749808"/>
                  </a:lnTo>
                  <a:lnTo>
                    <a:pt x="523100" y="742746"/>
                  </a:lnTo>
                  <a:lnTo>
                    <a:pt x="535495" y="719518"/>
                  </a:lnTo>
                  <a:lnTo>
                    <a:pt x="543052" y="694309"/>
                  </a:lnTo>
                  <a:lnTo>
                    <a:pt x="545592" y="667512"/>
                  </a:lnTo>
                  <a:close/>
                </a:path>
                <a:path w="6355715" h="803275">
                  <a:moveTo>
                    <a:pt x="771144" y="82296"/>
                  </a:moveTo>
                  <a:lnTo>
                    <a:pt x="717804" y="82296"/>
                  </a:lnTo>
                  <a:lnTo>
                    <a:pt x="601980" y="254508"/>
                  </a:lnTo>
                  <a:lnTo>
                    <a:pt x="601980" y="82296"/>
                  </a:lnTo>
                  <a:lnTo>
                    <a:pt x="544068" y="82296"/>
                  </a:lnTo>
                  <a:lnTo>
                    <a:pt x="544068" y="345948"/>
                  </a:lnTo>
                  <a:lnTo>
                    <a:pt x="598932" y="345948"/>
                  </a:lnTo>
                  <a:lnTo>
                    <a:pt x="714756" y="173736"/>
                  </a:lnTo>
                  <a:lnTo>
                    <a:pt x="714756" y="345948"/>
                  </a:lnTo>
                  <a:lnTo>
                    <a:pt x="771144" y="345948"/>
                  </a:lnTo>
                  <a:lnTo>
                    <a:pt x="771144" y="82296"/>
                  </a:lnTo>
                  <a:close/>
                </a:path>
                <a:path w="6355715" h="803275">
                  <a:moveTo>
                    <a:pt x="819924" y="726948"/>
                  </a:moveTo>
                  <a:lnTo>
                    <a:pt x="806208" y="685800"/>
                  </a:lnTo>
                  <a:lnTo>
                    <a:pt x="769632" y="661416"/>
                  </a:lnTo>
                  <a:lnTo>
                    <a:pt x="784745" y="650227"/>
                  </a:lnTo>
                  <a:lnTo>
                    <a:pt x="791921" y="641604"/>
                  </a:lnTo>
                  <a:lnTo>
                    <a:pt x="795731" y="637032"/>
                  </a:lnTo>
                  <a:lnTo>
                    <a:pt x="802411" y="621563"/>
                  </a:lnTo>
                  <a:lnTo>
                    <a:pt x="804684" y="603504"/>
                  </a:lnTo>
                  <a:lnTo>
                    <a:pt x="803541" y="590359"/>
                  </a:lnTo>
                  <a:lnTo>
                    <a:pt x="802068" y="585216"/>
                  </a:lnTo>
                  <a:lnTo>
                    <a:pt x="800112" y="578358"/>
                  </a:lnTo>
                  <a:lnTo>
                    <a:pt x="794397" y="567499"/>
                  </a:lnTo>
                  <a:lnTo>
                    <a:pt x="786396" y="557784"/>
                  </a:lnTo>
                  <a:lnTo>
                    <a:pt x="773531" y="547789"/>
                  </a:lnTo>
                  <a:lnTo>
                    <a:pt x="762012" y="542556"/>
                  </a:lnTo>
                  <a:lnTo>
                    <a:pt x="762012" y="717804"/>
                  </a:lnTo>
                  <a:lnTo>
                    <a:pt x="759434" y="730935"/>
                  </a:lnTo>
                  <a:lnTo>
                    <a:pt x="751725" y="740473"/>
                  </a:lnTo>
                  <a:lnTo>
                    <a:pt x="738860" y="746315"/>
                  </a:lnTo>
                  <a:lnTo>
                    <a:pt x="720864" y="748284"/>
                  </a:lnTo>
                  <a:lnTo>
                    <a:pt x="652284" y="748284"/>
                  </a:lnTo>
                  <a:lnTo>
                    <a:pt x="652284" y="690372"/>
                  </a:lnTo>
                  <a:lnTo>
                    <a:pt x="719340" y="690372"/>
                  </a:lnTo>
                  <a:lnTo>
                    <a:pt x="737577" y="692086"/>
                  </a:lnTo>
                  <a:lnTo>
                    <a:pt x="750963" y="697230"/>
                  </a:lnTo>
                  <a:lnTo>
                    <a:pt x="759193" y="705802"/>
                  </a:lnTo>
                  <a:lnTo>
                    <a:pt x="762012" y="717804"/>
                  </a:lnTo>
                  <a:lnTo>
                    <a:pt x="762012" y="542556"/>
                  </a:lnTo>
                  <a:lnTo>
                    <a:pt x="757821" y="540639"/>
                  </a:lnTo>
                  <a:lnTo>
                    <a:pt x="746772" y="538099"/>
                  </a:lnTo>
                  <a:lnTo>
                    <a:pt x="746772" y="603504"/>
                  </a:lnTo>
                  <a:lnTo>
                    <a:pt x="746772" y="612648"/>
                  </a:lnTo>
                  <a:lnTo>
                    <a:pt x="744194" y="625538"/>
                  </a:lnTo>
                  <a:lnTo>
                    <a:pt x="736485" y="634555"/>
                  </a:lnTo>
                  <a:lnTo>
                    <a:pt x="723620" y="639876"/>
                  </a:lnTo>
                  <a:lnTo>
                    <a:pt x="705624" y="641604"/>
                  </a:lnTo>
                  <a:lnTo>
                    <a:pt x="652284" y="641604"/>
                  </a:lnTo>
                  <a:lnTo>
                    <a:pt x="652284" y="585216"/>
                  </a:lnTo>
                  <a:lnTo>
                    <a:pt x="708672" y="585216"/>
                  </a:lnTo>
                  <a:lnTo>
                    <a:pt x="746772" y="603504"/>
                  </a:lnTo>
                  <a:lnTo>
                    <a:pt x="746772" y="538099"/>
                  </a:lnTo>
                  <a:lnTo>
                    <a:pt x="739241" y="536359"/>
                  </a:lnTo>
                  <a:lnTo>
                    <a:pt x="717816" y="534924"/>
                  </a:lnTo>
                  <a:lnTo>
                    <a:pt x="595896" y="534924"/>
                  </a:lnTo>
                  <a:lnTo>
                    <a:pt x="595896" y="798576"/>
                  </a:lnTo>
                  <a:lnTo>
                    <a:pt x="720864" y="798576"/>
                  </a:lnTo>
                  <a:lnTo>
                    <a:pt x="761822" y="794004"/>
                  </a:lnTo>
                  <a:lnTo>
                    <a:pt x="804494" y="770026"/>
                  </a:lnTo>
                  <a:lnTo>
                    <a:pt x="816394" y="748284"/>
                  </a:lnTo>
                  <a:lnTo>
                    <a:pt x="818210" y="743216"/>
                  </a:lnTo>
                  <a:lnTo>
                    <a:pt x="819924" y="726948"/>
                  </a:lnTo>
                  <a:close/>
                </a:path>
                <a:path w="6355715" h="803275">
                  <a:moveTo>
                    <a:pt x="1060716" y="82296"/>
                  </a:moveTo>
                  <a:lnTo>
                    <a:pt x="871740" y="82296"/>
                  </a:lnTo>
                  <a:lnTo>
                    <a:pt x="871740" y="137160"/>
                  </a:lnTo>
                  <a:lnTo>
                    <a:pt x="871689" y="162077"/>
                  </a:lnTo>
                  <a:lnTo>
                    <a:pt x="870445" y="204457"/>
                  </a:lnTo>
                  <a:lnTo>
                    <a:pt x="865263" y="250888"/>
                  </a:lnTo>
                  <a:lnTo>
                    <a:pt x="847966" y="290131"/>
                  </a:lnTo>
                  <a:lnTo>
                    <a:pt x="832116" y="298704"/>
                  </a:lnTo>
                  <a:lnTo>
                    <a:pt x="813828" y="298704"/>
                  </a:lnTo>
                  <a:lnTo>
                    <a:pt x="810780" y="345948"/>
                  </a:lnTo>
                  <a:lnTo>
                    <a:pt x="817041" y="347078"/>
                  </a:lnTo>
                  <a:lnTo>
                    <a:pt x="824306" y="348043"/>
                  </a:lnTo>
                  <a:lnTo>
                    <a:pt x="832421" y="348742"/>
                  </a:lnTo>
                  <a:lnTo>
                    <a:pt x="841260" y="348996"/>
                  </a:lnTo>
                  <a:lnTo>
                    <a:pt x="856157" y="348119"/>
                  </a:lnTo>
                  <a:lnTo>
                    <a:pt x="898601" y="324040"/>
                  </a:lnTo>
                  <a:lnTo>
                    <a:pt x="917460" y="274320"/>
                  </a:lnTo>
                  <a:lnTo>
                    <a:pt x="924318" y="222885"/>
                  </a:lnTo>
                  <a:lnTo>
                    <a:pt x="926604" y="155448"/>
                  </a:lnTo>
                  <a:lnTo>
                    <a:pt x="926604" y="134112"/>
                  </a:lnTo>
                  <a:lnTo>
                    <a:pt x="1002804" y="134112"/>
                  </a:lnTo>
                  <a:lnTo>
                    <a:pt x="1002804" y="345948"/>
                  </a:lnTo>
                  <a:lnTo>
                    <a:pt x="1060716" y="345948"/>
                  </a:lnTo>
                  <a:lnTo>
                    <a:pt x="1060716" y="82296"/>
                  </a:lnTo>
                  <a:close/>
                </a:path>
                <a:path w="6355715" h="803275">
                  <a:moveTo>
                    <a:pt x="1091196" y="798576"/>
                  </a:moveTo>
                  <a:lnTo>
                    <a:pt x="999756" y="664464"/>
                  </a:lnTo>
                  <a:lnTo>
                    <a:pt x="1086624" y="534924"/>
                  </a:lnTo>
                  <a:lnTo>
                    <a:pt x="1021092" y="534924"/>
                  </a:lnTo>
                  <a:lnTo>
                    <a:pt x="966228" y="620268"/>
                  </a:lnTo>
                  <a:lnTo>
                    <a:pt x="909840" y="534924"/>
                  </a:lnTo>
                  <a:lnTo>
                    <a:pt x="842784" y="534924"/>
                  </a:lnTo>
                  <a:lnTo>
                    <a:pt x="931176" y="664464"/>
                  </a:lnTo>
                  <a:lnTo>
                    <a:pt x="838212" y="798576"/>
                  </a:lnTo>
                  <a:lnTo>
                    <a:pt x="905268" y="798576"/>
                  </a:lnTo>
                  <a:lnTo>
                    <a:pt x="964704" y="708660"/>
                  </a:lnTo>
                  <a:lnTo>
                    <a:pt x="1022616" y="798576"/>
                  </a:lnTo>
                  <a:lnTo>
                    <a:pt x="1091196" y="798576"/>
                  </a:lnTo>
                  <a:close/>
                </a:path>
                <a:path w="6355715" h="803275">
                  <a:moveTo>
                    <a:pt x="1324368" y="293878"/>
                  </a:moveTo>
                  <a:lnTo>
                    <a:pt x="1181112" y="293878"/>
                  </a:lnTo>
                  <a:lnTo>
                    <a:pt x="1181112" y="239268"/>
                  </a:lnTo>
                  <a:lnTo>
                    <a:pt x="1306080" y="239268"/>
                  </a:lnTo>
                  <a:lnTo>
                    <a:pt x="1306080" y="187198"/>
                  </a:lnTo>
                  <a:lnTo>
                    <a:pt x="1181112" y="187198"/>
                  </a:lnTo>
                  <a:lnTo>
                    <a:pt x="1181112" y="133858"/>
                  </a:lnTo>
                  <a:lnTo>
                    <a:pt x="1322844" y="133858"/>
                  </a:lnTo>
                  <a:lnTo>
                    <a:pt x="1322844" y="81788"/>
                  </a:lnTo>
                  <a:lnTo>
                    <a:pt x="1124724" y="81788"/>
                  </a:lnTo>
                  <a:lnTo>
                    <a:pt x="1124724" y="133858"/>
                  </a:lnTo>
                  <a:lnTo>
                    <a:pt x="1124724" y="187198"/>
                  </a:lnTo>
                  <a:lnTo>
                    <a:pt x="1124724" y="239268"/>
                  </a:lnTo>
                  <a:lnTo>
                    <a:pt x="1124724" y="293878"/>
                  </a:lnTo>
                  <a:lnTo>
                    <a:pt x="1124724" y="345948"/>
                  </a:lnTo>
                  <a:lnTo>
                    <a:pt x="1324368" y="345948"/>
                  </a:lnTo>
                  <a:lnTo>
                    <a:pt x="1324368" y="293878"/>
                  </a:lnTo>
                  <a:close/>
                </a:path>
                <a:path w="6355715" h="803275">
                  <a:moveTo>
                    <a:pt x="1385328" y="667512"/>
                  </a:moveTo>
                  <a:lnTo>
                    <a:pt x="1382776" y="639203"/>
                  </a:lnTo>
                  <a:lnTo>
                    <a:pt x="1375232" y="613600"/>
                  </a:lnTo>
                  <a:lnTo>
                    <a:pt x="1362824" y="590575"/>
                  </a:lnTo>
                  <a:lnTo>
                    <a:pt x="1357096" y="583692"/>
                  </a:lnTo>
                  <a:lnTo>
                    <a:pt x="1345704" y="569976"/>
                  </a:lnTo>
                  <a:lnTo>
                    <a:pt x="1324368" y="553161"/>
                  </a:lnTo>
                  <a:lnTo>
                    <a:pt x="1324368" y="667512"/>
                  </a:lnTo>
                  <a:lnTo>
                    <a:pt x="1322933" y="684072"/>
                  </a:lnTo>
                  <a:lnTo>
                    <a:pt x="1301508" y="725424"/>
                  </a:lnTo>
                  <a:lnTo>
                    <a:pt x="1261643" y="748360"/>
                  </a:lnTo>
                  <a:lnTo>
                    <a:pt x="1245120" y="749808"/>
                  </a:lnTo>
                  <a:lnTo>
                    <a:pt x="1228559" y="748360"/>
                  </a:lnTo>
                  <a:lnTo>
                    <a:pt x="1187208" y="725424"/>
                  </a:lnTo>
                  <a:lnTo>
                    <a:pt x="1167269" y="684072"/>
                  </a:lnTo>
                  <a:lnTo>
                    <a:pt x="1165860" y="667512"/>
                  </a:lnTo>
                  <a:lnTo>
                    <a:pt x="1167053" y="650087"/>
                  </a:lnTo>
                  <a:lnTo>
                    <a:pt x="1187208" y="608076"/>
                  </a:lnTo>
                  <a:lnTo>
                    <a:pt x="1227277" y="585152"/>
                  </a:lnTo>
                  <a:lnTo>
                    <a:pt x="1243596" y="583692"/>
                  </a:lnTo>
                  <a:lnTo>
                    <a:pt x="1260779" y="585152"/>
                  </a:lnTo>
                  <a:lnTo>
                    <a:pt x="1301508" y="608076"/>
                  </a:lnTo>
                  <a:lnTo>
                    <a:pt x="1322933" y="650303"/>
                  </a:lnTo>
                  <a:lnTo>
                    <a:pt x="1324368" y="667512"/>
                  </a:lnTo>
                  <a:lnTo>
                    <a:pt x="1324368" y="553161"/>
                  </a:lnTo>
                  <a:lnTo>
                    <a:pt x="1323987" y="552856"/>
                  </a:lnTo>
                  <a:lnTo>
                    <a:pt x="1299984" y="540448"/>
                  </a:lnTo>
                  <a:lnTo>
                    <a:pt x="1273695" y="532904"/>
                  </a:lnTo>
                  <a:lnTo>
                    <a:pt x="1245120" y="530352"/>
                  </a:lnTo>
                  <a:lnTo>
                    <a:pt x="1216545" y="532904"/>
                  </a:lnTo>
                  <a:lnTo>
                    <a:pt x="1166253" y="552856"/>
                  </a:lnTo>
                  <a:lnTo>
                    <a:pt x="1127404" y="591439"/>
                  </a:lnTo>
                  <a:lnTo>
                    <a:pt x="1107452" y="640067"/>
                  </a:lnTo>
                  <a:lnTo>
                    <a:pt x="1104900" y="667512"/>
                  </a:lnTo>
                  <a:lnTo>
                    <a:pt x="1107452" y="694944"/>
                  </a:lnTo>
                  <a:lnTo>
                    <a:pt x="1127404" y="742950"/>
                  </a:lnTo>
                  <a:lnTo>
                    <a:pt x="1165364" y="780656"/>
                  </a:lnTo>
                  <a:lnTo>
                    <a:pt x="1215034" y="800608"/>
                  </a:lnTo>
                  <a:lnTo>
                    <a:pt x="1243596" y="803148"/>
                  </a:lnTo>
                  <a:lnTo>
                    <a:pt x="1273022" y="800608"/>
                  </a:lnTo>
                  <a:lnTo>
                    <a:pt x="1299603" y="793051"/>
                  </a:lnTo>
                  <a:lnTo>
                    <a:pt x="1323314" y="780656"/>
                  </a:lnTo>
                  <a:lnTo>
                    <a:pt x="1344180" y="763524"/>
                  </a:lnTo>
                  <a:lnTo>
                    <a:pt x="1356055" y="749808"/>
                  </a:lnTo>
                  <a:lnTo>
                    <a:pt x="1362176" y="742746"/>
                  </a:lnTo>
                  <a:lnTo>
                    <a:pt x="1375041" y="719518"/>
                  </a:lnTo>
                  <a:lnTo>
                    <a:pt x="1382750" y="694309"/>
                  </a:lnTo>
                  <a:lnTo>
                    <a:pt x="1385328" y="667512"/>
                  </a:lnTo>
                  <a:close/>
                </a:path>
                <a:path w="6355715" h="803275">
                  <a:moveTo>
                    <a:pt x="1562100" y="82042"/>
                  </a:moveTo>
                  <a:lnTo>
                    <a:pt x="1377708" y="82042"/>
                  </a:lnTo>
                  <a:lnTo>
                    <a:pt x="1377708" y="134112"/>
                  </a:lnTo>
                  <a:lnTo>
                    <a:pt x="1377708" y="346202"/>
                  </a:lnTo>
                  <a:lnTo>
                    <a:pt x="1435620" y="346202"/>
                  </a:lnTo>
                  <a:lnTo>
                    <a:pt x="1435620" y="134112"/>
                  </a:lnTo>
                  <a:lnTo>
                    <a:pt x="1562100" y="134112"/>
                  </a:lnTo>
                  <a:lnTo>
                    <a:pt x="1562100" y="82042"/>
                  </a:lnTo>
                  <a:close/>
                </a:path>
                <a:path w="6355715" h="803275">
                  <a:moveTo>
                    <a:pt x="1623072" y="723900"/>
                  </a:moveTo>
                  <a:lnTo>
                    <a:pt x="1619923" y="702779"/>
                  </a:lnTo>
                  <a:lnTo>
                    <a:pt x="1610499" y="685228"/>
                  </a:lnTo>
                  <a:lnTo>
                    <a:pt x="1594777" y="671398"/>
                  </a:lnTo>
                  <a:lnTo>
                    <a:pt x="1572780" y="661416"/>
                  </a:lnTo>
                  <a:lnTo>
                    <a:pt x="1591652" y="650849"/>
                  </a:lnTo>
                  <a:lnTo>
                    <a:pt x="1604975" y="637413"/>
                  </a:lnTo>
                  <a:lnTo>
                    <a:pt x="1612849" y="621131"/>
                  </a:lnTo>
                  <a:lnTo>
                    <a:pt x="1615452" y="601980"/>
                  </a:lnTo>
                  <a:lnTo>
                    <a:pt x="1613750" y="586816"/>
                  </a:lnTo>
                  <a:lnTo>
                    <a:pt x="1589544" y="550164"/>
                  </a:lnTo>
                  <a:lnTo>
                    <a:pt x="1540675" y="531520"/>
                  </a:lnTo>
                  <a:lnTo>
                    <a:pt x="1520964" y="530352"/>
                  </a:lnTo>
                  <a:lnTo>
                    <a:pt x="1489506" y="533196"/>
                  </a:lnTo>
                  <a:lnTo>
                    <a:pt x="1461338" y="541591"/>
                  </a:lnTo>
                  <a:lnTo>
                    <a:pt x="1436306" y="555434"/>
                  </a:lnTo>
                  <a:lnTo>
                    <a:pt x="1414284" y="574548"/>
                  </a:lnTo>
                  <a:lnTo>
                    <a:pt x="1444764" y="611124"/>
                  </a:lnTo>
                  <a:lnTo>
                    <a:pt x="1459598" y="598246"/>
                  </a:lnTo>
                  <a:lnTo>
                    <a:pt x="1476578" y="589216"/>
                  </a:lnTo>
                  <a:lnTo>
                    <a:pt x="1495552" y="583907"/>
                  </a:lnTo>
                  <a:lnTo>
                    <a:pt x="1516392" y="582168"/>
                  </a:lnTo>
                  <a:lnTo>
                    <a:pt x="1525219" y="582510"/>
                  </a:lnTo>
                  <a:lnTo>
                    <a:pt x="1533347" y="583692"/>
                  </a:lnTo>
                  <a:lnTo>
                    <a:pt x="1540598" y="586028"/>
                  </a:lnTo>
                  <a:lnTo>
                    <a:pt x="1554492" y="594360"/>
                  </a:lnTo>
                  <a:lnTo>
                    <a:pt x="1559064" y="601980"/>
                  </a:lnTo>
                  <a:lnTo>
                    <a:pt x="1559064" y="611124"/>
                  </a:lnTo>
                  <a:lnTo>
                    <a:pt x="1555965" y="624255"/>
                  </a:lnTo>
                  <a:lnTo>
                    <a:pt x="1546872" y="633793"/>
                  </a:lnTo>
                  <a:lnTo>
                    <a:pt x="1532051" y="639635"/>
                  </a:lnTo>
                  <a:lnTo>
                    <a:pt x="1511820" y="641604"/>
                  </a:lnTo>
                  <a:lnTo>
                    <a:pt x="1481340" y="641604"/>
                  </a:lnTo>
                  <a:lnTo>
                    <a:pt x="1481340" y="690372"/>
                  </a:lnTo>
                  <a:lnTo>
                    <a:pt x="1511820" y="690372"/>
                  </a:lnTo>
                  <a:lnTo>
                    <a:pt x="1523555" y="690714"/>
                  </a:lnTo>
                  <a:lnTo>
                    <a:pt x="1560969" y="707136"/>
                  </a:lnTo>
                  <a:lnTo>
                    <a:pt x="1565160" y="720852"/>
                  </a:lnTo>
                  <a:lnTo>
                    <a:pt x="1564297" y="727430"/>
                  </a:lnTo>
                  <a:lnTo>
                    <a:pt x="1529156" y="752284"/>
                  </a:lnTo>
                  <a:lnTo>
                    <a:pt x="1519440" y="752856"/>
                  </a:lnTo>
                  <a:lnTo>
                    <a:pt x="1496047" y="750620"/>
                  </a:lnTo>
                  <a:lnTo>
                    <a:pt x="1474101" y="744093"/>
                  </a:lnTo>
                  <a:lnTo>
                    <a:pt x="1453857" y="733577"/>
                  </a:lnTo>
                  <a:lnTo>
                    <a:pt x="1435620" y="719328"/>
                  </a:lnTo>
                  <a:lnTo>
                    <a:pt x="1405140" y="758952"/>
                  </a:lnTo>
                  <a:lnTo>
                    <a:pt x="1441996" y="786180"/>
                  </a:lnTo>
                  <a:lnTo>
                    <a:pt x="1484960" y="800671"/>
                  </a:lnTo>
                  <a:lnTo>
                    <a:pt x="1522488" y="803148"/>
                  </a:lnTo>
                  <a:lnTo>
                    <a:pt x="1544205" y="801725"/>
                  </a:lnTo>
                  <a:lnTo>
                    <a:pt x="1580781" y="790295"/>
                  </a:lnTo>
                  <a:lnTo>
                    <a:pt x="1616214" y="755523"/>
                  </a:lnTo>
                  <a:lnTo>
                    <a:pt x="1617116" y="752856"/>
                  </a:lnTo>
                  <a:lnTo>
                    <a:pt x="1621358" y="740435"/>
                  </a:lnTo>
                  <a:lnTo>
                    <a:pt x="1623072" y="723900"/>
                  </a:lnTo>
                  <a:close/>
                </a:path>
                <a:path w="6355715" h="803275">
                  <a:moveTo>
                    <a:pt x="1825764" y="345948"/>
                  </a:moveTo>
                  <a:lnTo>
                    <a:pt x="1800479" y="286512"/>
                  </a:lnTo>
                  <a:lnTo>
                    <a:pt x="1779092" y="236220"/>
                  </a:lnTo>
                  <a:lnTo>
                    <a:pt x="1742795" y="150876"/>
                  </a:lnTo>
                  <a:lnTo>
                    <a:pt x="1720608" y="98704"/>
                  </a:lnTo>
                  <a:lnTo>
                    <a:pt x="1720608" y="236220"/>
                  </a:lnTo>
                  <a:lnTo>
                    <a:pt x="1650504" y="236220"/>
                  </a:lnTo>
                  <a:lnTo>
                    <a:pt x="1685556" y="150876"/>
                  </a:lnTo>
                  <a:lnTo>
                    <a:pt x="1720608" y="236220"/>
                  </a:lnTo>
                  <a:lnTo>
                    <a:pt x="1720608" y="98704"/>
                  </a:lnTo>
                  <a:lnTo>
                    <a:pt x="1712988" y="80772"/>
                  </a:lnTo>
                  <a:lnTo>
                    <a:pt x="1659648" y="80772"/>
                  </a:lnTo>
                  <a:lnTo>
                    <a:pt x="1545348" y="345948"/>
                  </a:lnTo>
                  <a:lnTo>
                    <a:pt x="1604784" y="345948"/>
                  </a:lnTo>
                  <a:lnTo>
                    <a:pt x="1629168" y="286512"/>
                  </a:lnTo>
                  <a:lnTo>
                    <a:pt x="1740420" y="286512"/>
                  </a:lnTo>
                  <a:lnTo>
                    <a:pt x="1764804" y="345948"/>
                  </a:lnTo>
                  <a:lnTo>
                    <a:pt x="1825764" y="345948"/>
                  </a:lnTo>
                  <a:close/>
                </a:path>
                <a:path w="6355715" h="803275">
                  <a:moveTo>
                    <a:pt x="1924824" y="798576"/>
                  </a:moveTo>
                  <a:lnTo>
                    <a:pt x="1899539" y="739140"/>
                  </a:lnTo>
                  <a:lnTo>
                    <a:pt x="1878152" y="688848"/>
                  </a:lnTo>
                  <a:lnTo>
                    <a:pt x="1841855" y="603504"/>
                  </a:lnTo>
                  <a:lnTo>
                    <a:pt x="1819668" y="551332"/>
                  </a:lnTo>
                  <a:lnTo>
                    <a:pt x="1819668" y="688848"/>
                  </a:lnTo>
                  <a:lnTo>
                    <a:pt x="1749564" y="688848"/>
                  </a:lnTo>
                  <a:lnTo>
                    <a:pt x="1784616" y="603504"/>
                  </a:lnTo>
                  <a:lnTo>
                    <a:pt x="1819668" y="688848"/>
                  </a:lnTo>
                  <a:lnTo>
                    <a:pt x="1819668" y="551332"/>
                  </a:lnTo>
                  <a:lnTo>
                    <a:pt x="1812048" y="533400"/>
                  </a:lnTo>
                  <a:lnTo>
                    <a:pt x="1758708" y="533400"/>
                  </a:lnTo>
                  <a:lnTo>
                    <a:pt x="1645932" y="798576"/>
                  </a:lnTo>
                  <a:lnTo>
                    <a:pt x="1703844" y="798576"/>
                  </a:lnTo>
                  <a:lnTo>
                    <a:pt x="1728228" y="739140"/>
                  </a:lnTo>
                  <a:lnTo>
                    <a:pt x="1839480" y="739140"/>
                  </a:lnTo>
                  <a:lnTo>
                    <a:pt x="1863864" y="798576"/>
                  </a:lnTo>
                  <a:lnTo>
                    <a:pt x="1924824" y="798576"/>
                  </a:lnTo>
                  <a:close/>
                </a:path>
                <a:path w="6355715" h="803275">
                  <a:moveTo>
                    <a:pt x="2215896" y="214884"/>
                  </a:moveTo>
                  <a:lnTo>
                    <a:pt x="2206752" y="160972"/>
                  </a:lnTo>
                  <a:lnTo>
                    <a:pt x="2179320" y="117348"/>
                  </a:lnTo>
                  <a:lnTo>
                    <a:pt x="2154936" y="97409"/>
                  </a:lnTo>
                  <a:lnTo>
                    <a:pt x="2154936" y="214884"/>
                  </a:lnTo>
                  <a:lnTo>
                    <a:pt x="2153793" y="231457"/>
                  </a:lnTo>
                  <a:lnTo>
                    <a:pt x="2136648" y="274320"/>
                  </a:lnTo>
                  <a:lnTo>
                    <a:pt x="2101938" y="295757"/>
                  </a:lnTo>
                  <a:lnTo>
                    <a:pt x="2087880" y="297180"/>
                  </a:lnTo>
                  <a:lnTo>
                    <a:pt x="2072741" y="295757"/>
                  </a:lnTo>
                  <a:lnTo>
                    <a:pt x="2037588" y="274320"/>
                  </a:lnTo>
                  <a:lnTo>
                    <a:pt x="2021166" y="239268"/>
                  </a:lnTo>
                  <a:lnTo>
                    <a:pt x="2019160" y="231457"/>
                  </a:lnTo>
                  <a:lnTo>
                    <a:pt x="2017776" y="214884"/>
                  </a:lnTo>
                  <a:lnTo>
                    <a:pt x="2019160" y="197459"/>
                  </a:lnTo>
                  <a:lnTo>
                    <a:pt x="2021649" y="187452"/>
                  </a:lnTo>
                  <a:lnTo>
                    <a:pt x="2023110" y="181546"/>
                  </a:lnTo>
                  <a:lnTo>
                    <a:pt x="2047570" y="143929"/>
                  </a:lnTo>
                  <a:lnTo>
                    <a:pt x="2086356" y="131064"/>
                  </a:lnTo>
                  <a:lnTo>
                    <a:pt x="2100643" y="132524"/>
                  </a:lnTo>
                  <a:lnTo>
                    <a:pt x="2136648" y="155448"/>
                  </a:lnTo>
                  <a:lnTo>
                    <a:pt x="2153793" y="197434"/>
                  </a:lnTo>
                  <a:lnTo>
                    <a:pt x="2154936" y="214884"/>
                  </a:lnTo>
                  <a:lnTo>
                    <a:pt x="2154936" y="97409"/>
                  </a:lnTo>
                  <a:lnTo>
                    <a:pt x="2138172" y="87820"/>
                  </a:lnTo>
                  <a:lnTo>
                    <a:pt x="2114169" y="80276"/>
                  </a:lnTo>
                  <a:lnTo>
                    <a:pt x="2087880" y="77724"/>
                  </a:lnTo>
                  <a:lnTo>
                    <a:pt x="2063864" y="79705"/>
                  </a:lnTo>
                  <a:lnTo>
                    <a:pt x="2022094" y="95084"/>
                  </a:lnTo>
                  <a:lnTo>
                    <a:pt x="1987727" y="125095"/>
                  </a:lnTo>
                  <a:lnTo>
                    <a:pt x="1965921" y="164579"/>
                  </a:lnTo>
                  <a:lnTo>
                    <a:pt x="1959864" y="187452"/>
                  </a:lnTo>
                  <a:lnTo>
                    <a:pt x="1923288" y="187452"/>
                  </a:lnTo>
                  <a:lnTo>
                    <a:pt x="1923288" y="82296"/>
                  </a:lnTo>
                  <a:lnTo>
                    <a:pt x="1865376" y="82296"/>
                  </a:lnTo>
                  <a:lnTo>
                    <a:pt x="1865376" y="345948"/>
                  </a:lnTo>
                  <a:lnTo>
                    <a:pt x="1923288" y="345948"/>
                  </a:lnTo>
                  <a:lnTo>
                    <a:pt x="1923288" y="239268"/>
                  </a:lnTo>
                  <a:lnTo>
                    <a:pt x="1959864" y="239268"/>
                  </a:lnTo>
                  <a:lnTo>
                    <a:pt x="1974913" y="283654"/>
                  </a:lnTo>
                  <a:lnTo>
                    <a:pt x="2002536" y="320040"/>
                  </a:lnTo>
                  <a:lnTo>
                    <a:pt x="2040445" y="342709"/>
                  </a:lnTo>
                  <a:lnTo>
                    <a:pt x="2086356" y="350520"/>
                  </a:lnTo>
                  <a:lnTo>
                    <a:pt x="2113534" y="347980"/>
                  </a:lnTo>
                  <a:lnTo>
                    <a:pt x="2137981" y="340423"/>
                  </a:lnTo>
                  <a:lnTo>
                    <a:pt x="2159876" y="328028"/>
                  </a:lnTo>
                  <a:lnTo>
                    <a:pt x="2179320" y="310896"/>
                  </a:lnTo>
                  <a:lnTo>
                    <a:pt x="2189988" y="297180"/>
                  </a:lnTo>
                  <a:lnTo>
                    <a:pt x="2195322" y="290322"/>
                  </a:lnTo>
                  <a:lnTo>
                    <a:pt x="2206752" y="267462"/>
                  </a:lnTo>
                  <a:lnTo>
                    <a:pt x="2213610" y="242316"/>
                  </a:lnTo>
                  <a:lnTo>
                    <a:pt x="2215896" y="214884"/>
                  </a:lnTo>
                  <a:close/>
                </a:path>
                <a:path w="6355715" h="803275">
                  <a:moveTo>
                    <a:pt x="2656001" y="294132"/>
                  </a:moveTo>
                  <a:lnTo>
                    <a:pt x="2627376" y="294132"/>
                  </a:lnTo>
                  <a:lnTo>
                    <a:pt x="2627376" y="82042"/>
                  </a:lnTo>
                  <a:lnTo>
                    <a:pt x="2567940" y="82042"/>
                  </a:lnTo>
                  <a:lnTo>
                    <a:pt x="2567940" y="294132"/>
                  </a:lnTo>
                  <a:lnTo>
                    <a:pt x="2474976" y="294132"/>
                  </a:lnTo>
                  <a:lnTo>
                    <a:pt x="2474976" y="82042"/>
                  </a:lnTo>
                  <a:lnTo>
                    <a:pt x="2417064" y="82042"/>
                  </a:lnTo>
                  <a:lnTo>
                    <a:pt x="2417064" y="294132"/>
                  </a:lnTo>
                  <a:lnTo>
                    <a:pt x="2322576" y="294132"/>
                  </a:lnTo>
                  <a:lnTo>
                    <a:pt x="2322576" y="82042"/>
                  </a:lnTo>
                  <a:lnTo>
                    <a:pt x="2264664" y="82042"/>
                  </a:lnTo>
                  <a:lnTo>
                    <a:pt x="2264664" y="294132"/>
                  </a:lnTo>
                  <a:lnTo>
                    <a:pt x="2264664" y="346202"/>
                  </a:lnTo>
                  <a:lnTo>
                    <a:pt x="2601468" y="346202"/>
                  </a:lnTo>
                  <a:lnTo>
                    <a:pt x="2601468" y="400812"/>
                  </a:lnTo>
                  <a:lnTo>
                    <a:pt x="2652191" y="400812"/>
                  </a:lnTo>
                  <a:lnTo>
                    <a:pt x="2652191" y="346202"/>
                  </a:lnTo>
                  <a:lnTo>
                    <a:pt x="2656001" y="346202"/>
                  </a:lnTo>
                  <a:lnTo>
                    <a:pt x="2656001" y="294132"/>
                  </a:lnTo>
                  <a:close/>
                </a:path>
                <a:path w="6355715" h="803275">
                  <a:moveTo>
                    <a:pt x="2901708" y="293878"/>
                  </a:moveTo>
                  <a:lnTo>
                    <a:pt x="2758452" y="293878"/>
                  </a:lnTo>
                  <a:lnTo>
                    <a:pt x="2758452" y="239268"/>
                  </a:lnTo>
                  <a:lnTo>
                    <a:pt x="2883420" y="239268"/>
                  </a:lnTo>
                  <a:lnTo>
                    <a:pt x="2883420" y="187198"/>
                  </a:lnTo>
                  <a:lnTo>
                    <a:pt x="2758452" y="187198"/>
                  </a:lnTo>
                  <a:lnTo>
                    <a:pt x="2758452" y="133858"/>
                  </a:lnTo>
                  <a:lnTo>
                    <a:pt x="2900184" y="133858"/>
                  </a:lnTo>
                  <a:lnTo>
                    <a:pt x="2900184" y="81788"/>
                  </a:lnTo>
                  <a:lnTo>
                    <a:pt x="2702064" y="81788"/>
                  </a:lnTo>
                  <a:lnTo>
                    <a:pt x="2702064" y="133858"/>
                  </a:lnTo>
                  <a:lnTo>
                    <a:pt x="2702064" y="187198"/>
                  </a:lnTo>
                  <a:lnTo>
                    <a:pt x="2702064" y="239268"/>
                  </a:lnTo>
                  <a:lnTo>
                    <a:pt x="2702064" y="293878"/>
                  </a:lnTo>
                  <a:lnTo>
                    <a:pt x="2702064" y="345948"/>
                  </a:lnTo>
                  <a:lnTo>
                    <a:pt x="2901708" y="345948"/>
                  </a:lnTo>
                  <a:lnTo>
                    <a:pt x="2901708" y="293878"/>
                  </a:lnTo>
                  <a:close/>
                </a:path>
                <a:path w="6355715" h="803275">
                  <a:moveTo>
                    <a:pt x="3133356" y="4572"/>
                  </a:moveTo>
                  <a:lnTo>
                    <a:pt x="3099828" y="0"/>
                  </a:lnTo>
                  <a:lnTo>
                    <a:pt x="3095294" y="10883"/>
                  </a:lnTo>
                  <a:lnTo>
                    <a:pt x="3088779" y="18478"/>
                  </a:lnTo>
                  <a:lnTo>
                    <a:pt x="3080537" y="22936"/>
                  </a:lnTo>
                  <a:lnTo>
                    <a:pt x="3070872" y="24384"/>
                  </a:lnTo>
                  <a:lnTo>
                    <a:pt x="3060319" y="22936"/>
                  </a:lnTo>
                  <a:lnTo>
                    <a:pt x="3051632" y="18478"/>
                  </a:lnTo>
                  <a:lnTo>
                    <a:pt x="3044939" y="10883"/>
                  </a:lnTo>
                  <a:lnTo>
                    <a:pt x="3040392" y="0"/>
                  </a:lnTo>
                  <a:lnTo>
                    <a:pt x="3006864" y="4572"/>
                  </a:lnTo>
                  <a:lnTo>
                    <a:pt x="3026676" y="47244"/>
                  </a:lnTo>
                  <a:lnTo>
                    <a:pt x="3070872" y="62484"/>
                  </a:lnTo>
                  <a:lnTo>
                    <a:pt x="3082887" y="61607"/>
                  </a:lnTo>
                  <a:lnTo>
                    <a:pt x="3120707" y="39293"/>
                  </a:lnTo>
                  <a:lnTo>
                    <a:pt x="3128073" y="24384"/>
                  </a:lnTo>
                  <a:lnTo>
                    <a:pt x="3130473" y="17678"/>
                  </a:lnTo>
                  <a:lnTo>
                    <a:pt x="3133356" y="4572"/>
                  </a:lnTo>
                  <a:close/>
                </a:path>
                <a:path w="6355715" h="803275">
                  <a:moveTo>
                    <a:pt x="3182124" y="82296"/>
                  </a:moveTo>
                  <a:lnTo>
                    <a:pt x="3128784" y="82296"/>
                  </a:lnTo>
                  <a:lnTo>
                    <a:pt x="3012960" y="254508"/>
                  </a:lnTo>
                  <a:lnTo>
                    <a:pt x="3012960" y="82296"/>
                  </a:lnTo>
                  <a:lnTo>
                    <a:pt x="2955048" y="82296"/>
                  </a:lnTo>
                  <a:lnTo>
                    <a:pt x="2955048" y="345948"/>
                  </a:lnTo>
                  <a:lnTo>
                    <a:pt x="3009912" y="345948"/>
                  </a:lnTo>
                  <a:lnTo>
                    <a:pt x="3071406" y="254508"/>
                  </a:lnTo>
                  <a:lnTo>
                    <a:pt x="3125736" y="173736"/>
                  </a:lnTo>
                  <a:lnTo>
                    <a:pt x="3125736" y="345948"/>
                  </a:lnTo>
                  <a:lnTo>
                    <a:pt x="3182124" y="345948"/>
                  </a:lnTo>
                  <a:lnTo>
                    <a:pt x="3182124" y="173736"/>
                  </a:lnTo>
                  <a:lnTo>
                    <a:pt x="3182124" y="82296"/>
                  </a:lnTo>
                  <a:close/>
                </a:path>
                <a:path w="6355715" h="803275">
                  <a:moveTo>
                    <a:pt x="3599700" y="345948"/>
                  </a:moveTo>
                  <a:lnTo>
                    <a:pt x="3486924" y="193548"/>
                  </a:lnTo>
                  <a:lnTo>
                    <a:pt x="3595128" y="82296"/>
                  </a:lnTo>
                  <a:lnTo>
                    <a:pt x="3525024" y="82296"/>
                  </a:lnTo>
                  <a:lnTo>
                    <a:pt x="3418344" y="198120"/>
                  </a:lnTo>
                  <a:lnTo>
                    <a:pt x="3418344" y="82296"/>
                  </a:lnTo>
                  <a:lnTo>
                    <a:pt x="3358908" y="82296"/>
                  </a:lnTo>
                  <a:lnTo>
                    <a:pt x="3358908" y="345948"/>
                  </a:lnTo>
                  <a:lnTo>
                    <a:pt x="3418344" y="345948"/>
                  </a:lnTo>
                  <a:lnTo>
                    <a:pt x="3418344" y="265176"/>
                  </a:lnTo>
                  <a:lnTo>
                    <a:pt x="3448824" y="233172"/>
                  </a:lnTo>
                  <a:lnTo>
                    <a:pt x="3529596" y="345948"/>
                  </a:lnTo>
                  <a:lnTo>
                    <a:pt x="3599700" y="345948"/>
                  </a:lnTo>
                  <a:close/>
                </a:path>
                <a:path w="6355715" h="803275">
                  <a:moveTo>
                    <a:pt x="3947160" y="81788"/>
                  </a:moveTo>
                  <a:lnTo>
                    <a:pt x="3729228" y="81788"/>
                  </a:lnTo>
                  <a:lnTo>
                    <a:pt x="3729228" y="135128"/>
                  </a:lnTo>
                  <a:lnTo>
                    <a:pt x="3810000" y="135128"/>
                  </a:lnTo>
                  <a:lnTo>
                    <a:pt x="3810000" y="345948"/>
                  </a:lnTo>
                  <a:lnTo>
                    <a:pt x="3867912" y="345948"/>
                  </a:lnTo>
                  <a:lnTo>
                    <a:pt x="3867912" y="135128"/>
                  </a:lnTo>
                  <a:lnTo>
                    <a:pt x="3947160" y="135128"/>
                  </a:lnTo>
                  <a:lnTo>
                    <a:pt x="3947160" y="81788"/>
                  </a:lnTo>
                  <a:close/>
                </a:path>
                <a:path w="6355715" h="803275">
                  <a:moveTo>
                    <a:pt x="4191012" y="293878"/>
                  </a:moveTo>
                  <a:lnTo>
                    <a:pt x="4047756" y="293878"/>
                  </a:lnTo>
                  <a:lnTo>
                    <a:pt x="4047756" y="239268"/>
                  </a:lnTo>
                  <a:lnTo>
                    <a:pt x="4171200" y="239268"/>
                  </a:lnTo>
                  <a:lnTo>
                    <a:pt x="4171200" y="187198"/>
                  </a:lnTo>
                  <a:lnTo>
                    <a:pt x="4047756" y="187198"/>
                  </a:lnTo>
                  <a:lnTo>
                    <a:pt x="4047756" y="133858"/>
                  </a:lnTo>
                  <a:lnTo>
                    <a:pt x="4187964" y="133858"/>
                  </a:lnTo>
                  <a:lnTo>
                    <a:pt x="4187964" y="81788"/>
                  </a:lnTo>
                  <a:lnTo>
                    <a:pt x="3989844" y="81788"/>
                  </a:lnTo>
                  <a:lnTo>
                    <a:pt x="3989844" y="133858"/>
                  </a:lnTo>
                  <a:lnTo>
                    <a:pt x="3989844" y="187198"/>
                  </a:lnTo>
                  <a:lnTo>
                    <a:pt x="3989844" y="239268"/>
                  </a:lnTo>
                  <a:lnTo>
                    <a:pt x="3989844" y="293878"/>
                  </a:lnTo>
                  <a:lnTo>
                    <a:pt x="3989844" y="345948"/>
                  </a:lnTo>
                  <a:lnTo>
                    <a:pt x="4191012" y="345948"/>
                  </a:lnTo>
                  <a:lnTo>
                    <a:pt x="4191012" y="293878"/>
                  </a:lnTo>
                  <a:close/>
                </a:path>
                <a:path w="6355715" h="803275">
                  <a:moveTo>
                    <a:pt x="4453140" y="173736"/>
                  </a:moveTo>
                  <a:lnTo>
                    <a:pt x="4444682" y="134112"/>
                  </a:lnTo>
                  <a:lnTo>
                    <a:pt x="4410824" y="97091"/>
                  </a:lnTo>
                  <a:lnTo>
                    <a:pt x="4393704" y="89065"/>
                  </a:lnTo>
                  <a:lnTo>
                    <a:pt x="4393704" y="175260"/>
                  </a:lnTo>
                  <a:lnTo>
                    <a:pt x="4392866" y="183857"/>
                  </a:lnTo>
                  <a:lnTo>
                    <a:pt x="4367034" y="212407"/>
                  </a:lnTo>
                  <a:lnTo>
                    <a:pt x="4347984" y="214884"/>
                  </a:lnTo>
                  <a:lnTo>
                    <a:pt x="4302264" y="214884"/>
                  </a:lnTo>
                  <a:lnTo>
                    <a:pt x="4302264" y="134112"/>
                  </a:lnTo>
                  <a:lnTo>
                    <a:pt x="4346460" y="134112"/>
                  </a:lnTo>
                  <a:lnTo>
                    <a:pt x="4386631" y="150837"/>
                  </a:lnTo>
                  <a:lnTo>
                    <a:pt x="4393704" y="175260"/>
                  </a:lnTo>
                  <a:lnTo>
                    <a:pt x="4393704" y="89065"/>
                  </a:lnTo>
                  <a:lnTo>
                    <a:pt x="4393514" y="88963"/>
                  </a:lnTo>
                  <a:lnTo>
                    <a:pt x="4373626" y="83997"/>
                  </a:lnTo>
                  <a:lnTo>
                    <a:pt x="4351032" y="82296"/>
                  </a:lnTo>
                  <a:lnTo>
                    <a:pt x="4244352" y="82296"/>
                  </a:lnTo>
                  <a:lnTo>
                    <a:pt x="4244352" y="345948"/>
                  </a:lnTo>
                  <a:lnTo>
                    <a:pt x="4302264" y="345948"/>
                  </a:lnTo>
                  <a:lnTo>
                    <a:pt x="4302264" y="266700"/>
                  </a:lnTo>
                  <a:lnTo>
                    <a:pt x="4346460" y="266700"/>
                  </a:lnTo>
                  <a:lnTo>
                    <a:pt x="4388561" y="260794"/>
                  </a:lnTo>
                  <a:lnTo>
                    <a:pt x="4422660" y="242316"/>
                  </a:lnTo>
                  <a:lnTo>
                    <a:pt x="4444631" y="214884"/>
                  </a:lnTo>
                  <a:lnTo>
                    <a:pt x="4445330" y="213741"/>
                  </a:lnTo>
                  <a:lnTo>
                    <a:pt x="4451159" y="195173"/>
                  </a:lnTo>
                  <a:lnTo>
                    <a:pt x="4453140" y="173736"/>
                  </a:lnTo>
                  <a:close/>
                </a:path>
                <a:path w="6355715" h="803275">
                  <a:moveTo>
                    <a:pt x="4703076" y="173736"/>
                  </a:moveTo>
                  <a:lnTo>
                    <a:pt x="4694618" y="134112"/>
                  </a:lnTo>
                  <a:lnTo>
                    <a:pt x="4660760" y="97091"/>
                  </a:lnTo>
                  <a:lnTo>
                    <a:pt x="4643640" y="89065"/>
                  </a:lnTo>
                  <a:lnTo>
                    <a:pt x="4643640" y="175260"/>
                  </a:lnTo>
                  <a:lnTo>
                    <a:pt x="4642802" y="183857"/>
                  </a:lnTo>
                  <a:lnTo>
                    <a:pt x="4616970" y="212407"/>
                  </a:lnTo>
                  <a:lnTo>
                    <a:pt x="4597920" y="214884"/>
                  </a:lnTo>
                  <a:lnTo>
                    <a:pt x="4552200" y="214884"/>
                  </a:lnTo>
                  <a:lnTo>
                    <a:pt x="4552200" y="134112"/>
                  </a:lnTo>
                  <a:lnTo>
                    <a:pt x="4596396" y="134112"/>
                  </a:lnTo>
                  <a:lnTo>
                    <a:pt x="4636567" y="150837"/>
                  </a:lnTo>
                  <a:lnTo>
                    <a:pt x="4643640" y="175260"/>
                  </a:lnTo>
                  <a:lnTo>
                    <a:pt x="4643640" y="89065"/>
                  </a:lnTo>
                  <a:lnTo>
                    <a:pt x="4643450" y="88963"/>
                  </a:lnTo>
                  <a:lnTo>
                    <a:pt x="4623562" y="83997"/>
                  </a:lnTo>
                  <a:lnTo>
                    <a:pt x="4600968" y="82296"/>
                  </a:lnTo>
                  <a:lnTo>
                    <a:pt x="4494288" y="82296"/>
                  </a:lnTo>
                  <a:lnTo>
                    <a:pt x="4494288" y="345948"/>
                  </a:lnTo>
                  <a:lnTo>
                    <a:pt x="4552200" y="345948"/>
                  </a:lnTo>
                  <a:lnTo>
                    <a:pt x="4552200" y="266700"/>
                  </a:lnTo>
                  <a:lnTo>
                    <a:pt x="4596396" y="266700"/>
                  </a:lnTo>
                  <a:lnTo>
                    <a:pt x="4638497" y="260794"/>
                  </a:lnTo>
                  <a:lnTo>
                    <a:pt x="4672596" y="242316"/>
                  </a:lnTo>
                  <a:lnTo>
                    <a:pt x="4694567" y="214884"/>
                  </a:lnTo>
                  <a:lnTo>
                    <a:pt x="4695266" y="213741"/>
                  </a:lnTo>
                  <a:lnTo>
                    <a:pt x="4701095" y="195173"/>
                  </a:lnTo>
                  <a:lnTo>
                    <a:pt x="4703076" y="173736"/>
                  </a:lnTo>
                  <a:close/>
                </a:path>
                <a:path w="6355715" h="803275">
                  <a:moveTo>
                    <a:pt x="4971300" y="82296"/>
                  </a:moveTo>
                  <a:lnTo>
                    <a:pt x="4916436" y="82296"/>
                  </a:lnTo>
                  <a:lnTo>
                    <a:pt x="4800612" y="254508"/>
                  </a:lnTo>
                  <a:lnTo>
                    <a:pt x="4800612" y="82296"/>
                  </a:lnTo>
                  <a:lnTo>
                    <a:pt x="4744224" y="82296"/>
                  </a:lnTo>
                  <a:lnTo>
                    <a:pt x="4744224" y="345948"/>
                  </a:lnTo>
                  <a:lnTo>
                    <a:pt x="4799088" y="345948"/>
                  </a:lnTo>
                  <a:lnTo>
                    <a:pt x="4913388" y="173736"/>
                  </a:lnTo>
                  <a:lnTo>
                    <a:pt x="4913388" y="345948"/>
                  </a:lnTo>
                  <a:lnTo>
                    <a:pt x="4971300" y="345948"/>
                  </a:lnTo>
                  <a:lnTo>
                    <a:pt x="4971300" y="82296"/>
                  </a:lnTo>
                  <a:close/>
                </a:path>
                <a:path w="6355715" h="803275">
                  <a:moveTo>
                    <a:pt x="5231904" y="81788"/>
                  </a:moveTo>
                  <a:lnTo>
                    <a:pt x="5013972" y="81788"/>
                  </a:lnTo>
                  <a:lnTo>
                    <a:pt x="5013972" y="135128"/>
                  </a:lnTo>
                  <a:lnTo>
                    <a:pt x="5093220" y="135128"/>
                  </a:lnTo>
                  <a:lnTo>
                    <a:pt x="5093220" y="345948"/>
                  </a:lnTo>
                  <a:lnTo>
                    <a:pt x="5151132" y="345948"/>
                  </a:lnTo>
                  <a:lnTo>
                    <a:pt x="5151132" y="135128"/>
                  </a:lnTo>
                  <a:lnTo>
                    <a:pt x="5231904" y="135128"/>
                  </a:lnTo>
                  <a:lnTo>
                    <a:pt x="5231904" y="81788"/>
                  </a:lnTo>
                  <a:close/>
                </a:path>
                <a:path w="6355715" h="803275">
                  <a:moveTo>
                    <a:pt x="5538216" y="214884"/>
                  </a:moveTo>
                  <a:lnTo>
                    <a:pt x="5528119" y="161544"/>
                  </a:lnTo>
                  <a:lnTo>
                    <a:pt x="5498592" y="117348"/>
                  </a:lnTo>
                  <a:lnTo>
                    <a:pt x="5477256" y="100368"/>
                  </a:lnTo>
                  <a:lnTo>
                    <a:pt x="5477256" y="214884"/>
                  </a:lnTo>
                  <a:lnTo>
                    <a:pt x="5475859" y="231444"/>
                  </a:lnTo>
                  <a:lnTo>
                    <a:pt x="5455920" y="272796"/>
                  </a:lnTo>
                  <a:lnTo>
                    <a:pt x="5414569" y="295732"/>
                  </a:lnTo>
                  <a:lnTo>
                    <a:pt x="5398008" y="297180"/>
                  </a:lnTo>
                  <a:lnTo>
                    <a:pt x="5381701" y="295732"/>
                  </a:lnTo>
                  <a:lnTo>
                    <a:pt x="5341620" y="272796"/>
                  </a:lnTo>
                  <a:lnTo>
                    <a:pt x="5320195" y="231444"/>
                  </a:lnTo>
                  <a:lnTo>
                    <a:pt x="5318760" y="214884"/>
                  </a:lnTo>
                  <a:lnTo>
                    <a:pt x="5320169" y="197459"/>
                  </a:lnTo>
                  <a:lnTo>
                    <a:pt x="5340096" y="155448"/>
                  </a:lnTo>
                  <a:lnTo>
                    <a:pt x="5381460" y="132524"/>
                  </a:lnTo>
                  <a:lnTo>
                    <a:pt x="5398008" y="131064"/>
                  </a:lnTo>
                  <a:lnTo>
                    <a:pt x="5414327" y="132524"/>
                  </a:lnTo>
                  <a:lnTo>
                    <a:pt x="5454396" y="155448"/>
                  </a:lnTo>
                  <a:lnTo>
                    <a:pt x="5475833" y="197675"/>
                  </a:lnTo>
                  <a:lnTo>
                    <a:pt x="5477256" y="214884"/>
                  </a:lnTo>
                  <a:lnTo>
                    <a:pt x="5477256" y="100368"/>
                  </a:lnTo>
                  <a:lnTo>
                    <a:pt x="5477091" y="100228"/>
                  </a:lnTo>
                  <a:lnTo>
                    <a:pt x="5453443" y="87820"/>
                  </a:lnTo>
                  <a:lnTo>
                    <a:pt x="5427230" y="80276"/>
                  </a:lnTo>
                  <a:lnTo>
                    <a:pt x="5398008" y="77724"/>
                  </a:lnTo>
                  <a:lnTo>
                    <a:pt x="5369433" y="80276"/>
                  </a:lnTo>
                  <a:lnTo>
                    <a:pt x="5319141" y="100228"/>
                  </a:lnTo>
                  <a:lnTo>
                    <a:pt x="5280304" y="138811"/>
                  </a:lnTo>
                  <a:lnTo>
                    <a:pt x="5260352" y="187439"/>
                  </a:lnTo>
                  <a:lnTo>
                    <a:pt x="5257800" y="214884"/>
                  </a:lnTo>
                  <a:lnTo>
                    <a:pt x="5260352" y="242316"/>
                  </a:lnTo>
                  <a:lnTo>
                    <a:pt x="5280304" y="290322"/>
                  </a:lnTo>
                  <a:lnTo>
                    <a:pt x="5318938" y="328028"/>
                  </a:lnTo>
                  <a:lnTo>
                    <a:pt x="5368798" y="347980"/>
                  </a:lnTo>
                  <a:lnTo>
                    <a:pt x="5398008" y="350520"/>
                  </a:lnTo>
                  <a:lnTo>
                    <a:pt x="5426583" y="347980"/>
                  </a:lnTo>
                  <a:lnTo>
                    <a:pt x="5452872" y="340423"/>
                  </a:lnTo>
                  <a:lnTo>
                    <a:pt x="5476875" y="328028"/>
                  </a:lnTo>
                  <a:lnTo>
                    <a:pt x="5498592" y="310896"/>
                  </a:lnTo>
                  <a:lnTo>
                    <a:pt x="5509895" y="297180"/>
                  </a:lnTo>
                  <a:lnTo>
                    <a:pt x="5515724" y="290118"/>
                  </a:lnTo>
                  <a:lnTo>
                    <a:pt x="5528119" y="266890"/>
                  </a:lnTo>
                  <a:lnTo>
                    <a:pt x="5535676" y="241681"/>
                  </a:lnTo>
                  <a:lnTo>
                    <a:pt x="5538216" y="214884"/>
                  </a:lnTo>
                  <a:close/>
                </a:path>
                <a:path w="6355715" h="803275">
                  <a:moveTo>
                    <a:pt x="5795772" y="173736"/>
                  </a:moveTo>
                  <a:lnTo>
                    <a:pt x="5787326" y="134112"/>
                  </a:lnTo>
                  <a:lnTo>
                    <a:pt x="5754128" y="97091"/>
                  </a:lnTo>
                  <a:lnTo>
                    <a:pt x="5737860" y="89420"/>
                  </a:lnTo>
                  <a:lnTo>
                    <a:pt x="5737860" y="175260"/>
                  </a:lnTo>
                  <a:lnTo>
                    <a:pt x="5737034" y="183857"/>
                  </a:lnTo>
                  <a:lnTo>
                    <a:pt x="5710618" y="212407"/>
                  </a:lnTo>
                  <a:lnTo>
                    <a:pt x="5692140" y="214884"/>
                  </a:lnTo>
                  <a:lnTo>
                    <a:pt x="5644896" y="214884"/>
                  </a:lnTo>
                  <a:lnTo>
                    <a:pt x="5644896" y="134112"/>
                  </a:lnTo>
                  <a:lnTo>
                    <a:pt x="5690616" y="134112"/>
                  </a:lnTo>
                  <a:lnTo>
                    <a:pt x="5730799" y="150837"/>
                  </a:lnTo>
                  <a:lnTo>
                    <a:pt x="5737860" y="175260"/>
                  </a:lnTo>
                  <a:lnTo>
                    <a:pt x="5737860" y="89420"/>
                  </a:lnTo>
                  <a:lnTo>
                    <a:pt x="5736907" y="88963"/>
                  </a:lnTo>
                  <a:lnTo>
                    <a:pt x="5717121" y="83997"/>
                  </a:lnTo>
                  <a:lnTo>
                    <a:pt x="5695188" y="82296"/>
                  </a:lnTo>
                  <a:lnTo>
                    <a:pt x="5586984" y="82296"/>
                  </a:lnTo>
                  <a:lnTo>
                    <a:pt x="5586984" y="345948"/>
                  </a:lnTo>
                  <a:lnTo>
                    <a:pt x="5644896" y="345948"/>
                  </a:lnTo>
                  <a:lnTo>
                    <a:pt x="5644896" y="266700"/>
                  </a:lnTo>
                  <a:lnTo>
                    <a:pt x="5689092" y="266700"/>
                  </a:lnTo>
                  <a:lnTo>
                    <a:pt x="5731764" y="260794"/>
                  </a:lnTo>
                  <a:lnTo>
                    <a:pt x="5765292" y="242316"/>
                  </a:lnTo>
                  <a:lnTo>
                    <a:pt x="5794019" y="195173"/>
                  </a:lnTo>
                  <a:lnTo>
                    <a:pt x="5795772" y="173736"/>
                  </a:lnTo>
                  <a:close/>
                </a:path>
                <a:path w="6355715" h="803275">
                  <a:moveTo>
                    <a:pt x="6064008" y="82296"/>
                  </a:moveTo>
                  <a:lnTo>
                    <a:pt x="6010668" y="82296"/>
                  </a:lnTo>
                  <a:lnTo>
                    <a:pt x="5894844" y="254508"/>
                  </a:lnTo>
                  <a:lnTo>
                    <a:pt x="5894844" y="82296"/>
                  </a:lnTo>
                  <a:lnTo>
                    <a:pt x="5836932" y="82296"/>
                  </a:lnTo>
                  <a:lnTo>
                    <a:pt x="5836932" y="345948"/>
                  </a:lnTo>
                  <a:lnTo>
                    <a:pt x="5891796" y="345948"/>
                  </a:lnTo>
                  <a:lnTo>
                    <a:pt x="6007620" y="173736"/>
                  </a:lnTo>
                  <a:lnTo>
                    <a:pt x="6007620" y="345948"/>
                  </a:lnTo>
                  <a:lnTo>
                    <a:pt x="6064008" y="345948"/>
                  </a:lnTo>
                  <a:lnTo>
                    <a:pt x="6064008" y="82296"/>
                  </a:lnTo>
                  <a:close/>
                </a:path>
                <a:path w="6355715" h="803275">
                  <a:moveTo>
                    <a:pt x="6355093" y="82296"/>
                  </a:moveTo>
                  <a:lnTo>
                    <a:pt x="6301752" y="82296"/>
                  </a:lnTo>
                  <a:lnTo>
                    <a:pt x="6185928" y="254508"/>
                  </a:lnTo>
                  <a:lnTo>
                    <a:pt x="6185928" y="82296"/>
                  </a:lnTo>
                  <a:lnTo>
                    <a:pt x="6128016" y="82296"/>
                  </a:lnTo>
                  <a:lnTo>
                    <a:pt x="6128016" y="345948"/>
                  </a:lnTo>
                  <a:lnTo>
                    <a:pt x="6182880" y="345948"/>
                  </a:lnTo>
                  <a:lnTo>
                    <a:pt x="6298704" y="173736"/>
                  </a:lnTo>
                  <a:lnTo>
                    <a:pt x="6298704" y="345948"/>
                  </a:lnTo>
                  <a:lnTo>
                    <a:pt x="6355093" y="345948"/>
                  </a:lnTo>
                  <a:lnTo>
                    <a:pt x="6355093" y="822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2" name="object 32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366515" y="2816351"/>
              <a:ext cx="208788" cy="172212"/>
            </a:xfrm>
            <a:prstGeom prst="rect">
              <a:avLst/>
            </a:prstGeom>
          </p:spPr>
        </p:pic>
        <p:sp>
          <p:nvSpPr>
            <p:cNvPr id="33" name="object 33" descr=""/>
            <p:cNvSpPr/>
            <p:nvPr/>
          </p:nvSpPr>
          <p:spPr>
            <a:xfrm>
              <a:off x="3599688" y="2656331"/>
              <a:ext cx="2226945" cy="352425"/>
            </a:xfrm>
            <a:custGeom>
              <a:avLst/>
              <a:gdLst/>
              <a:ahLst/>
              <a:cxnLst/>
              <a:rect l="l" t="t" r="r" b="b"/>
              <a:pathLst>
                <a:path w="2226945" h="352425">
                  <a:moveTo>
                    <a:pt x="278892" y="347472"/>
                  </a:moveTo>
                  <a:lnTo>
                    <a:pt x="253606" y="288036"/>
                  </a:lnTo>
                  <a:lnTo>
                    <a:pt x="232219" y="237744"/>
                  </a:lnTo>
                  <a:lnTo>
                    <a:pt x="195922" y="152400"/>
                  </a:lnTo>
                  <a:lnTo>
                    <a:pt x="173736" y="100228"/>
                  </a:lnTo>
                  <a:lnTo>
                    <a:pt x="173736" y="237744"/>
                  </a:lnTo>
                  <a:lnTo>
                    <a:pt x="103632" y="237744"/>
                  </a:lnTo>
                  <a:lnTo>
                    <a:pt x="138684" y="152400"/>
                  </a:lnTo>
                  <a:lnTo>
                    <a:pt x="173736" y="237744"/>
                  </a:lnTo>
                  <a:lnTo>
                    <a:pt x="173736" y="100228"/>
                  </a:lnTo>
                  <a:lnTo>
                    <a:pt x="166116" y="82296"/>
                  </a:lnTo>
                  <a:lnTo>
                    <a:pt x="112776" y="82296"/>
                  </a:lnTo>
                  <a:lnTo>
                    <a:pt x="0" y="347472"/>
                  </a:lnTo>
                  <a:lnTo>
                    <a:pt x="59436" y="347472"/>
                  </a:lnTo>
                  <a:lnTo>
                    <a:pt x="82296" y="288036"/>
                  </a:lnTo>
                  <a:lnTo>
                    <a:pt x="195072" y="288036"/>
                  </a:lnTo>
                  <a:lnTo>
                    <a:pt x="217932" y="347472"/>
                  </a:lnTo>
                  <a:lnTo>
                    <a:pt x="278892" y="347472"/>
                  </a:lnTo>
                  <a:close/>
                </a:path>
                <a:path w="2226945" h="352425">
                  <a:moveTo>
                    <a:pt x="519671" y="272796"/>
                  </a:moveTo>
                  <a:lnTo>
                    <a:pt x="516534" y="251675"/>
                  </a:lnTo>
                  <a:lnTo>
                    <a:pt x="507098" y="234124"/>
                  </a:lnTo>
                  <a:lnTo>
                    <a:pt x="491388" y="220294"/>
                  </a:lnTo>
                  <a:lnTo>
                    <a:pt x="469379" y="210312"/>
                  </a:lnTo>
                  <a:lnTo>
                    <a:pt x="488264" y="199745"/>
                  </a:lnTo>
                  <a:lnTo>
                    <a:pt x="501573" y="186309"/>
                  </a:lnTo>
                  <a:lnTo>
                    <a:pt x="509460" y="170027"/>
                  </a:lnTo>
                  <a:lnTo>
                    <a:pt x="512051" y="150876"/>
                  </a:lnTo>
                  <a:lnTo>
                    <a:pt x="510362" y="135712"/>
                  </a:lnTo>
                  <a:lnTo>
                    <a:pt x="486143" y="99060"/>
                  </a:lnTo>
                  <a:lnTo>
                    <a:pt x="437286" y="80416"/>
                  </a:lnTo>
                  <a:lnTo>
                    <a:pt x="417563" y="79248"/>
                  </a:lnTo>
                  <a:lnTo>
                    <a:pt x="386118" y="82092"/>
                  </a:lnTo>
                  <a:lnTo>
                    <a:pt x="357936" y="90487"/>
                  </a:lnTo>
                  <a:lnTo>
                    <a:pt x="332917" y="104330"/>
                  </a:lnTo>
                  <a:lnTo>
                    <a:pt x="310883" y="123444"/>
                  </a:lnTo>
                  <a:lnTo>
                    <a:pt x="341363" y="160020"/>
                  </a:lnTo>
                  <a:lnTo>
                    <a:pt x="356209" y="147142"/>
                  </a:lnTo>
                  <a:lnTo>
                    <a:pt x="373176" y="138112"/>
                  </a:lnTo>
                  <a:lnTo>
                    <a:pt x="392163" y="132803"/>
                  </a:lnTo>
                  <a:lnTo>
                    <a:pt x="412991" y="131064"/>
                  </a:lnTo>
                  <a:lnTo>
                    <a:pt x="421830" y="131406"/>
                  </a:lnTo>
                  <a:lnTo>
                    <a:pt x="429945" y="132588"/>
                  </a:lnTo>
                  <a:lnTo>
                    <a:pt x="437210" y="134924"/>
                  </a:lnTo>
                  <a:lnTo>
                    <a:pt x="451091" y="143256"/>
                  </a:lnTo>
                  <a:lnTo>
                    <a:pt x="455663" y="150876"/>
                  </a:lnTo>
                  <a:lnTo>
                    <a:pt x="455663" y="160020"/>
                  </a:lnTo>
                  <a:lnTo>
                    <a:pt x="452577" y="173151"/>
                  </a:lnTo>
                  <a:lnTo>
                    <a:pt x="443471" y="182689"/>
                  </a:lnTo>
                  <a:lnTo>
                    <a:pt x="428663" y="188531"/>
                  </a:lnTo>
                  <a:lnTo>
                    <a:pt x="408419" y="190500"/>
                  </a:lnTo>
                  <a:lnTo>
                    <a:pt x="377939" y="190500"/>
                  </a:lnTo>
                  <a:lnTo>
                    <a:pt x="377939" y="239268"/>
                  </a:lnTo>
                  <a:lnTo>
                    <a:pt x="408419" y="239268"/>
                  </a:lnTo>
                  <a:lnTo>
                    <a:pt x="420166" y="239610"/>
                  </a:lnTo>
                  <a:lnTo>
                    <a:pt x="457568" y="256032"/>
                  </a:lnTo>
                  <a:lnTo>
                    <a:pt x="461759" y="269748"/>
                  </a:lnTo>
                  <a:lnTo>
                    <a:pt x="460908" y="276326"/>
                  </a:lnTo>
                  <a:lnTo>
                    <a:pt x="425754" y="301180"/>
                  </a:lnTo>
                  <a:lnTo>
                    <a:pt x="416039" y="301752"/>
                  </a:lnTo>
                  <a:lnTo>
                    <a:pt x="392658" y="299516"/>
                  </a:lnTo>
                  <a:lnTo>
                    <a:pt x="370700" y="292989"/>
                  </a:lnTo>
                  <a:lnTo>
                    <a:pt x="350469" y="282473"/>
                  </a:lnTo>
                  <a:lnTo>
                    <a:pt x="332219" y="268224"/>
                  </a:lnTo>
                  <a:lnTo>
                    <a:pt x="301739" y="307848"/>
                  </a:lnTo>
                  <a:lnTo>
                    <a:pt x="338607" y="335076"/>
                  </a:lnTo>
                  <a:lnTo>
                    <a:pt x="381558" y="349567"/>
                  </a:lnTo>
                  <a:lnTo>
                    <a:pt x="419087" y="352044"/>
                  </a:lnTo>
                  <a:lnTo>
                    <a:pt x="440804" y="350621"/>
                  </a:lnTo>
                  <a:lnTo>
                    <a:pt x="477380" y="339191"/>
                  </a:lnTo>
                  <a:lnTo>
                    <a:pt x="512813" y="304419"/>
                  </a:lnTo>
                  <a:lnTo>
                    <a:pt x="517956" y="289331"/>
                  </a:lnTo>
                  <a:lnTo>
                    <a:pt x="519671" y="272796"/>
                  </a:lnTo>
                  <a:close/>
                </a:path>
                <a:path w="2226945" h="352425">
                  <a:moveTo>
                    <a:pt x="836676" y="216408"/>
                  </a:moveTo>
                  <a:lnTo>
                    <a:pt x="834097" y="188099"/>
                  </a:lnTo>
                  <a:lnTo>
                    <a:pt x="826389" y="162496"/>
                  </a:lnTo>
                  <a:lnTo>
                    <a:pt x="813523" y="139471"/>
                  </a:lnTo>
                  <a:lnTo>
                    <a:pt x="807504" y="132588"/>
                  </a:lnTo>
                  <a:lnTo>
                    <a:pt x="795528" y="118872"/>
                  </a:lnTo>
                  <a:lnTo>
                    <a:pt x="775716" y="102603"/>
                  </a:lnTo>
                  <a:lnTo>
                    <a:pt x="775716" y="216408"/>
                  </a:lnTo>
                  <a:lnTo>
                    <a:pt x="774280" y="232968"/>
                  </a:lnTo>
                  <a:lnTo>
                    <a:pt x="752856" y="274320"/>
                  </a:lnTo>
                  <a:lnTo>
                    <a:pt x="712774" y="297256"/>
                  </a:lnTo>
                  <a:lnTo>
                    <a:pt x="696468" y="298704"/>
                  </a:lnTo>
                  <a:lnTo>
                    <a:pt x="679907" y="297256"/>
                  </a:lnTo>
                  <a:lnTo>
                    <a:pt x="638556" y="274320"/>
                  </a:lnTo>
                  <a:lnTo>
                    <a:pt x="618401" y="232968"/>
                  </a:lnTo>
                  <a:lnTo>
                    <a:pt x="617220" y="216408"/>
                  </a:lnTo>
                  <a:lnTo>
                    <a:pt x="618401" y="198983"/>
                  </a:lnTo>
                  <a:lnTo>
                    <a:pt x="638556" y="156972"/>
                  </a:lnTo>
                  <a:lnTo>
                    <a:pt x="678624" y="134048"/>
                  </a:lnTo>
                  <a:lnTo>
                    <a:pt x="694944" y="132588"/>
                  </a:lnTo>
                  <a:lnTo>
                    <a:pt x="712127" y="134048"/>
                  </a:lnTo>
                  <a:lnTo>
                    <a:pt x="752856" y="156972"/>
                  </a:lnTo>
                  <a:lnTo>
                    <a:pt x="774280" y="199199"/>
                  </a:lnTo>
                  <a:lnTo>
                    <a:pt x="775716" y="216408"/>
                  </a:lnTo>
                  <a:lnTo>
                    <a:pt x="775716" y="102603"/>
                  </a:lnTo>
                  <a:lnTo>
                    <a:pt x="774687" y="101752"/>
                  </a:lnTo>
                  <a:lnTo>
                    <a:pt x="751141" y="89344"/>
                  </a:lnTo>
                  <a:lnTo>
                    <a:pt x="725017" y="81800"/>
                  </a:lnTo>
                  <a:lnTo>
                    <a:pt x="696468" y="79248"/>
                  </a:lnTo>
                  <a:lnTo>
                    <a:pt x="667893" y="81800"/>
                  </a:lnTo>
                  <a:lnTo>
                    <a:pt x="617601" y="101752"/>
                  </a:lnTo>
                  <a:lnTo>
                    <a:pt x="578751" y="140335"/>
                  </a:lnTo>
                  <a:lnTo>
                    <a:pt x="558800" y="188963"/>
                  </a:lnTo>
                  <a:lnTo>
                    <a:pt x="556260" y="216408"/>
                  </a:lnTo>
                  <a:lnTo>
                    <a:pt x="558584" y="243840"/>
                  </a:lnTo>
                  <a:lnTo>
                    <a:pt x="578116" y="291846"/>
                  </a:lnTo>
                  <a:lnTo>
                    <a:pt x="616712" y="329552"/>
                  </a:lnTo>
                  <a:lnTo>
                    <a:pt x="666381" y="349504"/>
                  </a:lnTo>
                  <a:lnTo>
                    <a:pt x="694944" y="352044"/>
                  </a:lnTo>
                  <a:lnTo>
                    <a:pt x="724369" y="349504"/>
                  </a:lnTo>
                  <a:lnTo>
                    <a:pt x="750951" y="341947"/>
                  </a:lnTo>
                  <a:lnTo>
                    <a:pt x="774661" y="329552"/>
                  </a:lnTo>
                  <a:lnTo>
                    <a:pt x="795528" y="312420"/>
                  </a:lnTo>
                  <a:lnTo>
                    <a:pt x="807402" y="298704"/>
                  </a:lnTo>
                  <a:lnTo>
                    <a:pt x="813523" y="291642"/>
                  </a:lnTo>
                  <a:lnTo>
                    <a:pt x="826389" y="268414"/>
                  </a:lnTo>
                  <a:lnTo>
                    <a:pt x="834097" y="243205"/>
                  </a:lnTo>
                  <a:lnTo>
                    <a:pt x="836676" y="216408"/>
                  </a:lnTo>
                  <a:close/>
                </a:path>
                <a:path w="2226945" h="352425">
                  <a:moveTo>
                    <a:pt x="1109472" y="275844"/>
                  </a:moveTo>
                  <a:lnTo>
                    <a:pt x="1108633" y="262991"/>
                  </a:lnTo>
                  <a:lnTo>
                    <a:pt x="1106233" y="251841"/>
                  </a:lnTo>
                  <a:lnTo>
                    <a:pt x="1102398" y="242417"/>
                  </a:lnTo>
                  <a:lnTo>
                    <a:pt x="1100302" y="239268"/>
                  </a:lnTo>
                  <a:lnTo>
                    <a:pt x="1097280" y="234696"/>
                  </a:lnTo>
                  <a:lnTo>
                    <a:pt x="1089850" y="227253"/>
                  </a:lnTo>
                  <a:lnTo>
                    <a:pt x="1081278" y="220789"/>
                  </a:lnTo>
                  <a:lnTo>
                    <a:pt x="1071562" y="215201"/>
                  </a:lnTo>
                  <a:lnTo>
                    <a:pt x="1060704" y="210312"/>
                  </a:lnTo>
                  <a:lnTo>
                    <a:pt x="1075575" y="199123"/>
                  </a:lnTo>
                  <a:lnTo>
                    <a:pt x="1082408" y="190500"/>
                  </a:lnTo>
                  <a:lnTo>
                    <a:pt x="1086040" y="185928"/>
                  </a:lnTo>
                  <a:lnTo>
                    <a:pt x="1092200" y="170459"/>
                  </a:lnTo>
                  <a:lnTo>
                    <a:pt x="1094232" y="152400"/>
                  </a:lnTo>
                  <a:lnTo>
                    <a:pt x="1093101" y="139255"/>
                  </a:lnTo>
                  <a:lnTo>
                    <a:pt x="1091704" y="134112"/>
                  </a:lnTo>
                  <a:lnTo>
                    <a:pt x="1089850" y="127254"/>
                  </a:lnTo>
                  <a:lnTo>
                    <a:pt x="1084580" y="116395"/>
                  </a:lnTo>
                  <a:lnTo>
                    <a:pt x="1077468" y="106680"/>
                  </a:lnTo>
                  <a:lnTo>
                    <a:pt x="1063726" y="96685"/>
                  </a:lnTo>
                  <a:lnTo>
                    <a:pt x="1051560" y="91313"/>
                  </a:lnTo>
                  <a:lnTo>
                    <a:pt x="1051560" y="266700"/>
                  </a:lnTo>
                  <a:lnTo>
                    <a:pt x="1048981" y="279831"/>
                  </a:lnTo>
                  <a:lnTo>
                    <a:pt x="1041273" y="289369"/>
                  </a:lnTo>
                  <a:lnTo>
                    <a:pt x="1028407" y="295211"/>
                  </a:lnTo>
                  <a:lnTo>
                    <a:pt x="1010412" y="297180"/>
                  </a:lnTo>
                  <a:lnTo>
                    <a:pt x="941819" y="297180"/>
                  </a:lnTo>
                  <a:lnTo>
                    <a:pt x="941819" y="239268"/>
                  </a:lnTo>
                  <a:lnTo>
                    <a:pt x="1008875" y="239268"/>
                  </a:lnTo>
                  <a:lnTo>
                    <a:pt x="1027760" y="240982"/>
                  </a:lnTo>
                  <a:lnTo>
                    <a:pt x="1041082" y="246126"/>
                  </a:lnTo>
                  <a:lnTo>
                    <a:pt x="1048956" y="254698"/>
                  </a:lnTo>
                  <a:lnTo>
                    <a:pt x="1051560" y="266700"/>
                  </a:lnTo>
                  <a:lnTo>
                    <a:pt x="1051560" y="91313"/>
                  </a:lnTo>
                  <a:lnTo>
                    <a:pt x="1047559" y="89535"/>
                  </a:lnTo>
                  <a:lnTo>
                    <a:pt x="1037844" y="87325"/>
                  </a:lnTo>
                  <a:lnTo>
                    <a:pt x="1037844" y="152400"/>
                  </a:lnTo>
                  <a:lnTo>
                    <a:pt x="1037844" y="161544"/>
                  </a:lnTo>
                  <a:lnTo>
                    <a:pt x="1035024" y="174434"/>
                  </a:lnTo>
                  <a:lnTo>
                    <a:pt x="1026795" y="183451"/>
                  </a:lnTo>
                  <a:lnTo>
                    <a:pt x="1013409" y="188772"/>
                  </a:lnTo>
                  <a:lnTo>
                    <a:pt x="995159" y="190500"/>
                  </a:lnTo>
                  <a:lnTo>
                    <a:pt x="941819" y="190500"/>
                  </a:lnTo>
                  <a:lnTo>
                    <a:pt x="941819" y="134112"/>
                  </a:lnTo>
                  <a:lnTo>
                    <a:pt x="999731" y="134112"/>
                  </a:lnTo>
                  <a:lnTo>
                    <a:pt x="1037844" y="152400"/>
                  </a:lnTo>
                  <a:lnTo>
                    <a:pt x="1037844" y="87325"/>
                  </a:lnTo>
                  <a:lnTo>
                    <a:pt x="1028814" y="85255"/>
                  </a:lnTo>
                  <a:lnTo>
                    <a:pt x="1007351" y="83820"/>
                  </a:lnTo>
                  <a:lnTo>
                    <a:pt x="885431" y="83820"/>
                  </a:lnTo>
                  <a:lnTo>
                    <a:pt x="885431" y="347472"/>
                  </a:lnTo>
                  <a:lnTo>
                    <a:pt x="1010412" y="347472"/>
                  </a:lnTo>
                  <a:lnTo>
                    <a:pt x="1051560" y="342900"/>
                  </a:lnTo>
                  <a:lnTo>
                    <a:pt x="1094676" y="318922"/>
                  </a:lnTo>
                  <a:lnTo>
                    <a:pt x="1106017" y="297180"/>
                  </a:lnTo>
                  <a:lnTo>
                    <a:pt x="1107770" y="292112"/>
                  </a:lnTo>
                  <a:lnTo>
                    <a:pt x="1109472" y="275844"/>
                  </a:lnTo>
                  <a:close/>
                </a:path>
                <a:path w="2226945" h="352425">
                  <a:moveTo>
                    <a:pt x="1388351" y="307848"/>
                  </a:moveTo>
                  <a:lnTo>
                    <a:pt x="1351775" y="268224"/>
                  </a:lnTo>
                  <a:lnTo>
                    <a:pt x="1342898" y="275653"/>
                  </a:lnTo>
                  <a:lnTo>
                    <a:pt x="1334439" y="281940"/>
                  </a:lnTo>
                  <a:lnTo>
                    <a:pt x="1292529" y="298157"/>
                  </a:lnTo>
                  <a:lnTo>
                    <a:pt x="1281671" y="298704"/>
                  </a:lnTo>
                  <a:lnTo>
                    <a:pt x="1266240" y="297256"/>
                  </a:lnTo>
                  <a:lnTo>
                    <a:pt x="1226807" y="274320"/>
                  </a:lnTo>
                  <a:lnTo>
                    <a:pt x="1206881" y="232968"/>
                  </a:lnTo>
                  <a:lnTo>
                    <a:pt x="1205471" y="216408"/>
                  </a:lnTo>
                  <a:lnTo>
                    <a:pt x="1206881" y="198983"/>
                  </a:lnTo>
                  <a:lnTo>
                    <a:pt x="1226807" y="156972"/>
                  </a:lnTo>
                  <a:lnTo>
                    <a:pt x="1266240" y="134048"/>
                  </a:lnTo>
                  <a:lnTo>
                    <a:pt x="1281671" y="132588"/>
                  </a:lnTo>
                  <a:lnTo>
                    <a:pt x="1292326" y="133146"/>
                  </a:lnTo>
                  <a:lnTo>
                    <a:pt x="1333106" y="149161"/>
                  </a:lnTo>
                  <a:lnTo>
                    <a:pt x="1350251" y="161544"/>
                  </a:lnTo>
                  <a:lnTo>
                    <a:pt x="1385303" y="121920"/>
                  </a:lnTo>
                  <a:lnTo>
                    <a:pt x="1351661" y="96202"/>
                  </a:lnTo>
                  <a:lnTo>
                    <a:pt x="1314246" y="82296"/>
                  </a:lnTo>
                  <a:lnTo>
                    <a:pt x="1283195" y="79248"/>
                  </a:lnTo>
                  <a:lnTo>
                    <a:pt x="1254010" y="81800"/>
                  </a:lnTo>
                  <a:lnTo>
                    <a:pt x="1204760" y="101752"/>
                  </a:lnTo>
                  <a:lnTo>
                    <a:pt x="1167015" y="139471"/>
                  </a:lnTo>
                  <a:lnTo>
                    <a:pt x="1147064" y="188099"/>
                  </a:lnTo>
                  <a:lnTo>
                    <a:pt x="1144511" y="216408"/>
                  </a:lnTo>
                  <a:lnTo>
                    <a:pt x="1147064" y="243840"/>
                  </a:lnTo>
                  <a:lnTo>
                    <a:pt x="1167015" y="291846"/>
                  </a:lnTo>
                  <a:lnTo>
                    <a:pt x="1204709" y="329552"/>
                  </a:lnTo>
                  <a:lnTo>
                    <a:pt x="1252715" y="349504"/>
                  </a:lnTo>
                  <a:lnTo>
                    <a:pt x="1280147" y="352044"/>
                  </a:lnTo>
                  <a:lnTo>
                    <a:pt x="1297825" y="351459"/>
                  </a:lnTo>
                  <a:lnTo>
                    <a:pt x="1341107" y="341376"/>
                  </a:lnTo>
                  <a:lnTo>
                    <a:pt x="1377543" y="318452"/>
                  </a:lnTo>
                  <a:lnTo>
                    <a:pt x="1388351" y="307848"/>
                  </a:lnTo>
                  <a:close/>
                </a:path>
                <a:path w="2226945" h="352425">
                  <a:moveTo>
                    <a:pt x="1671815" y="347472"/>
                  </a:moveTo>
                  <a:lnTo>
                    <a:pt x="1559039" y="195072"/>
                  </a:lnTo>
                  <a:lnTo>
                    <a:pt x="1667243" y="83820"/>
                  </a:lnTo>
                  <a:lnTo>
                    <a:pt x="1597139" y="83820"/>
                  </a:lnTo>
                  <a:lnTo>
                    <a:pt x="1488935" y="199644"/>
                  </a:lnTo>
                  <a:lnTo>
                    <a:pt x="1488935" y="83820"/>
                  </a:lnTo>
                  <a:lnTo>
                    <a:pt x="1431023" y="83820"/>
                  </a:lnTo>
                  <a:lnTo>
                    <a:pt x="1431023" y="347472"/>
                  </a:lnTo>
                  <a:lnTo>
                    <a:pt x="1488935" y="347472"/>
                  </a:lnTo>
                  <a:lnTo>
                    <a:pt x="1488935" y="266700"/>
                  </a:lnTo>
                  <a:lnTo>
                    <a:pt x="1519415" y="234696"/>
                  </a:lnTo>
                  <a:lnTo>
                    <a:pt x="1601711" y="347472"/>
                  </a:lnTo>
                  <a:lnTo>
                    <a:pt x="1671815" y="347472"/>
                  </a:lnTo>
                  <a:close/>
                </a:path>
                <a:path w="2226945" h="352425">
                  <a:moveTo>
                    <a:pt x="1935480" y="83820"/>
                  </a:moveTo>
                  <a:lnTo>
                    <a:pt x="1882140" y="83820"/>
                  </a:lnTo>
                  <a:lnTo>
                    <a:pt x="1766316" y="256032"/>
                  </a:lnTo>
                  <a:lnTo>
                    <a:pt x="1766316" y="83820"/>
                  </a:lnTo>
                  <a:lnTo>
                    <a:pt x="1708404" y="83820"/>
                  </a:lnTo>
                  <a:lnTo>
                    <a:pt x="1708404" y="347472"/>
                  </a:lnTo>
                  <a:lnTo>
                    <a:pt x="1763268" y="347472"/>
                  </a:lnTo>
                  <a:lnTo>
                    <a:pt x="1879092" y="175260"/>
                  </a:lnTo>
                  <a:lnTo>
                    <a:pt x="1879092" y="347472"/>
                  </a:lnTo>
                  <a:lnTo>
                    <a:pt x="1935480" y="347472"/>
                  </a:lnTo>
                  <a:lnTo>
                    <a:pt x="1935480" y="83820"/>
                  </a:lnTo>
                  <a:close/>
                </a:path>
                <a:path w="2226945" h="352425">
                  <a:moveTo>
                    <a:pt x="2177796" y="6096"/>
                  </a:moveTo>
                  <a:lnTo>
                    <a:pt x="2144268" y="0"/>
                  </a:lnTo>
                  <a:lnTo>
                    <a:pt x="2139073" y="11772"/>
                  </a:lnTo>
                  <a:lnTo>
                    <a:pt x="2132457" y="19812"/>
                  </a:lnTo>
                  <a:lnTo>
                    <a:pt x="2124113" y="24434"/>
                  </a:lnTo>
                  <a:lnTo>
                    <a:pt x="2113788" y="25908"/>
                  </a:lnTo>
                  <a:lnTo>
                    <a:pt x="2104110" y="24434"/>
                  </a:lnTo>
                  <a:lnTo>
                    <a:pt x="2095881" y="19812"/>
                  </a:lnTo>
                  <a:lnTo>
                    <a:pt x="2089353" y="11772"/>
                  </a:lnTo>
                  <a:lnTo>
                    <a:pt x="2084832" y="0"/>
                  </a:lnTo>
                  <a:lnTo>
                    <a:pt x="2051304" y="6096"/>
                  </a:lnTo>
                  <a:lnTo>
                    <a:pt x="2071116" y="48768"/>
                  </a:lnTo>
                  <a:lnTo>
                    <a:pt x="2113788" y="64008"/>
                  </a:lnTo>
                  <a:lnTo>
                    <a:pt x="2126665" y="63131"/>
                  </a:lnTo>
                  <a:lnTo>
                    <a:pt x="2164499" y="40817"/>
                  </a:lnTo>
                  <a:lnTo>
                    <a:pt x="2172385" y="25908"/>
                  </a:lnTo>
                  <a:lnTo>
                    <a:pt x="2174887" y="19202"/>
                  </a:lnTo>
                  <a:lnTo>
                    <a:pt x="2177796" y="6096"/>
                  </a:lnTo>
                  <a:close/>
                </a:path>
                <a:path w="2226945" h="352425">
                  <a:moveTo>
                    <a:pt x="2226564" y="83820"/>
                  </a:moveTo>
                  <a:lnTo>
                    <a:pt x="2173224" y="83820"/>
                  </a:lnTo>
                  <a:lnTo>
                    <a:pt x="2057400" y="256032"/>
                  </a:lnTo>
                  <a:lnTo>
                    <a:pt x="2057400" y="83820"/>
                  </a:lnTo>
                  <a:lnTo>
                    <a:pt x="1999488" y="83820"/>
                  </a:lnTo>
                  <a:lnTo>
                    <a:pt x="1999488" y="347472"/>
                  </a:lnTo>
                  <a:lnTo>
                    <a:pt x="2054352" y="347472"/>
                  </a:lnTo>
                  <a:lnTo>
                    <a:pt x="2115845" y="256032"/>
                  </a:lnTo>
                  <a:lnTo>
                    <a:pt x="2170176" y="175260"/>
                  </a:lnTo>
                  <a:lnTo>
                    <a:pt x="2170176" y="347472"/>
                  </a:lnTo>
                  <a:lnTo>
                    <a:pt x="2226564" y="347472"/>
                  </a:lnTo>
                  <a:lnTo>
                    <a:pt x="2226564" y="175260"/>
                  </a:lnTo>
                  <a:lnTo>
                    <a:pt x="2226564" y="838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4" name="object 34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871972" y="2816351"/>
              <a:ext cx="208788" cy="172212"/>
            </a:xfrm>
            <a:prstGeom prst="rect">
              <a:avLst/>
            </a:prstGeom>
          </p:spPr>
        </p:pic>
        <p:sp>
          <p:nvSpPr>
            <p:cNvPr id="35" name="object 35" descr=""/>
            <p:cNvSpPr/>
            <p:nvPr/>
          </p:nvSpPr>
          <p:spPr>
            <a:xfrm>
              <a:off x="1318247" y="2735579"/>
              <a:ext cx="7209155" cy="725805"/>
            </a:xfrm>
            <a:custGeom>
              <a:avLst/>
              <a:gdLst/>
              <a:ahLst/>
              <a:cxnLst/>
              <a:rect l="l" t="t" r="r" b="b"/>
              <a:pathLst>
                <a:path w="7209155" h="725804">
                  <a:moveTo>
                    <a:pt x="220980" y="456692"/>
                  </a:moveTo>
                  <a:lnTo>
                    <a:pt x="0" y="456692"/>
                  </a:lnTo>
                  <a:lnTo>
                    <a:pt x="0" y="508762"/>
                  </a:lnTo>
                  <a:lnTo>
                    <a:pt x="0" y="720852"/>
                  </a:lnTo>
                  <a:lnTo>
                    <a:pt x="57912" y="720852"/>
                  </a:lnTo>
                  <a:lnTo>
                    <a:pt x="57912" y="508762"/>
                  </a:lnTo>
                  <a:lnTo>
                    <a:pt x="163068" y="508762"/>
                  </a:lnTo>
                  <a:lnTo>
                    <a:pt x="163068" y="720852"/>
                  </a:lnTo>
                  <a:lnTo>
                    <a:pt x="220980" y="720852"/>
                  </a:lnTo>
                  <a:lnTo>
                    <a:pt x="220980" y="508762"/>
                  </a:lnTo>
                  <a:lnTo>
                    <a:pt x="220980" y="456692"/>
                  </a:lnTo>
                  <a:close/>
                </a:path>
                <a:path w="7209155" h="725804">
                  <a:moveTo>
                    <a:pt x="509028" y="457200"/>
                  </a:moveTo>
                  <a:lnTo>
                    <a:pt x="321576" y="457200"/>
                  </a:lnTo>
                  <a:lnTo>
                    <a:pt x="321576" y="512064"/>
                  </a:lnTo>
                  <a:lnTo>
                    <a:pt x="321310" y="536981"/>
                  </a:lnTo>
                  <a:lnTo>
                    <a:pt x="319646" y="579361"/>
                  </a:lnTo>
                  <a:lnTo>
                    <a:pt x="313766" y="625792"/>
                  </a:lnTo>
                  <a:lnTo>
                    <a:pt x="296926" y="665035"/>
                  </a:lnTo>
                  <a:lnTo>
                    <a:pt x="280428" y="673608"/>
                  </a:lnTo>
                  <a:lnTo>
                    <a:pt x="263664" y="673608"/>
                  </a:lnTo>
                  <a:lnTo>
                    <a:pt x="259092" y="720852"/>
                  </a:lnTo>
                  <a:lnTo>
                    <a:pt x="273189" y="722947"/>
                  </a:lnTo>
                  <a:lnTo>
                    <a:pt x="280949" y="723646"/>
                  </a:lnTo>
                  <a:lnTo>
                    <a:pt x="289572" y="723900"/>
                  </a:lnTo>
                  <a:lnTo>
                    <a:pt x="304685" y="723023"/>
                  </a:lnTo>
                  <a:lnTo>
                    <a:pt x="346913" y="698944"/>
                  </a:lnTo>
                  <a:lnTo>
                    <a:pt x="365772" y="649224"/>
                  </a:lnTo>
                  <a:lnTo>
                    <a:pt x="372630" y="597789"/>
                  </a:lnTo>
                  <a:lnTo>
                    <a:pt x="374916" y="530352"/>
                  </a:lnTo>
                  <a:lnTo>
                    <a:pt x="374916" y="509016"/>
                  </a:lnTo>
                  <a:lnTo>
                    <a:pt x="451116" y="509016"/>
                  </a:lnTo>
                  <a:lnTo>
                    <a:pt x="451116" y="720852"/>
                  </a:lnTo>
                  <a:lnTo>
                    <a:pt x="509028" y="720852"/>
                  </a:lnTo>
                  <a:lnTo>
                    <a:pt x="509028" y="457200"/>
                  </a:lnTo>
                  <a:close/>
                </a:path>
                <a:path w="7209155" h="725804">
                  <a:moveTo>
                    <a:pt x="829068" y="720852"/>
                  </a:moveTo>
                  <a:lnTo>
                    <a:pt x="803783" y="661416"/>
                  </a:lnTo>
                  <a:lnTo>
                    <a:pt x="782396" y="611124"/>
                  </a:lnTo>
                  <a:lnTo>
                    <a:pt x="746099" y="525780"/>
                  </a:lnTo>
                  <a:lnTo>
                    <a:pt x="723912" y="473608"/>
                  </a:lnTo>
                  <a:lnTo>
                    <a:pt x="723912" y="611124"/>
                  </a:lnTo>
                  <a:lnTo>
                    <a:pt x="653808" y="611124"/>
                  </a:lnTo>
                  <a:lnTo>
                    <a:pt x="688860" y="525780"/>
                  </a:lnTo>
                  <a:lnTo>
                    <a:pt x="723912" y="611124"/>
                  </a:lnTo>
                  <a:lnTo>
                    <a:pt x="723912" y="473608"/>
                  </a:lnTo>
                  <a:lnTo>
                    <a:pt x="716292" y="455676"/>
                  </a:lnTo>
                  <a:lnTo>
                    <a:pt x="662952" y="455676"/>
                  </a:lnTo>
                  <a:lnTo>
                    <a:pt x="550176" y="720852"/>
                  </a:lnTo>
                  <a:lnTo>
                    <a:pt x="608088" y="720852"/>
                  </a:lnTo>
                  <a:lnTo>
                    <a:pt x="632472" y="661416"/>
                  </a:lnTo>
                  <a:lnTo>
                    <a:pt x="743724" y="661416"/>
                  </a:lnTo>
                  <a:lnTo>
                    <a:pt x="768108" y="720852"/>
                  </a:lnTo>
                  <a:lnTo>
                    <a:pt x="829068" y="720852"/>
                  </a:lnTo>
                  <a:close/>
                </a:path>
                <a:path w="7209155" h="725804">
                  <a:moveTo>
                    <a:pt x="1092708" y="456692"/>
                  </a:moveTo>
                  <a:lnTo>
                    <a:pt x="1034796" y="456692"/>
                  </a:lnTo>
                  <a:lnTo>
                    <a:pt x="1034796" y="560832"/>
                  </a:lnTo>
                  <a:lnTo>
                    <a:pt x="928116" y="560832"/>
                  </a:lnTo>
                  <a:lnTo>
                    <a:pt x="928116" y="456692"/>
                  </a:lnTo>
                  <a:lnTo>
                    <a:pt x="870204" y="456692"/>
                  </a:lnTo>
                  <a:lnTo>
                    <a:pt x="870204" y="560832"/>
                  </a:lnTo>
                  <a:lnTo>
                    <a:pt x="870204" y="615442"/>
                  </a:lnTo>
                  <a:lnTo>
                    <a:pt x="870204" y="720852"/>
                  </a:lnTo>
                  <a:lnTo>
                    <a:pt x="928116" y="720852"/>
                  </a:lnTo>
                  <a:lnTo>
                    <a:pt x="928116" y="615442"/>
                  </a:lnTo>
                  <a:lnTo>
                    <a:pt x="1034796" y="615442"/>
                  </a:lnTo>
                  <a:lnTo>
                    <a:pt x="1034796" y="720852"/>
                  </a:lnTo>
                  <a:lnTo>
                    <a:pt x="1092708" y="720852"/>
                  </a:lnTo>
                  <a:lnTo>
                    <a:pt x="1092708" y="615442"/>
                  </a:lnTo>
                  <a:lnTo>
                    <a:pt x="1092708" y="560832"/>
                  </a:lnTo>
                  <a:lnTo>
                    <a:pt x="1092708" y="456692"/>
                  </a:lnTo>
                  <a:close/>
                </a:path>
                <a:path w="7209155" h="725804">
                  <a:moveTo>
                    <a:pt x="1383804" y="457212"/>
                  </a:moveTo>
                  <a:lnTo>
                    <a:pt x="1328940" y="457212"/>
                  </a:lnTo>
                  <a:lnTo>
                    <a:pt x="1213116" y="629424"/>
                  </a:lnTo>
                  <a:lnTo>
                    <a:pt x="1213116" y="457212"/>
                  </a:lnTo>
                  <a:lnTo>
                    <a:pt x="1156728" y="457212"/>
                  </a:lnTo>
                  <a:lnTo>
                    <a:pt x="1156728" y="720864"/>
                  </a:lnTo>
                  <a:lnTo>
                    <a:pt x="1210068" y="720864"/>
                  </a:lnTo>
                  <a:lnTo>
                    <a:pt x="1325892" y="548652"/>
                  </a:lnTo>
                  <a:lnTo>
                    <a:pt x="1325892" y="720864"/>
                  </a:lnTo>
                  <a:lnTo>
                    <a:pt x="1383804" y="720864"/>
                  </a:lnTo>
                  <a:lnTo>
                    <a:pt x="1383804" y="457212"/>
                  </a:lnTo>
                  <a:close/>
                </a:path>
                <a:path w="7209155" h="725804">
                  <a:moveTo>
                    <a:pt x="1655076" y="548640"/>
                  </a:moveTo>
                  <a:lnTo>
                    <a:pt x="1646618" y="509016"/>
                  </a:lnTo>
                  <a:lnTo>
                    <a:pt x="1613420" y="471995"/>
                  </a:lnTo>
                  <a:lnTo>
                    <a:pt x="1597164" y="464324"/>
                  </a:lnTo>
                  <a:lnTo>
                    <a:pt x="1597164" y="550164"/>
                  </a:lnTo>
                  <a:lnTo>
                    <a:pt x="1596326" y="558126"/>
                  </a:lnTo>
                  <a:lnTo>
                    <a:pt x="1569923" y="587311"/>
                  </a:lnTo>
                  <a:lnTo>
                    <a:pt x="1551444" y="589788"/>
                  </a:lnTo>
                  <a:lnTo>
                    <a:pt x="1504200" y="589788"/>
                  </a:lnTo>
                  <a:lnTo>
                    <a:pt x="1504200" y="509016"/>
                  </a:lnTo>
                  <a:lnTo>
                    <a:pt x="1549920" y="509016"/>
                  </a:lnTo>
                  <a:lnTo>
                    <a:pt x="1590090" y="525741"/>
                  </a:lnTo>
                  <a:lnTo>
                    <a:pt x="1597164" y="550164"/>
                  </a:lnTo>
                  <a:lnTo>
                    <a:pt x="1597164" y="464324"/>
                  </a:lnTo>
                  <a:lnTo>
                    <a:pt x="1596212" y="463867"/>
                  </a:lnTo>
                  <a:lnTo>
                    <a:pt x="1576412" y="458901"/>
                  </a:lnTo>
                  <a:lnTo>
                    <a:pt x="1554492" y="457200"/>
                  </a:lnTo>
                  <a:lnTo>
                    <a:pt x="1446288" y="457200"/>
                  </a:lnTo>
                  <a:lnTo>
                    <a:pt x="1446288" y="720852"/>
                  </a:lnTo>
                  <a:lnTo>
                    <a:pt x="1504200" y="720852"/>
                  </a:lnTo>
                  <a:lnTo>
                    <a:pt x="1504200" y="641604"/>
                  </a:lnTo>
                  <a:lnTo>
                    <a:pt x="1548396" y="641604"/>
                  </a:lnTo>
                  <a:lnTo>
                    <a:pt x="1591068" y="635698"/>
                  </a:lnTo>
                  <a:lnTo>
                    <a:pt x="1624596" y="617220"/>
                  </a:lnTo>
                  <a:lnTo>
                    <a:pt x="1647139" y="589788"/>
                  </a:lnTo>
                  <a:lnTo>
                    <a:pt x="1647837" y="588645"/>
                  </a:lnTo>
                  <a:lnTo>
                    <a:pt x="1653311" y="570077"/>
                  </a:lnTo>
                  <a:lnTo>
                    <a:pt x="1655076" y="548640"/>
                  </a:lnTo>
                  <a:close/>
                </a:path>
                <a:path w="7209155" h="725804">
                  <a:moveTo>
                    <a:pt x="1930920" y="457212"/>
                  </a:moveTo>
                  <a:lnTo>
                    <a:pt x="1868436" y="457212"/>
                  </a:lnTo>
                  <a:lnTo>
                    <a:pt x="1804428" y="595896"/>
                  </a:lnTo>
                  <a:lnTo>
                    <a:pt x="1734324" y="457212"/>
                  </a:lnTo>
                  <a:lnTo>
                    <a:pt x="1668792" y="457212"/>
                  </a:lnTo>
                  <a:lnTo>
                    <a:pt x="1773948" y="655332"/>
                  </a:lnTo>
                  <a:lnTo>
                    <a:pt x="1766773" y="664210"/>
                  </a:lnTo>
                  <a:lnTo>
                    <a:pt x="1758899" y="670382"/>
                  </a:lnTo>
                  <a:lnTo>
                    <a:pt x="1750148" y="673976"/>
                  </a:lnTo>
                  <a:lnTo>
                    <a:pt x="1740420" y="675144"/>
                  </a:lnTo>
                  <a:lnTo>
                    <a:pt x="1732432" y="674585"/>
                  </a:lnTo>
                  <a:lnTo>
                    <a:pt x="1724609" y="673049"/>
                  </a:lnTo>
                  <a:lnTo>
                    <a:pt x="1717052" y="670636"/>
                  </a:lnTo>
                  <a:lnTo>
                    <a:pt x="1709940" y="667524"/>
                  </a:lnTo>
                  <a:lnTo>
                    <a:pt x="1687080" y="710196"/>
                  </a:lnTo>
                  <a:lnTo>
                    <a:pt x="1700809" y="716432"/>
                  </a:lnTo>
                  <a:lnTo>
                    <a:pt x="1714703" y="721245"/>
                  </a:lnTo>
                  <a:lnTo>
                    <a:pt x="1728863" y="724331"/>
                  </a:lnTo>
                  <a:lnTo>
                    <a:pt x="1743468" y="725436"/>
                  </a:lnTo>
                  <a:lnTo>
                    <a:pt x="1757514" y="724331"/>
                  </a:lnTo>
                  <a:lnTo>
                    <a:pt x="1802472" y="701281"/>
                  </a:lnTo>
                  <a:lnTo>
                    <a:pt x="1830336" y="661428"/>
                  </a:lnTo>
                  <a:lnTo>
                    <a:pt x="1930920" y="457212"/>
                  </a:lnTo>
                  <a:close/>
                </a:path>
                <a:path w="7209155" h="725804">
                  <a:moveTo>
                    <a:pt x="2171700" y="668782"/>
                  </a:moveTo>
                  <a:lnTo>
                    <a:pt x="2028444" y="668782"/>
                  </a:lnTo>
                  <a:lnTo>
                    <a:pt x="2028444" y="614172"/>
                  </a:lnTo>
                  <a:lnTo>
                    <a:pt x="2153412" y="614172"/>
                  </a:lnTo>
                  <a:lnTo>
                    <a:pt x="2153412" y="562102"/>
                  </a:lnTo>
                  <a:lnTo>
                    <a:pt x="2028444" y="562102"/>
                  </a:lnTo>
                  <a:lnTo>
                    <a:pt x="2028444" y="508762"/>
                  </a:lnTo>
                  <a:lnTo>
                    <a:pt x="2170176" y="508762"/>
                  </a:lnTo>
                  <a:lnTo>
                    <a:pt x="2170176" y="456692"/>
                  </a:lnTo>
                  <a:lnTo>
                    <a:pt x="1970532" y="456692"/>
                  </a:lnTo>
                  <a:lnTo>
                    <a:pt x="1970532" y="508762"/>
                  </a:lnTo>
                  <a:lnTo>
                    <a:pt x="1970532" y="562102"/>
                  </a:lnTo>
                  <a:lnTo>
                    <a:pt x="1970532" y="614172"/>
                  </a:lnTo>
                  <a:lnTo>
                    <a:pt x="1970532" y="668782"/>
                  </a:lnTo>
                  <a:lnTo>
                    <a:pt x="1970532" y="720852"/>
                  </a:lnTo>
                  <a:lnTo>
                    <a:pt x="2171700" y="720852"/>
                  </a:lnTo>
                  <a:lnTo>
                    <a:pt x="2171700" y="668782"/>
                  </a:lnTo>
                  <a:close/>
                </a:path>
                <a:path w="7209155" h="725804">
                  <a:moveTo>
                    <a:pt x="2488704" y="457200"/>
                  </a:moveTo>
                  <a:lnTo>
                    <a:pt x="2426220" y="457200"/>
                  </a:lnTo>
                  <a:lnTo>
                    <a:pt x="2357640" y="568452"/>
                  </a:lnTo>
                  <a:lnTo>
                    <a:pt x="2287536" y="457200"/>
                  </a:lnTo>
                  <a:lnTo>
                    <a:pt x="2225052" y="457200"/>
                  </a:lnTo>
                  <a:lnTo>
                    <a:pt x="2225052" y="720852"/>
                  </a:lnTo>
                  <a:lnTo>
                    <a:pt x="2281440" y="720852"/>
                  </a:lnTo>
                  <a:lnTo>
                    <a:pt x="2281440" y="550164"/>
                  </a:lnTo>
                  <a:lnTo>
                    <a:pt x="2356116" y="661416"/>
                  </a:lnTo>
                  <a:lnTo>
                    <a:pt x="2357640" y="661416"/>
                  </a:lnTo>
                  <a:lnTo>
                    <a:pt x="2430792" y="548640"/>
                  </a:lnTo>
                  <a:lnTo>
                    <a:pt x="2430792" y="720852"/>
                  </a:lnTo>
                  <a:lnTo>
                    <a:pt x="2488704" y="720852"/>
                  </a:lnTo>
                  <a:lnTo>
                    <a:pt x="2488704" y="457200"/>
                  </a:lnTo>
                  <a:close/>
                </a:path>
                <a:path w="7209155" h="725804">
                  <a:moveTo>
                    <a:pt x="2819400" y="589788"/>
                  </a:moveTo>
                  <a:lnTo>
                    <a:pt x="2816860" y="561479"/>
                  </a:lnTo>
                  <a:lnTo>
                    <a:pt x="2809303" y="535876"/>
                  </a:lnTo>
                  <a:lnTo>
                    <a:pt x="2796908" y="512851"/>
                  </a:lnTo>
                  <a:lnTo>
                    <a:pt x="2791180" y="505968"/>
                  </a:lnTo>
                  <a:lnTo>
                    <a:pt x="2779776" y="492252"/>
                  </a:lnTo>
                  <a:lnTo>
                    <a:pt x="2758440" y="475272"/>
                  </a:lnTo>
                  <a:lnTo>
                    <a:pt x="2758440" y="589788"/>
                  </a:lnTo>
                  <a:lnTo>
                    <a:pt x="2757017" y="606348"/>
                  </a:lnTo>
                  <a:lnTo>
                    <a:pt x="2735580" y="647700"/>
                  </a:lnTo>
                  <a:lnTo>
                    <a:pt x="2695727" y="670636"/>
                  </a:lnTo>
                  <a:lnTo>
                    <a:pt x="2679192" y="672084"/>
                  </a:lnTo>
                  <a:lnTo>
                    <a:pt x="2662885" y="670636"/>
                  </a:lnTo>
                  <a:lnTo>
                    <a:pt x="2622804" y="647700"/>
                  </a:lnTo>
                  <a:lnTo>
                    <a:pt x="2601379" y="606348"/>
                  </a:lnTo>
                  <a:lnTo>
                    <a:pt x="2599944" y="589788"/>
                  </a:lnTo>
                  <a:lnTo>
                    <a:pt x="2601353" y="572363"/>
                  </a:lnTo>
                  <a:lnTo>
                    <a:pt x="2621280" y="530352"/>
                  </a:lnTo>
                  <a:lnTo>
                    <a:pt x="2662644" y="507428"/>
                  </a:lnTo>
                  <a:lnTo>
                    <a:pt x="2679192" y="505968"/>
                  </a:lnTo>
                  <a:lnTo>
                    <a:pt x="2695511" y="507428"/>
                  </a:lnTo>
                  <a:lnTo>
                    <a:pt x="2735580" y="530352"/>
                  </a:lnTo>
                  <a:lnTo>
                    <a:pt x="2757017" y="572579"/>
                  </a:lnTo>
                  <a:lnTo>
                    <a:pt x="2758440" y="589788"/>
                  </a:lnTo>
                  <a:lnTo>
                    <a:pt x="2758440" y="475272"/>
                  </a:lnTo>
                  <a:lnTo>
                    <a:pt x="2758275" y="475132"/>
                  </a:lnTo>
                  <a:lnTo>
                    <a:pt x="2734627" y="462724"/>
                  </a:lnTo>
                  <a:lnTo>
                    <a:pt x="2708414" y="455180"/>
                  </a:lnTo>
                  <a:lnTo>
                    <a:pt x="2679192" y="452628"/>
                  </a:lnTo>
                  <a:lnTo>
                    <a:pt x="2650617" y="455180"/>
                  </a:lnTo>
                  <a:lnTo>
                    <a:pt x="2600325" y="475132"/>
                  </a:lnTo>
                  <a:lnTo>
                    <a:pt x="2561488" y="513715"/>
                  </a:lnTo>
                  <a:lnTo>
                    <a:pt x="2541536" y="562343"/>
                  </a:lnTo>
                  <a:lnTo>
                    <a:pt x="2538984" y="589788"/>
                  </a:lnTo>
                  <a:lnTo>
                    <a:pt x="2541536" y="617220"/>
                  </a:lnTo>
                  <a:lnTo>
                    <a:pt x="2561488" y="665226"/>
                  </a:lnTo>
                  <a:lnTo>
                    <a:pt x="2599474" y="702932"/>
                  </a:lnTo>
                  <a:lnTo>
                    <a:pt x="2649766" y="722884"/>
                  </a:lnTo>
                  <a:lnTo>
                    <a:pt x="2679192" y="725424"/>
                  </a:lnTo>
                  <a:lnTo>
                    <a:pt x="2707767" y="722884"/>
                  </a:lnTo>
                  <a:lnTo>
                    <a:pt x="2734056" y="715327"/>
                  </a:lnTo>
                  <a:lnTo>
                    <a:pt x="2758059" y="702932"/>
                  </a:lnTo>
                  <a:lnTo>
                    <a:pt x="2779776" y="685800"/>
                  </a:lnTo>
                  <a:lnTo>
                    <a:pt x="2791079" y="672084"/>
                  </a:lnTo>
                  <a:lnTo>
                    <a:pt x="2796908" y="665022"/>
                  </a:lnTo>
                  <a:lnTo>
                    <a:pt x="2809303" y="641794"/>
                  </a:lnTo>
                  <a:lnTo>
                    <a:pt x="2816860" y="616585"/>
                  </a:lnTo>
                  <a:lnTo>
                    <a:pt x="2819400" y="589788"/>
                  </a:lnTo>
                  <a:close/>
                </a:path>
                <a:path w="7209155" h="725804">
                  <a:moveTo>
                    <a:pt x="3046488" y="379488"/>
                  </a:moveTo>
                  <a:lnTo>
                    <a:pt x="3012960" y="373392"/>
                  </a:lnTo>
                  <a:lnTo>
                    <a:pt x="3007766" y="385152"/>
                  </a:lnTo>
                  <a:lnTo>
                    <a:pt x="3001149" y="393204"/>
                  </a:lnTo>
                  <a:lnTo>
                    <a:pt x="2992805" y="397814"/>
                  </a:lnTo>
                  <a:lnTo>
                    <a:pt x="2982480" y="399300"/>
                  </a:lnTo>
                  <a:lnTo>
                    <a:pt x="2972803" y="397814"/>
                  </a:lnTo>
                  <a:lnTo>
                    <a:pt x="2964573" y="393204"/>
                  </a:lnTo>
                  <a:lnTo>
                    <a:pt x="2958046" y="385152"/>
                  </a:lnTo>
                  <a:lnTo>
                    <a:pt x="2953524" y="373392"/>
                  </a:lnTo>
                  <a:lnTo>
                    <a:pt x="2919996" y="379488"/>
                  </a:lnTo>
                  <a:lnTo>
                    <a:pt x="2939808" y="422160"/>
                  </a:lnTo>
                  <a:lnTo>
                    <a:pt x="2982480" y="437400"/>
                  </a:lnTo>
                  <a:lnTo>
                    <a:pt x="2995358" y="436511"/>
                  </a:lnTo>
                  <a:lnTo>
                    <a:pt x="3033191" y="414197"/>
                  </a:lnTo>
                  <a:lnTo>
                    <a:pt x="3041078" y="399300"/>
                  </a:lnTo>
                  <a:lnTo>
                    <a:pt x="3043580" y="392582"/>
                  </a:lnTo>
                  <a:lnTo>
                    <a:pt x="3046488" y="379488"/>
                  </a:lnTo>
                  <a:close/>
                </a:path>
                <a:path w="7209155" h="725804">
                  <a:moveTo>
                    <a:pt x="3095256" y="457212"/>
                  </a:moveTo>
                  <a:lnTo>
                    <a:pt x="3041916" y="457212"/>
                  </a:lnTo>
                  <a:lnTo>
                    <a:pt x="2926092" y="629424"/>
                  </a:lnTo>
                  <a:lnTo>
                    <a:pt x="2926092" y="457212"/>
                  </a:lnTo>
                  <a:lnTo>
                    <a:pt x="2868180" y="457212"/>
                  </a:lnTo>
                  <a:lnTo>
                    <a:pt x="2868180" y="720864"/>
                  </a:lnTo>
                  <a:lnTo>
                    <a:pt x="2923044" y="720864"/>
                  </a:lnTo>
                  <a:lnTo>
                    <a:pt x="2984538" y="629424"/>
                  </a:lnTo>
                  <a:lnTo>
                    <a:pt x="3038868" y="548652"/>
                  </a:lnTo>
                  <a:lnTo>
                    <a:pt x="3038868" y="720864"/>
                  </a:lnTo>
                  <a:lnTo>
                    <a:pt x="3095256" y="720864"/>
                  </a:lnTo>
                  <a:lnTo>
                    <a:pt x="3095256" y="548652"/>
                  </a:lnTo>
                  <a:lnTo>
                    <a:pt x="3095256" y="457212"/>
                  </a:lnTo>
                  <a:close/>
                </a:path>
                <a:path w="7209155" h="725804">
                  <a:moveTo>
                    <a:pt x="3535692" y="457200"/>
                  </a:moveTo>
                  <a:lnTo>
                    <a:pt x="3473208" y="457200"/>
                  </a:lnTo>
                  <a:lnTo>
                    <a:pt x="3404628" y="568452"/>
                  </a:lnTo>
                  <a:lnTo>
                    <a:pt x="3334524" y="457200"/>
                  </a:lnTo>
                  <a:lnTo>
                    <a:pt x="3272040" y="457200"/>
                  </a:lnTo>
                  <a:lnTo>
                    <a:pt x="3272040" y="720852"/>
                  </a:lnTo>
                  <a:lnTo>
                    <a:pt x="3329952" y="720852"/>
                  </a:lnTo>
                  <a:lnTo>
                    <a:pt x="3329952" y="550164"/>
                  </a:lnTo>
                  <a:lnTo>
                    <a:pt x="3403104" y="661416"/>
                  </a:lnTo>
                  <a:lnTo>
                    <a:pt x="3404628" y="661416"/>
                  </a:lnTo>
                  <a:lnTo>
                    <a:pt x="3477780" y="548640"/>
                  </a:lnTo>
                  <a:lnTo>
                    <a:pt x="3477780" y="720852"/>
                  </a:lnTo>
                  <a:lnTo>
                    <a:pt x="3535692" y="720852"/>
                  </a:lnTo>
                  <a:lnTo>
                    <a:pt x="3535692" y="457200"/>
                  </a:lnTo>
                  <a:close/>
                </a:path>
                <a:path w="7209155" h="725804">
                  <a:moveTo>
                    <a:pt x="3855720" y="720852"/>
                  </a:moveTo>
                  <a:lnTo>
                    <a:pt x="3830447" y="661416"/>
                  </a:lnTo>
                  <a:lnTo>
                    <a:pt x="3809060" y="611124"/>
                  </a:lnTo>
                  <a:lnTo>
                    <a:pt x="3772763" y="525780"/>
                  </a:lnTo>
                  <a:lnTo>
                    <a:pt x="3750564" y="473595"/>
                  </a:lnTo>
                  <a:lnTo>
                    <a:pt x="3750564" y="611124"/>
                  </a:lnTo>
                  <a:lnTo>
                    <a:pt x="3680460" y="611124"/>
                  </a:lnTo>
                  <a:lnTo>
                    <a:pt x="3715512" y="525780"/>
                  </a:lnTo>
                  <a:lnTo>
                    <a:pt x="3750564" y="611124"/>
                  </a:lnTo>
                  <a:lnTo>
                    <a:pt x="3750564" y="473595"/>
                  </a:lnTo>
                  <a:lnTo>
                    <a:pt x="3742944" y="455676"/>
                  </a:lnTo>
                  <a:lnTo>
                    <a:pt x="3689604" y="455676"/>
                  </a:lnTo>
                  <a:lnTo>
                    <a:pt x="3576828" y="720852"/>
                  </a:lnTo>
                  <a:lnTo>
                    <a:pt x="3636264" y="720852"/>
                  </a:lnTo>
                  <a:lnTo>
                    <a:pt x="3660648" y="661416"/>
                  </a:lnTo>
                  <a:lnTo>
                    <a:pt x="3771900" y="661416"/>
                  </a:lnTo>
                  <a:lnTo>
                    <a:pt x="3794760" y="720852"/>
                  </a:lnTo>
                  <a:lnTo>
                    <a:pt x="3855720" y="720852"/>
                  </a:lnTo>
                  <a:close/>
                </a:path>
                <a:path w="7209155" h="725804">
                  <a:moveTo>
                    <a:pt x="4081284" y="457200"/>
                  </a:moveTo>
                  <a:lnTo>
                    <a:pt x="3896880" y="457200"/>
                  </a:lnTo>
                  <a:lnTo>
                    <a:pt x="3896880" y="509270"/>
                  </a:lnTo>
                  <a:lnTo>
                    <a:pt x="3896880" y="721360"/>
                  </a:lnTo>
                  <a:lnTo>
                    <a:pt x="3954780" y="721360"/>
                  </a:lnTo>
                  <a:lnTo>
                    <a:pt x="3954780" y="509270"/>
                  </a:lnTo>
                  <a:lnTo>
                    <a:pt x="4081284" y="509270"/>
                  </a:lnTo>
                  <a:lnTo>
                    <a:pt x="4081284" y="457200"/>
                  </a:lnTo>
                  <a:close/>
                </a:path>
                <a:path w="7209155" h="725804">
                  <a:moveTo>
                    <a:pt x="4347984" y="457212"/>
                  </a:moveTo>
                  <a:lnTo>
                    <a:pt x="4294644" y="457212"/>
                  </a:lnTo>
                  <a:lnTo>
                    <a:pt x="4178820" y="629424"/>
                  </a:lnTo>
                  <a:lnTo>
                    <a:pt x="4178820" y="457212"/>
                  </a:lnTo>
                  <a:lnTo>
                    <a:pt x="4120908" y="457212"/>
                  </a:lnTo>
                  <a:lnTo>
                    <a:pt x="4120908" y="720864"/>
                  </a:lnTo>
                  <a:lnTo>
                    <a:pt x="4175772" y="720864"/>
                  </a:lnTo>
                  <a:lnTo>
                    <a:pt x="4291596" y="548652"/>
                  </a:lnTo>
                  <a:lnTo>
                    <a:pt x="4291596" y="720864"/>
                  </a:lnTo>
                  <a:lnTo>
                    <a:pt x="4347984" y="720864"/>
                  </a:lnTo>
                  <a:lnTo>
                    <a:pt x="4347984" y="457212"/>
                  </a:lnTo>
                  <a:close/>
                </a:path>
                <a:path w="7209155" h="725804">
                  <a:moveTo>
                    <a:pt x="4642104" y="681228"/>
                  </a:moveTo>
                  <a:lnTo>
                    <a:pt x="4605528" y="641604"/>
                  </a:lnTo>
                  <a:lnTo>
                    <a:pt x="4596650" y="649033"/>
                  </a:lnTo>
                  <a:lnTo>
                    <a:pt x="4588192" y="655320"/>
                  </a:lnTo>
                  <a:lnTo>
                    <a:pt x="4545431" y="671537"/>
                  </a:lnTo>
                  <a:lnTo>
                    <a:pt x="4535424" y="672084"/>
                  </a:lnTo>
                  <a:lnTo>
                    <a:pt x="4519993" y="670636"/>
                  </a:lnTo>
                  <a:lnTo>
                    <a:pt x="4480560" y="647700"/>
                  </a:lnTo>
                  <a:lnTo>
                    <a:pt x="4460633" y="606348"/>
                  </a:lnTo>
                  <a:lnTo>
                    <a:pt x="4459224" y="589788"/>
                  </a:lnTo>
                  <a:lnTo>
                    <a:pt x="4460633" y="572363"/>
                  </a:lnTo>
                  <a:lnTo>
                    <a:pt x="4480560" y="530352"/>
                  </a:lnTo>
                  <a:lnTo>
                    <a:pt x="4519993" y="507428"/>
                  </a:lnTo>
                  <a:lnTo>
                    <a:pt x="4535424" y="505968"/>
                  </a:lnTo>
                  <a:lnTo>
                    <a:pt x="4545431" y="506526"/>
                  </a:lnTo>
                  <a:lnTo>
                    <a:pt x="4586859" y="522541"/>
                  </a:lnTo>
                  <a:lnTo>
                    <a:pt x="4604004" y="534924"/>
                  </a:lnTo>
                  <a:lnTo>
                    <a:pt x="4637532" y="495300"/>
                  </a:lnTo>
                  <a:lnTo>
                    <a:pt x="4604753" y="469582"/>
                  </a:lnTo>
                  <a:lnTo>
                    <a:pt x="4567237" y="455676"/>
                  </a:lnTo>
                  <a:lnTo>
                    <a:pt x="4535424" y="452628"/>
                  </a:lnTo>
                  <a:lnTo>
                    <a:pt x="4507115" y="455180"/>
                  </a:lnTo>
                  <a:lnTo>
                    <a:pt x="4458487" y="475132"/>
                  </a:lnTo>
                  <a:lnTo>
                    <a:pt x="4420768" y="512851"/>
                  </a:lnTo>
                  <a:lnTo>
                    <a:pt x="4400816" y="561479"/>
                  </a:lnTo>
                  <a:lnTo>
                    <a:pt x="4398264" y="589788"/>
                  </a:lnTo>
                  <a:lnTo>
                    <a:pt x="4400816" y="617220"/>
                  </a:lnTo>
                  <a:lnTo>
                    <a:pt x="4420768" y="665226"/>
                  </a:lnTo>
                  <a:lnTo>
                    <a:pt x="4457611" y="702932"/>
                  </a:lnTo>
                  <a:lnTo>
                    <a:pt x="4505617" y="722884"/>
                  </a:lnTo>
                  <a:lnTo>
                    <a:pt x="4533900" y="725424"/>
                  </a:lnTo>
                  <a:lnTo>
                    <a:pt x="4551362" y="724839"/>
                  </a:lnTo>
                  <a:lnTo>
                    <a:pt x="4594860" y="714756"/>
                  </a:lnTo>
                  <a:lnTo>
                    <a:pt x="4630661" y="691832"/>
                  </a:lnTo>
                  <a:lnTo>
                    <a:pt x="4642104" y="681228"/>
                  </a:lnTo>
                  <a:close/>
                </a:path>
                <a:path w="7209155" h="725804">
                  <a:moveTo>
                    <a:pt x="4892040" y="456692"/>
                  </a:moveTo>
                  <a:lnTo>
                    <a:pt x="4674108" y="456692"/>
                  </a:lnTo>
                  <a:lnTo>
                    <a:pt x="4674108" y="510032"/>
                  </a:lnTo>
                  <a:lnTo>
                    <a:pt x="4753356" y="510032"/>
                  </a:lnTo>
                  <a:lnTo>
                    <a:pt x="4753356" y="720852"/>
                  </a:lnTo>
                  <a:lnTo>
                    <a:pt x="4812792" y="720852"/>
                  </a:lnTo>
                  <a:lnTo>
                    <a:pt x="4812792" y="510032"/>
                  </a:lnTo>
                  <a:lnTo>
                    <a:pt x="4892040" y="510032"/>
                  </a:lnTo>
                  <a:lnTo>
                    <a:pt x="4892040" y="456692"/>
                  </a:lnTo>
                  <a:close/>
                </a:path>
                <a:path w="7209155" h="725804">
                  <a:moveTo>
                    <a:pt x="5143500" y="548640"/>
                  </a:moveTo>
                  <a:lnTo>
                    <a:pt x="5135054" y="509016"/>
                  </a:lnTo>
                  <a:lnTo>
                    <a:pt x="5101196" y="471995"/>
                  </a:lnTo>
                  <a:lnTo>
                    <a:pt x="5084064" y="463969"/>
                  </a:lnTo>
                  <a:lnTo>
                    <a:pt x="5084064" y="550164"/>
                  </a:lnTo>
                  <a:lnTo>
                    <a:pt x="5083238" y="558126"/>
                  </a:lnTo>
                  <a:lnTo>
                    <a:pt x="5057394" y="587311"/>
                  </a:lnTo>
                  <a:lnTo>
                    <a:pt x="5038344" y="589788"/>
                  </a:lnTo>
                  <a:lnTo>
                    <a:pt x="4992624" y="589788"/>
                  </a:lnTo>
                  <a:lnTo>
                    <a:pt x="4992624" y="509016"/>
                  </a:lnTo>
                  <a:lnTo>
                    <a:pt x="5036820" y="509016"/>
                  </a:lnTo>
                  <a:lnTo>
                    <a:pt x="5077003" y="525741"/>
                  </a:lnTo>
                  <a:lnTo>
                    <a:pt x="5084064" y="550164"/>
                  </a:lnTo>
                  <a:lnTo>
                    <a:pt x="5084064" y="463969"/>
                  </a:lnTo>
                  <a:lnTo>
                    <a:pt x="5083873" y="463867"/>
                  </a:lnTo>
                  <a:lnTo>
                    <a:pt x="5063998" y="458901"/>
                  </a:lnTo>
                  <a:lnTo>
                    <a:pt x="5041392" y="457200"/>
                  </a:lnTo>
                  <a:lnTo>
                    <a:pt x="4934712" y="457200"/>
                  </a:lnTo>
                  <a:lnTo>
                    <a:pt x="4934712" y="720852"/>
                  </a:lnTo>
                  <a:lnTo>
                    <a:pt x="4992624" y="720852"/>
                  </a:lnTo>
                  <a:lnTo>
                    <a:pt x="4992624" y="641604"/>
                  </a:lnTo>
                  <a:lnTo>
                    <a:pt x="5036820" y="641604"/>
                  </a:lnTo>
                  <a:lnTo>
                    <a:pt x="5078920" y="635698"/>
                  </a:lnTo>
                  <a:lnTo>
                    <a:pt x="5113020" y="617220"/>
                  </a:lnTo>
                  <a:lnTo>
                    <a:pt x="5141531" y="570077"/>
                  </a:lnTo>
                  <a:lnTo>
                    <a:pt x="5143500" y="548640"/>
                  </a:lnTo>
                  <a:close/>
                </a:path>
                <a:path w="7209155" h="725804">
                  <a:moveTo>
                    <a:pt x="5146548" y="4572"/>
                  </a:moveTo>
                  <a:lnTo>
                    <a:pt x="5093208" y="4572"/>
                  </a:lnTo>
                  <a:lnTo>
                    <a:pt x="4977384" y="176784"/>
                  </a:lnTo>
                  <a:lnTo>
                    <a:pt x="4977384" y="4572"/>
                  </a:lnTo>
                  <a:lnTo>
                    <a:pt x="4919472" y="4572"/>
                  </a:lnTo>
                  <a:lnTo>
                    <a:pt x="4919472" y="268224"/>
                  </a:lnTo>
                  <a:lnTo>
                    <a:pt x="4974336" y="268224"/>
                  </a:lnTo>
                  <a:lnTo>
                    <a:pt x="5090160" y="96012"/>
                  </a:lnTo>
                  <a:lnTo>
                    <a:pt x="5090160" y="268224"/>
                  </a:lnTo>
                  <a:lnTo>
                    <a:pt x="5146548" y="268224"/>
                  </a:lnTo>
                  <a:lnTo>
                    <a:pt x="5146548" y="4572"/>
                  </a:lnTo>
                  <a:close/>
                </a:path>
                <a:path w="7209155" h="725804">
                  <a:moveTo>
                    <a:pt x="5420868" y="720852"/>
                  </a:moveTo>
                  <a:lnTo>
                    <a:pt x="5395595" y="661416"/>
                  </a:lnTo>
                  <a:lnTo>
                    <a:pt x="5374208" y="611124"/>
                  </a:lnTo>
                  <a:lnTo>
                    <a:pt x="5337911" y="525780"/>
                  </a:lnTo>
                  <a:lnTo>
                    <a:pt x="5315712" y="473595"/>
                  </a:lnTo>
                  <a:lnTo>
                    <a:pt x="5315712" y="611124"/>
                  </a:lnTo>
                  <a:lnTo>
                    <a:pt x="5245608" y="611124"/>
                  </a:lnTo>
                  <a:lnTo>
                    <a:pt x="5280660" y="525780"/>
                  </a:lnTo>
                  <a:lnTo>
                    <a:pt x="5315712" y="611124"/>
                  </a:lnTo>
                  <a:lnTo>
                    <a:pt x="5315712" y="473595"/>
                  </a:lnTo>
                  <a:lnTo>
                    <a:pt x="5308092" y="455676"/>
                  </a:lnTo>
                  <a:lnTo>
                    <a:pt x="5254752" y="455676"/>
                  </a:lnTo>
                  <a:lnTo>
                    <a:pt x="5141976" y="720852"/>
                  </a:lnTo>
                  <a:lnTo>
                    <a:pt x="5201412" y="720852"/>
                  </a:lnTo>
                  <a:lnTo>
                    <a:pt x="5225796" y="661416"/>
                  </a:lnTo>
                  <a:lnTo>
                    <a:pt x="5337048" y="661416"/>
                  </a:lnTo>
                  <a:lnTo>
                    <a:pt x="5359908" y="720852"/>
                  </a:lnTo>
                  <a:lnTo>
                    <a:pt x="5420868" y="720852"/>
                  </a:lnTo>
                  <a:close/>
                </a:path>
                <a:path w="7209155" h="725804">
                  <a:moveTo>
                    <a:pt x="5564124" y="268224"/>
                  </a:moveTo>
                  <a:lnTo>
                    <a:pt x="5451348" y="115824"/>
                  </a:lnTo>
                  <a:lnTo>
                    <a:pt x="5559552" y="4572"/>
                  </a:lnTo>
                  <a:lnTo>
                    <a:pt x="5489448" y="4572"/>
                  </a:lnTo>
                  <a:lnTo>
                    <a:pt x="5381244" y="120396"/>
                  </a:lnTo>
                  <a:lnTo>
                    <a:pt x="5381244" y="4572"/>
                  </a:lnTo>
                  <a:lnTo>
                    <a:pt x="5323332" y="4572"/>
                  </a:lnTo>
                  <a:lnTo>
                    <a:pt x="5323332" y="268224"/>
                  </a:lnTo>
                  <a:lnTo>
                    <a:pt x="5381244" y="268224"/>
                  </a:lnTo>
                  <a:lnTo>
                    <a:pt x="5381244" y="187452"/>
                  </a:lnTo>
                  <a:lnTo>
                    <a:pt x="5411724" y="155448"/>
                  </a:lnTo>
                  <a:lnTo>
                    <a:pt x="5494020" y="268224"/>
                  </a:lnTo>
                  <a:lnTo>
                    <a:pt x="5564124" y="268224"/>
                  </a:lnTo>
                  <a:close/>
                </a:path>
                <a:path w="7209155" h="725804">
                  <a:moveTo>
                    <a:pt x="5699772" y="457200"/>
                  </a:moveTo>
                  <a:lnTo>
                    <a:pt x="5510796" y="457200"/>
                  </a:lnTo>
                  <a:lnTo>
                    <a:pt x="5510796" y="512064"/>
                  </a:lnTo>
                  <a:lnTo>
                    <a:pt x="5510530" y="536981"/>
                  </a:lnTo>
                  <a:lnTo>
                    <a:pt x="5508866" y="579361"/>
                  </a:lnTo>
                  <a:lnTo>
                    <a:pt x="5504319" y="625792"/>
                  </a:lnTo>
                  <a:lnTo>
                    <a:pt x="5487022" y="665035"/>
                  </a:lnTo>
                  <a:lnTo>
                    <a:pt x="5471172" y="673608"/>
                  </a:lnTo>
                  <a:lnTo>
                    <a:pt x="5452884" y="673608"/>
                  </a:lnTo>
                  <a:lnTo>
                    <a:pt x="5449836" y="720852"/>
                  </a:lnTo>
                  <a:lnTo>
                    <a:pt x="5456098" y="721982"/>
                  </a:lnTo>
                  <a:lnTo>
                    <a:pt x="5463362" y="722947"/>
                  </a:lnTo>
                  <a:lnTo>
                    <a:pt x="5471477" y="723646"/>
                  </a:lnTo>
                  <a:lnTo>
                    <a:pt x="5480316" y="723900"/>
                  </a:lnTo>
                  <a:lnTo>
                    <a:pt x="5494579" y="723023"/>
                  </a:lnTo>
                  <a:lnTo>
                    <a:pt x="5537657" y="698944"/>
                  </a:lnTo>
                  <a:lnTo>
                    <a:pt x="5556516" y="649224"/>
                  </a:lnTo>
                  <a:lnTo>
                    <a:pt x="5563374" y="597789"/>
                  </a:lnTo>
                  <a:lnTo>
                    <a:pt x="5565660" y="530352"/>
                  </a:lnTo>
                  <a:lnTo>
                    <a:pt x="5565660" y="509016"/>
                  </a:lnTo>
                  <a:lnTo>
                    <a:pt x="5641860" y="509016"/>
                  </a:lnTo>
                  <a:lnTo>
                    <a:pt x="5641860" y="720852"/>
                  </a:lnTo>
                  <a:lnTo>
                    <a:pt x="5699772" y="720852"/>
                  </a:lnTo>
                  <a:lnTo>
                    <a:pt x="5699772" y="457200"/>
                  </a:lnTo>
                  <a:close/>
                </a:path>
                <a:path w="7209155" h="725804">
                  <a:moveTo>
                    <a:pt x="5911596" y="4064"/>
                  </a:moveTo>
                  <a:lnTo>
                    <a:pt x="5693664" y="4064"/>
                  </a:lnTo>
                  <a:lnTo>
                    <a:pt x="5693664" y="57404"/>
                  </a:lnTo>
                  <a:lnTo>
                    <a:pt x="5774436" y="57404"/>
                  </a:lnTo>
                  <a:lnTo>
                    <a:pt x="5774436" y="268224"/>
                  </a:lnTo>
                  <a:lnTo>
                    <a:pt x="5832348" y="268224"/>
                  </a:lnTo>
                  <a:lnTo>
                    <a:pt x="5832348" y="57404"/>
                  </a:lnTo>
                  <a:lnTo>
                    <a:pt x="5911596" y="57404"/>
                  </a:lnTo>
                  <a:lnTo>
                    <a:pt x="5911596" y="4064"/>
                  </a:lnTo>
                  <a:close/>
                </a:path>
                <a:path w="7209155" h="725804">
                  <a:moveTo>
                    <a:pt x="5989320" y="457212"/>
                  </a:moveTo>
                  <a:lnTo>
                    <a:pt x="5935980" y="457212"/>
                  </a:lnTo>
                  <a:lnTo>
                    <a:pt x="5820156" y="629424"/>
                  </a:lnTo>
                  <a:lnTo>
                    <a:pt x="5820156" y="457212"/>
                  </a:lnTo>
                  <a:lnTo>
                    <a:pt x="5762244" y="457212"/>
                  </a:lnTo>
                  <a:lnTo>
                    <a:pt x="5762244" y="720864"/>
                  </a:lnTo>
                  <a:lnTo>
                    <a:pt x="5817108" y="720864"/>
                  </a:lnTo>
                  <a:lnTo>
                    <a:pt x="5932932" y="548652"/>
                  </a:lnTo>
                  <a:lnTo>
                    <a:pt x="5932932" y="720864"/>
                  </a:lnTo>
                  <a:lnTo>
                    <a:pt x="5989320" y="720864"/>
                  </a:lnTo>
                  <a:lnTo>
                    <a:pt x="5989320" y="457212"/>
                  </a:lnTo>
                  <a:close/>
                </a:path>
                <a:path w="7209155" h="725804">
                  <a:moveTo>
                    <a:pt x="6163056" y="96012"/>
                  </a:moveTo>
                  <a:lnTo>
                    <a:pt x="6154610" y="56388"/>
                  </a:lnTo>
                  <a:lnTo>
                    <a:pt x="6120765" y="19367"/>
                  </a:lnTo>
                  <a:lnTo>
                    <a:pt x="6103620" y="11239"/>
                  </a:lnTo>
                  <a:lnTo>
                    <a:pt x="6103620" y="97536"/>
                  </a:lnTo>
                  <a:lnTo>
                    <a:pt x="6102794" y="105498"/>
                  </a:lnTo>
                  <a:lnTo>
                    <a:pt x="6076950" y="134683"/>
                  </a:lnTo>
                  <a:lnTo>
                    <a:pt x="6057900" y="137160"/>
                  </a:lnTo>
                  <a:lnTo>
                    <a:pt x="6012180" y="137160"/>
                  </a:lnTo>
                  <a:lnTo>
                    <a:pt x="6012180" y="56388"/>
                  </a:lnTo>
                  <a:lnTo>
                    <a:pt x="6056376" y="56388"/>
                  </a:lnTo>
                  <a:lnTo>
                    <a:pt x="6096559" y="73113"/>
                  </a:lnTo>
                  <a:lnTo>
                    <a:pt x="6103620" y="97536"/>
                  </a:lnTo>
                  <a:lnTo>
                    <a:pt x="6103620" y="11239"/>
                  </a:lnTo>
                  <a:lnTo>
                    <a:pt x="6084189" y="6273"/>
                  </a:lnTo>
                  <a:lnTo>
                    <a:pt x="6062472" y="4572"/>
                  </a:lnTo>
                  <a:lnTo>
                    <a:pt x="5954268" y="4572"/>
                  </a:lnTo>
                  <a:lnTo>
                    <a:pt x="5954268" y="268224"/>
                  </a:lnTo>
                  <a:lnTo>
                    <a:pt x="6012180" y="268224"/>
                  </a:lnTo>
                  <a:lnTo>
                    <a:pt x="6012180" y="188976"/>
                  </a:lnTo>
                  <a:lnTo>
                    <a:pt x="6056376" y="188976"/>
                  </a:lnTo>
                  <a:lnTo>
                    <a:pt x="6098476" y="183070"/>
                  </a:lnTo>
                  <a:lnTo>
                    <a:pt x="6132576" y="164592"/>
                  </a:lnTo>
                  <a:lnTo>
                    <a:pt x="6161087" y="117449"/>
                  </a:lnTo>
                  <a:lnTo>
                    <a:pt x="6163056" y="96012"/>
                  </a:lnTo>
                  <a:close/>
                </a:path>
                <a:path w="7209155" h="725804">
                  <a:moveTo>
                    <a:pt x="6440437" y="268224"/>
                  </a:moveTo>
                  <a:lnTo>
                    <a:pt x="6415151" y="208788"/>
                  </a:lnTo>
                  <a:lnTo>
                    <a:pt x="6393764" y="158496"/>
                  </a:lnTo>
                  <a:lnTo>
                    <a:pt x="6357467" y="73152"/>
                  </a:lnTo>
                  <a:lnTo>
                    <a:pt x="6335281" y="20980"/>
                  </a:lnTo>
                  <a:lnTo>
                    <a:pt x="6335281" y="158496"/>
                  </a:lnTo>
                  <a:lnTo>
                    <a:pt x="6265176" y="158496"/>
                  </a:lnTo>
                  <a:lnTo>
                    <a:pt x="6300228" y="73152"/>
                  </a:lnTo>
                  <a:lnTo>
                    <a:pt x="6335281" y="158496"/>
                  </a:lnTo>
                  <a:lnTo>
                    <a:pt x="6335281" y="20980"/>
                  </a:lnTo>
                  <a:lnTo>
                    <a:pt x="6327661" y="3048"/>
                  </a:lnTo>
                  <a:lnTo>
                    <a:pt x="6274320" y="3048"/>
                  </a:lnTo>
                  <a:lnTo>
                    <a:pt x="6161544" y="268224"/>
                  </a:lnTo>
                  <a:lnTo>
                    <a:pt x="6220980" y="268224"/>
                  </a:lnTo>
                  <a:lnTo>
                    <a:pt x="6245364" y="208788"/>
                  </a:lnTo>
                  <a:lnTo>
                    <a:pt x="6356617" y="208788"/>
                  </a:lnTo>
                  <a:lnTo>
                    <a:pt x="6381001" y="268224"/>
                  </a:lnTo>
                  <a:lnTo>
                    <a:pt x="6440437" y="268224"/>
                  </a:lnTo>
                  <a:close/>
                </a:path>
                <a:path w="7209155" h="725804">
                  <a:moveTo>
                    <a:pt x="6697980" y="228600"/>
                  </a:moveTo>
                  <a:lnTo>
                    <a:pt x="6661404" y="188976"/>
                  </a:lnTo>
                  <a:lnTo>
                    <a:pt x="6652527" y="196405"/>
                  </a:lnTo>
                  <a:lnTo>
                    <a:pt x="6644068" y="202692"/>
                  </a:lnTo>
                  <a:lnTo>
                    <a:pt x="6602806" y="218909"/>
                  </a:lnTo>
                  <a:lnTo>
                    <a:pt x="6592824" y="219456"/>
                  </a:lnTo>
                  <a:lnTo>
                    <a:pt x="6576542" y="218008"/>
                  </a:lnTo>
                  <a:lnTo>
                    <a:pt x="6537960" y="195072"/>
                  </a:lnTo>
                  <a:lnTo>
                    <a:pt x="6516535" y="153720"/>
                  </a:lnTo>
                  <a:lnTo>
                    <a:pt x="6515100" y="137160"/>
                  </a:lnTo>
                  <a:lnTo>
                    <a:pt x="6516535" y="119735"/>
                  </a:lnTo>
                  <a:lnTo>
                    <a:pt x="6537960" y="77724"/>
                  </a:lnTo>
                  <a:lnTo>
                    <a:pt x="6576542" y="54800"/>
                  </a:lnTo>
                  <a:lnTo>
                    <a:pt x="6592824" y="53340"/>
                  </a:lnTo>
                  <a:lnTo>
                    <a:pt x="6602806" y="53898"/>
                  </a:lnTo>
                  <a:lnTo>
                    <a:pt x="6643878" y="69913"/>
                  </a:lnTo>
                  <a:lnTo>
                    <a:pt x="6659880" y="82296"/>
                  </a:lnTo>
                  <a:lnTo>
                    <a:pt x="6694932" y="42672"/>
                  </a:lnTo>
                  <a:lnTo>
                    <a:pt x="6661937" y="16954"/>
                  </a:lnTo>
                  <a:lnTo>
                    <a:pt x="6624066" y="3048"/>
                  </a:lnTo>
                  <a:lnTo>
                    <a:pt x="6592824" y="0"/>
                  </a:lnTo>
                  <a:lnTo>
                    <a:pt x="6564274" y="2552"/>
                  </a:lnTo>
                  <a:lnTo>
                    <a:pt x="6514605" y="22504"/>
                  </a:lnTo>
                  <a:lnTo>
                    <a:pt x="6476886" y="60223"/>
                  </a:lnTo>
                  <a:lnTo>
                    <a:pt x="6457975" y="108851"/>
                  </a:lnTo>
                  <a:lnTo>
                    <a:pt x="6455664" y="137160"/>
                  </a:lnTo>
                  <a:lnTo>
                    <a:pt x="6457975" y="164592"/>
                  </a:lnTo>
                  <a:lnTo>
                    <a:pt x="6476886" y="212598"/>
                  </a:lnTo>
                  <a:lnTo>
                    <a:pt x="6514338" y="250304"/>
                  </a:lnTo>
                  <a:lnTo>
                    <a:pt x="6562344" y="270256"/>
                  </a:lnTo>
                  <a:lnTo>
                    <a:pt x="6589776" y="272796"/>
                  </a:lnTo>
                  <a:lnTo>
                    <a:pt x="6607480" y="272211"/>
                  </a:lnTo>
                  <a:lnTo>
                    <a:pt x="6652260" y="262128"/>
                  </a:lnTo>
                  <a:lnTo>
                    <a:pt x="6687413" y="239204"/>
                  </a:lnTo>
                  <a:lnTo>
                    <a:pt x="6697980" y="228600"/>
                  </a:lnTo>
                  <a:close/>
                </a:path>
                <a:path w="7209155" h="725804">
                  <a:moveTo>
                    <a:pt x="6964680" y="228600"/>
                  </a:moveTo>
                  <a:lnTo>
                    <a:pt x="6928104" y="188976"/>
                  </a:lnTo>
                  <a:lnTo>
                    <a:pt x="6919227" y="196405"/>
                  </a:lnTo>
                  <a:lnTo>
                    <a:pt x="6910768" y="202692"/>
                  </a:lnTo>
                  <a:lnTo>
                    <a:pt x="6868858" y="218909"/>
                  </a:lnTo>
                  <a:lnTo>
                    <a:pt x="6858000" y="219456"/>
                  </a:lnTo>
                  <a:lnTo>
                    <a:pt x="6842569" y="218008"/>
                  </a:lnTo>
                  <a:lnTo>
                    <a:pt x="6803136" y="195072"/>
                  </a:lnTo>
                  <a:lnTo>
                    <a:pt x="6783210" y="153720"/>
                  </a:lnTo>
                  <a:lnTo>
                    <a:pt x="6781800" y="137160"/>
                  </a:lnTo>
                  <a:lnTo>
                    <a:pt x="6783210" y="119735"/>
                  </a:lnTo>
                  <a:lnTo>
                    <a:pt x="6803136" y="77724"/>
                  </a:lnTo>
                  <a:lnTo>
                    <a:pt x="6842569" y="54800"/>
                  </a:lnTo>
                  <a:lnTo>
                    <a:pt x="6858000" y="53340"/>
                  </a:lnTo>
                  <a:lnTo>
                    <a:pt x="6868655" y="53898"/>
                  </a:lnTo>
                  <a:lnTo>
                    <a:pt x="6909435" y="69913"/>
                  </a:lnTo>
                  <a:lnTo>
                    <a:pt x="6926580" y="82296"/>
                  </a:lnTo>
                  <a:lnTo>
                    <a:pt x="6961632" y="42672"/>
                  </a:lnTo>
                  <a:lnTo>
                    <a:pt x="6927990" y="16954"/>
                  </a:lnTo>
                  <a:lnTo>
                    <a:pt x="6890575" y="3048"/>
                  </a:lnTo>
                  <a:lnTo>
                    <a:pt x="6859524" y="0"/>
                  </a:lnTo>
                  <a:lnTo>
                    <a:pt x="6830339" y="2552"/>
                  </a:lnTo>
                  <a:lnTo>
                    <a:pt x="6781089" y="22504"/>
                  </a:lnTo>
                  <a:lnTo>
                    <a:pt x="6743344" y="60223"/>
                  </a:lnTo>
                  <a:lnTo>
                    <a:pt x="6723393" y="108851"/>
                  </a:lnTo>
                  <a:lnTo>
                    <a:pt x="6720840" y="137160"/>
                  </a:lnTo>
                  <a:lnTo>
                    <a:pt x="6723393" y="164592"/>
                  </a:lnTo>
                  <a:lnTo>
                    <a:pt x="6743344" y="212598"/>
                  </a:lnTo>
                  <a:lnTo>
                    <a:pt x="6781038" y="250304"/>
                  </a:lnTo>
                  <a:lnTo>
                    <a:pt x="6829044" y="270256"/>
                  </a:lnTo>
                  <a:lnTo>
                    <a:pt x="6856476" y="272796"/>
                  </a:lnTo>
                  <a:lnTo>
                    <a:pt x="6874180" y="272211"/>
                  </a:lnTo>
                  <a:lnTo>
                    <a:pt x="6918960" y="262128"/>
                  </a:lnTo>
                  <a:lnTo>
                    <a:pt x="6953898" y="239204"/>
                  </a:lnTo>
                  <a:lnTo>
                    <a:pt x="6964680" y="228600"/>
                  </a:lnTo>
                  <a:close/>
                </a:path>
                <a:path w="7209155" h="725804">
                  <a:moveTo>
                    <a:pt x="7208533" y="216154"/>
                  </a:moveTo>
                  <a:lnTo>
                    <a:pt x="7065277" y="216154"/>
                  </a:lnTo>
                  <a:lnTo>
                    <a:pt x="7065277" y="161544"/>
                  </a:lnTo>
                  <a:lnTo>
                    <a:pt x="7190245" y="161544"/>
                  </a:lnTo>
                  <a:lnTo>
                    <a:pt x="7190245" y="109474"/>
                  </a:lnTo>
                  <a:lnTo>
                    <a:pt x="7065277" y="109474"/>
                  </a:lnTo>
                  <a:lnTo>
                    <a:pt x="7065277" y="56134"/>
                  </a:lnTo>
                  <a:lnTo>
                    <a:pt x="7207009" y="56134"/>
                  </a:lnTo>
                  <a:lnTo>
                    <a:pt x="7207009" y="4064"/>
                  </a:lnTo>
                  <a:lnTo>
                    <a:pt x="7007365" y="4064"/>
                  </a:lnTo>
                  <a:lnTo>
                    <a:pt x="7007365" y="56134"/>
                  </a:lnTo>
                  <a:lnTo>
                    <a:pt x="7007365" y="109474"/>
                  </a:lnTo>
                  <a:lnTo>
                    <a:pt x="7007365" y="161544"/>
                  </a:lnTo>
                  <a:lnTo>
                    <a:pt x="7007365" y="216154"/>
                  </a:lnTo>
                  <a:lnTo>
                    <a:pt x="7007365" y="268224"/>
                  </a:lnTo>
                  <a:lnTo>
                    <a:pt x="7208533" y="268224"/>
                  </a:lnTo>
                  <a:lnTo>
                    <a:pt x="7208533" y="2161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6" name="object 36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464552" y="3268979"/>
              <a:ext cx="210312" cy="172212"/>
            </a:xfrm>
            <a:prstGeom prst="rect">
              <a:avLst/>
            </a:prstGeom>
          </p:spPr>
        </p:pic>
        <p:sp>
          <p:nvSpPr>
            <p:cNvPr id="37" name="object 37" descr=""/>
            <p:cNvSpPr/>
            <p:nvPr/>
          </p:nvSpPr>
          <p:spPr>
            <a:xfrm>
              <a:off x="1318247" y="3188207"/>
              <a:ext cx="7807959" cy="725805"/>
            </a:xfrm>
            <a:custGeom>
              <a:avLst/>
              <a:gdLst/>
              <a:ahLst/>
              <a:cxnLst/>
              <a:rect l="l" t="t" r="r" b="b"/>
              <a:pathLst>
                <a:path w="7807959" h="725804">
                  <a:moveTo>
                    <a:pt x="184404" y="456692"/>
                  </a:moveTo>
                  <a:lnTo>
                    <a:pt x="0" y="456692"/>
                  </a:lnTo>
                  <a:lnTo>
                    <a:pt x="0" y="508762"/>
                  </a:lnTo>
                  <a:lnTo>
                    <a:pt x="0" y="720852"/>
                  </a:lnTo>
                  <a:lnTo>
                    <a:pt x="57912" y="720852"/>
                  </a:lnTo>
                  <a:lnTo>
                    <a:pt x="57912" y="508762"/>
                  </a:lnTo>
                  <a:lnTo>
                    <a:pt x="184404" y="508762"/>
                  </a:lnTo>
                  <a:lnTo>
                    <a:pt x="184404" y="456692"/>
                  </a:lnTo>
                  <a:close/>
                </a:path>
                <a:path w="7807959" h="725804">
                  <a:moveTo>
                    <a:pt x="225564" y="659892"/>
                  </a:moveTo>
                  <a:lnTo>
                    <a:pt x="163080" y="659892"/>
                  </a:lnTo>
                  <a:lnTo>
                    <a:pt x="163080" y="720852"/>
                  </a:lnTo>
                  <a:lnTo>
                    <a:pt x="225564" y="720852"/>
                  </a:lnTo>
                  <a:lnTo>
                    <a:pt x="225564" y="659892"/>
                  </a:lnTo>
                  <a:close/>
                </a:path>
                <a:path w="7807959" h="725804">
                  <a:moveTo>
                    <a:pt x="652272" y="457200"/>
                  </a:moveTo>
                  <a:lnTo>
                    <a:pt x="589788" y="457200"/>
                  </a:lnTo>
                  <a:lnTo>
                    <a:pt x="519684" y="568452"/>
                  </a:lnTo>
                  <a:lnTo>
                    <a:pt x="451104" y="457200"/>
                  </a:lnTo>
                  <a:lnTo>
                    <a:pt x="388620" y="457200"/>
                  </a:lnTo>
                  <a:lnTo>
                    <a:pt x="388620" y="720852"/>
                  </a:lnTo>
                  <a:lnTo>
                    <a:pt x="445008" y="720852"/>
                  </a:lnTo>
                  <a:lnTo>
                    <a:pt x="445008" y="550164"/>
                  </a:lnTo>
                  <a:lnTo>
                    <a:pt x="518160" y="661416"/>
                  </a:lnTo>
                  <a:lnTo>
                    <a:pt x="519684" y="661416"/>
                  </a:lnTo>
                  <a:lnTo>
                    <a:pt x="594360" y="548640"/>
                  </a:lnTo>
                  <a:lnTo>
                    <a:pt x="594360" y="720852"/>
                  </a:lnTo>
                  <a:lnTo>
                    <a:pt x="652272" y="720852"/>
                  </a:lnTo>
                  <a:lnTo>
                    <a:pt x="652272" y="457200"/>
                  </a:lnTo>
                  <a:close/>
                </a:path>
                <a:path w="7807959" h="725804">
                  <a:moveTo>
                    <a:pt x="972324" y="720852"/>
                  </a:moveTo>
                  <a:lnTo>
                    <a:pt x="947039" y="661416"/>
                  </a:lnTo>
                  <a:lnTo>
                    <a:pt x="925652" y="611124"/>
                  </a:lnTo>
                  <a:lnTo>
                    <a:pt x="889355" y="525780"/>
                  </a:lnTo>
                  <a:lnTo>
                    <a:pt x="867156" y="473595"/>
                  </a:lnTo>
                  <a:lnTo>
                    <a:pt x="867156" y="611124"/>
                  </a:lnTo>
                  <a:lnTo>
                    <a:pt x="797052" y="611124"/>
                  </a:lnTo>
                  <a:lnTo>
                    <a:pt x="832104" y="525780"/>
                  </a:lnTo>
                  <a:lnTo>
                    <a:pt x="867156" y="611124"/>
                  </a:lnTo>
                  <a:lnTo>
                    <a:pt x="867156" y="473595"/>
                  </a:lnTo>
                  <a:lnTo>
                    <a:pt x="859536" y="455676"/>
                  </a:lnTo>
                  <a:lnTo>
                    <a:pt x="806196" y="455676"/>
                  </a:lnTo>
                  <a:lnTo>
                    <a:pt x="693420" y="720852"/>
                  </a:lnTo>
                  <a:lnTo>
                    <a:pt x="751332" y="720852"/>
                  </a:lnTo>
                  <a:lnTo>
                    <a:pt x="775716" y="661416"/>
                  </a:lnTo>
                  <a:lnTo>
                    <a:pt x="886968" y="661416"/>
                  </a:lnTo>
                  <a:lnTo>
                    <a:pt x="911352" y="720852"/>
                  </a:lnTo>
                  <a:lnTo>
                    <a:pt x="972324" y="720852"/>
                  </a:lnTo>
                  <a:close/>
                </a:path>
                <a:path w="7807959" h="725804">
                  <a:moveTo>
                    <a:pt x="1220736" y="548640"/>
                  </a:moveTo>
                  <a:lnTo>
                    <a:pt x="1219034" y="529196"/>
                  </a:lnTo>
                  <a:lnTo>
                    <a:pt x="1214069" y="511873"/>
                  </a:lnTo>
                  <a:lnTo>
                    <a:pt x="1212545" y="509016"/>
                  </a:lnTo>
                  <a:lnTo>
                    <a:pt x="1205941" y="496570"/>
                  </a:lnTo>
                  <a:lnTo>
                    <a:pt x="1194828" y="483108"/>
                  </a:lnTo>
                  <a:lnTo>
                    <a:pt x="1179944" y="471995"/>
                  </a:lnTo>
                  <a:lnTo>
                    <a:pt x="1162824" y="463969"/>
                  </a:lnTo>
                  <a:lnTo>
                    <a:pt x="1162824" y="550164"/>
                  </a:lnTo>
                  <a:lnTo>
                    <a:pt x="1161986" y="558126"/>
                  </a:lnTo>
                  <a:lnTo>
                    <a:pt x="1135583" y="587311"/>
                  </a:lnTo>
                  <a:lnTo>
                    <a:pt x="1117104" y="589788"/>
                  </a:lnTo>
                  <a:lnTo>
                    <a:pt x="1071384" y="589788"/>
                  </a:lnTo>
                  <a:lnTo>
                    <a:pt x="1071384" y="509016"/>
                  </a:lnTo>
                  <a:lnTo>
                    <a:pt x="1115580" y="509016"/>
                  </a:lnTo>
                  <a:lnTo>
                    <a:pt x="1155750" y="525741"/>
                  </a:lnTo>
                  <a:lnTo>
                    <a:pt x="1162824" y="550164"/>
                  </a:lnTo>
                  <a:lnTo>
                    <a:pt x="1162824" y="463969"/>
                  </a:lnTo>
                  <a:lnTo>
                    <a:pt x="1162634" y="463867"/>
                  </a:lnTo>
                  <a:lnTo>
                    <a:pt x="1142746" y="458901"/>
                  </a:lnTo>
                  <a:lnTo>
                    <a:pt x="1120152" y="457200"/>
                  </a:lnTo>
                  <a:lnTo>
                    <a:pt x="1013472" y="457200"/>
                  </a:lnTo>
                  <a:lnTo>
                    <a:pt x="1013472" y="720852"/>
                  </a:lnTo>
                  <a:lnTo>
                    <a:pt x="1071384" y="720852"/>
                  </a:lnTo>
                  <a:lnTo>
                    <a:pt x="1071384" y="641604"/>
                  </a:lnTo>
                  <a:lnTo>
                    <a:pt x="1114056" y="641604"/>
                  </a:lnTo>
                  <a:lnTo>
                    <a:pt x="1156919" y="635698"/>
                  </a:lnTo>
                  <a:lnTo>
                    <a:pt x="1191780" y="617220"/>
                  </a:lnTo>
                  <a:lnTo>
                    <a:pt x="1213027" y="589788"/>
                  </a:lnTo>
                  <a:lnTo>
                    <a:pt x="1213688" y="588645"/>
                  </a:lnTo>
                  <a:lnTo>
                    <a:pt x="1218996" y="570077"/>
                  </a:lnTo>
                  <a:lnTo>
                    <a:pt x="1220736" y="548640"/>
                  </a:lnTo>
                  <a:close/>
                </a:path>
                <a:path w="7807959" h="725804">
                  <a:moveTo>
                    <a:pt x="1490472" y="457200"/>
                  </a:moveTo>
                  <a:lnTo>
                    <a:pt x="1435608" y="457200"/>
                  </a:lnTo>
                  <a:lnTo>
                    <a:pt x="1319784" y="629412"/>
                  </a:lnTo>
                  <a:lnTo>
                    <a:pt x="1319784" y="457200"/>
                  </a:lnTo>
                  <a:lnTo>
                    <a:pt x="1263396" y="457200"/>
                  </a:lnTo>
                  <a:lnTo>
                    <a:pt x="1263396" y="720852"/>
                  </a:lnTo>
                  <a:lnTo>
                    <a:pt x="1316736" y="720852"/>
                  </a:lnTo>
                  <a:lnTo>
                    <a:pt x="1432560" y="548640"/>
                  </a:lnTo>
                  <a:lnTo>
                    <a:pt x="1432560" y="720852"/>
                  </a:lnTo>
                  <a:lnTo>
                    <a:pt x="1490472" y="720852"/>
                  </a:lnTo>
                  <a:lnTo>
                    <a:pt x="1490472" y="457200"/>
                  </a:lnTo>
                  <a:close/>
                </a:path>
                <a:path w="7807959" h="725804">
                  <a:moveTo>
                    <a:pt x="1792236" y="457200"/>
                  </a:moveTo>
                  <a:lnTo>
                    <a:pt x="1729752" y="457200"/>
                  </a:lnTo>
                  <a:lnTo>
                    <a:pt x="1665744" y="595884"/>
                  </a:lnTo>
                  <a:lnTo>
                    <a:pt x="1594116" y="457200"/>
                  </a:lnTo>
                  <a:lnTo>
                    <a:pt x="1528584" y="457200"/>
                  </a:lnTo>
                  <a:lnTo>
                    <a:pt x="1635264" y="653796"/>
                  </a:lnTo>
                  <a:lnTo>
                    <a:pt x="1627873" y="663562"/>
                  </a:lnTo>
                  <a:lnTo>
                    <a:pt x="1619643" y="670179"/>
                  </a:lnTo>
                  <a:lnTo>
                    <a:pt x="1610829" y="673950"/>
                  </a:lnTo>
                  <a:lnTo>
                    <a:pt x="1601736" y="675132"/>
                  </a:lnTo>
                  <a:lnTo>
                    <a:pt x="1593088" y="674585"/>
                  </a:lnTo>
                  <a:lnTo>
                    <a:pt x="1585163" y="673036"/>
                  </a:lnTo>
                  <a:lnTo>
                    <a:pt x="1577517" y="670636"/>
                  </a:lnTo>
                  <a:lnTo>
                    <a:pt x="1569732" y="667512"/>
                  </a:lnTo>
                  <a:lnTo>
                    <a:pt x="1548396" y="710184"/>
                  </a:lnTo>
                  <a:lnTo>
                    <a:pt x="1561490" y="716432"/>
                  </a:lnTo>
                  <a:lnTo>
                    <a:pt x="1575447" y="721233"/>
                  </a:lnTo>
                  <a:lnTo>
                    <a:pt x="1589963" y="724331"/>
                  </a:lnTo>
                  <a:lnTo>
                    <a:pt x="1604784" y="725424"/>
                  </a:lnTo>
                  <a:lnTo>
                    <a:pt x="1618183" y="724331"/>
                  </a:lnTo>
                  <a:lnTo>
                    <a:pt x="1663547" y="701281"/>
                  </a:lnTo>
                  <a:lnTo>
                    <a:pt x="1690128" y="661416"/>
                  </a:lnTo>
                  <a:lnTo>
                    <a:pt x="1792236" y="457200"/>
                  </a:lnTo>
                  <a:close/>
                </a:path>
                <a:path w="7807959" h="725804">
                  <a:moveTo>
                    <a:pt x="2051304" y="456692"/>
                  </a:moveTo>
                  <a:lnTo>
                    <a:pt x="1831848" y="456692"/>
                  </a:lnTo>
                  <a:lnTo>
                    <a:pt x="1831848" y="508762"/>
                  </a:lnTo>
                  <a:lnTo>
                    <a:pt x="1831848" y="720852"/>
                  </a:lnTo>
                  <a:lnTo>
                    <a:pt x="1889760" y="720852"/>
                  </a:lnTo>
                  <a:lnTo>
                    <a:pt x="1889760" y="508762"/>
                  </a:lnTo>
                  <a:lnTo>
                    <a:pt x="1993392" y="508762"/>
                  </a:lnTo>
                  <a:lnTo>
                    <a:pt x="1993392" y="720852"/>
                  </a:lnTo>
                  <a:lnTo>
                    <a:pt x="2051304" y="720852"/>
                  </a:lnTo>
                  <a:lnTo>
                    <a:pt x="2051304" y="508762"/>
                  </a:lnTo>
                  <a:lnTo>
                    <a:pt x="2051304" y="456692"/>
                  </a:lnTo>
                  <a:close/>
                </a:path>
                <a:path w="7807959" h="725804">
                  <a:moveTo>
                    <a:pt x="2382024" y="589800"/>
                  </a:moveTo>
                  <a:lnTo>
                    <a:pt x="2379472" y="561479"/>
                  </a:lnTo>
                  <a:lnTo>
                    <a:pt x="2371928" y="535889"/>
                  </a:lnTo>
                  <a:lnTo>
                    <a:pt x="2359520" y="512851"/>
                  </a:lnTo>
                  <a:lnTo>
                    <a:pt x="2353792" y="505980"/>
                  </a:lnTo>
                  <a:lnTo>
                    <a:pt x="2342400" y="492264"/>
                  </a:lnTo>
                  <a:lnTo>
                    <a:pt x="2321064" y="475437"/>
                  </a:lnTo>
                  <a:lnTo>
                    <a:pt x="2321064" y="589800"/>
                  </a:lnTo>
                  <a:lnTo>
                    <a:pt x="2319629" y="606348"/>
                  </a:lnTo>
                  <a:lnTo>
                    <a:pt x="2298204" y="647712"/>
                  </a:lnTo>
                  <a:lnTo>
                    <a:pt x="2258339" y="670636"/>
                  </a:lnTo>
                  <a:lnTo>
                    <a:pt x="2241816" y="672096"/>
                  </a:lnTo>
                  <a:lnTo>
                    <a:pt x="2225256" y="670636"/>
                  </a:lnTo>
                  <a:lnTo>
                    <a:pt x="2183904" y="647712"/>
                  </a:lnTo>
                  <a:lnTo>
                    <a:pt x="2163965" y="606348"/>
                  </a:lnTo>
                  <a:lnTo>
                    <a:pt x="2162568" y="589800"/>
                  </a:lnTo>
                  <a:lnTo>
                    <a:pt x="2163965" y="572363"/>
                  </a:lnTo>
                  <a:lnTo>
                    <a:pt x="2183904" y="530364"/>
                  </a:lnTo>
                  <a:lnTo>
                    <a:pt x="2224621" y="507428"/>
                  </a:lnTo>
                  <a:lnTo>
                    <a:pt x="2241816" y="505980"/>
                  </a:lnTo>
                  <a:lnTo>
                    <a:pt x="2258123" y="507428"/>
                  </a:lnTo>
                  <a:lnTo>
                    <a:pt x="2298204" y="530364"/>
                  </a:lnTo>
                  <a:lnTo>
                    <a:pt x="2319629" y="572579"/>
                  </a:lnTo>
                  <a:lnTo>
                    <a:pt x="2321064" y="589800"/>
                  </a:lnTo>
                  <a:lnTo>
                    <a:pt x="2321064" y="475437"/>
                  </a:lnTo>
                  <a:lnTo>
                    <a:pt x="2320683" y="475132"/>
                  </a:lnTo>
                  <a:lnTo>
                    <a:pt x="2296680" y="462737"/>
                  </a:lnTo>
                  <a:lnTo>
                    <a:pt x="2270391" y="455180"/>
                  </a:lnTo>
                  <a:lnTo>
                    <a:pt x="2241816" y="452640"/>
                  </a:lnTo>
                  <a:lnTo>
                    <a:pt x="2213241" y="455180"/>
                  </a:lnTo>
                  <a:lnTo>
                    <a:pt x="2162949" y="475132"/>
                  </a:lnTo>
                  <a:lnTo>
                    <a:pt x="2124100" y="513715"/>
                  </a:lnTo>
                  <a:lnTo>
                    <a:pt x="2104148" y="562343"/>
                  </a:lnTo>
                  <a:lnTo>
                    <a:pt x="2101608" y="589800"/>
                  </a:lnTo>
                  <a:lnTo>
                    <a:pt x="2104148" y="617232"/>
                  </a:lnTo>
                  <a:lnTo>
                    <a:pt x="2124100" y="665238"/>
                  </a:lnTo>
                  <a:lnTo>
                    <a:pt x="2162086" y="702932"/>
                  </a:lnTo>
                  <a:lnTo>
                    <a:pt x="2212378" y="722884"/>
                  </a:lnTo>
                  <a:lnTo>
                    <a:pt x="2241816" y="725436"/>
                  </a:lnTo>
                  <a:lnTo>
                    <a:pt x="2270366" y="722884"/>
                  </a:lnTo>
                  <a:lnTo>
                    <a:pt x="2320036" y="702932"/>
                  </a:lnTo>
                  <a:lnTo>
                    <a:pt x="2352395" y="672096"/>
                  </a:lnTo>
                  <a:lnTo>
                    <a:pt x="2379446" y="616369"/>
                  </a:lnTo>
                  <a:lnTo>
                    <a:pt x="2382024" y="589800"/>
                  </a:lnTo>
                  <a:close/>
                </a:path>
                <a:path w="7807959" h="725804">
                  <a:moveTo>
                    <a:pt x="2650236" y="457212"/>
                  </a:moveTo>
                  <a:lnTo>
                    <a:pt x="2461260" y="457212"/>
                  </a:lnTo>
                  <a:lnTo>
                    <a:pt x="2461260" y="512076"/>
                  </a:lnTo>
                  <a:lnTo>
                    <a:pt x="2461006" y="536981"/>
                  </a:lnTo>
                  <a:lnTo>
                    <a:pt x="2459342" y="579361"/>
                  </a:lnTo>
                  <a:lnTo>
                    <a:pt x="2454783" y="625805"/>
                  </a:lnTo>
                  <a:lnTo>
                    <a:pt x="2437498" y="665048"/>
                  </a:lnTo>
                  <a:lnTo>
                    <a:pt x="2421636" y="673620"/>
                  </a:lnTo>
                  <a:lnTo>
                    <a:pt x="2403348" y="673620"/>
                  </a:lnTo>
                  <a:lnTo>
                    <a:pt x="2400300" y="720864"/>
                  </a:lnTo>
                  <a:lnTo>
                    <a:pt x="2406573" y="721982"/>
                  </a:lnTo>
                  <a:lnTo>
                    <a:pt x="2413825" y="722960"/>
                  </a:lnTo>
                  <a:lnTo>
                    <a:pt x="2421953" y="723646"/>
                  </a:lnTo>
                  <a:lnTo>
                    <a:pt x="2430780" y="723912"/>
                  </a:lnTo>
                  <a:lnTo>
                    <a:pt x="2445054" y="723023"/>
                  </a:lnTo>
                  <a:lnTo>
                    <a:pt x="2488120" y="698309"/>
                  </a:lnTo>
                  <a:lnTo>
                    <a:pt x="2506980" y="649236"/>
                  </a:lnTo>
                  <a:lnTo>
                    <a:pt x="2513838" y="597611"/>
                  </a:lnTo>
                  <a:lnTo>
                    <a:pt x="2516124" y="528840"/>
                  </a:lnTo>
                  <a:lnTo>
                    <a:pt x="2516124" y="509028"/>
                  </a:lnTo>
                  <a:lnTo>
                    <a:pt x="2592324" y="509028"/>
                  </a:lnTo>
                  <a:lnTo>
                    <a:pt x="2592324" y="720864"/>
                  </a:lnTo>
                  <a:lnTo>
                    <a:pt x="2650236" y="720864"/>
                  </a:lnTo>
                  <a:lnTo>
                    <a:pt x="2650236" y="457212"/>
                  </a:lnTo>
                  <a:close/>
                </a:path>
                <a:path w="7807959" h="725804">
                  <a:moveTo>
                    <a:pt x="2921520" y="457200"/>
                  </a:moveTo>
                  <a:lnTo>
                    <a:pt x="2863608" y="457200"/>
                  </a:lnTo>
                  <a:lnTo>
                    <a:pt x="2863608" y="509016"/>
                  </a:lnTo>
                  <a:lnTo>
                    <a:pt x="2863608" y="585216"/>
                  </a:lnTo>
                  <a:lnTo>
                    <a:pt x="2804172" y="585216"/>
                  </a:lnTo>
                  <a:lnTo>
                    <a:pt x="2794457" y="584631"/>
                  </a:lnTo>
                  <a:lnTo>
                    <a:pt x="2760802" y="556336"/>
                  </a:lnTo>
                  <a:lnTo>
                    <a:pt x="2759976" y="548640"/>
                  </a:lnTo>
                  <a:lnTo>
                    <a:pt x="2760802" y="539191"/>
                  </a:lnTo>
                  <a:lnTo>
                    <a:pt x="2795740" y="509828"/>
                  </a:lnTo>
                  <a:lnTo>
                    <a:pt x="2805696" y="509016"/>
                  </a:lnTo>
                  <a:lnTo>
                    <a:pt x="2863608" y="509016"/>
                  </a:lnTo>
                  <a:lnTo>
                    <a:pt x="2863608" y="457200"/>
                  </a:lnTo>
                  <a:lnTo>
                    <a:pt x="2801124" y="457200"/>
                  </a:lnTo>
                  <a:lnTo>
                    <a:pt x="2779407" y="458635"/>
                  </a:lnTo>
                  <a:lnTo>
                    <a:pt x="2742831" y="470065"/>
                  </a:lnTo>
                  <a:lnTo>
                    <a:pt x="2708732" y="507492"/>
                  </a:lnTo>
                  <a:lnTo>
                    <a:pt x="2702064" y="544068"/>
                  </a:lnTo>
                  <a:lnTo>
                    <a:pt x="2705506" y="572363"/>
                  </a:lnTo>
                  <a:lnTo>
                    <a:pt x="2715971" y="595503"/>
                  </a:lnTo>
                  <a:lnTo>
                    <a:pt x="2733560" y="613511"/>
                  </a:lnTo>
                  <a:lnTo>
                    <a:pt x="2758452" y="626364"/>
                  </a:lnTo>
                  <a:lnTo>
                    <a:pt x="2694444" y="720852"/>
                  </a:lnTo>
                  <a:lnTo>
                    <a:pt x="2761500" y="720852"/>
                  </a:lnTo>
                  <a:lnTo>
                    <a:pt x="2817888" y="637032"/>
                  </a:lnTo>
                  <a:lnTo>
                    <a:pt x="2863608" y="637032"/>
                  </a:lnTo>
                  <a:lnTo>
                    <a:pt x="2863608" y="720852"/>
                  </a:lnTo>
                  <a:lnTo>
                    <a:pt x="2921520" y="720852"/>
                  </a:lnTo>
                  <a:lnTo>
                    <a:pt x="2921520" y="637032"/>
                  </a:lnTo>
                  <a:lnTo>
                    <a:pt x="2921520" y="585216"/>
                  </a:lnTo>
                  <a:lnTo>
                    <a:pt x="2921520" y="509016"/>
                  </a:lnTo>
                  <a:lnTo>
                    <a:pt x="2921520" y="457200"/>
                  </a:lnTo>
                  <a:close/>
                </a:path>
                <a:path w="7807959" h="725804">
                  <a:moveTo>
                    <a:pt x="6670548" y="137160"/>
                  </a:moveTo>
                  <a:lnTo>
                    <a:pt x="6668008" y="108851"/>
                  </a:lnTo>
                  <a:lnTo>
                    <a:pt x="6660451" y="83248"/>
                  </a:lnTo>
                  <a:lnTo>
                    <a:pt x="6648056" y="60223"/>
                  </a:lnTo>
                  <a:lnTo>
                    <a:pt x="6642328" y="53340"/>
                  </a:lnTo>
                  <a:lnTo>
                    <a:pt x="6630924" y="39624"/>
                  </a:lnTo>
                  <a:lnTo>
                    <a:pt x="6609588" y="22644"/>
                  </a:lnTo>
                  <a:lnTo>
                    <a:pt x="6609588" y="137160"/>
                  </a:lnTo>
                  <a:lnTo>
                    <a:pt x="6608191" y="153720"/>
                  </a:lnTo>
                  <a:lnTo>
                    <a:pt x="6588252" y="195072"/>
                  </a:lnTo>
                  <a:lnTo>
                    <a:pt x="6546901" y="218008"/>
                  </a:lnTo>
                  <a:lnTo>
                    <a:pt x="6530340" y="219456"/>
                  </a:lnTo>
                  <a:lnTo>
                    <a:pt x="6514033" y="218008"/>
                  </a:lnTo>
                  <a:lnTo>
                    <a:pt x="6473952" y="195072"/>
                  </a:lnTo>
                  <a:lnTo>
                    <a:pt x="6452527" y="153720"/>
                  </a:lnTo>
                  <a:lnTo>
                    <a:pt x="6451092" y="137160"/>
                  </a:lnTo>
                  <a:lnTo>
                    <a:pt x="6452502" y="119735"/>
                  </a:lnTo>
                  <a:lnTo>
                    <a:pt x="6472428" y="77724"/>
                  </a:lnTo>
                  <a:lnTo>
                    <a:pt x="6513792" y="54800"/>
                  </a:lnTo>
                  <a:lnTo>
                    <a:pt x="6530340" y="53340"/>
                  </a:lnTo>
                  <a:lnTo>
                    <a:pt x="6546659" y="54800"/>
                  </a:lnTo>
                  <a:lnTo>
                    <a:pt x="6586728" y="77724"/>
                  </a:lnTo>
                  <a:lnTo>
                    <a:pt x="6608165" y="119951"/>
                  </a:lnTo>
                  <a:lnTo>
                    <a:pt x="6609588" y="137160"/>
                  </a:lnTo>
                  <a:lnTo>
                    <a:pt x="6609588" y="22644"/>
                  </a:lnTo>
                  <a:lnTo>
                    <a:pt x="6609423" y="22504"/>
                  </a:lnTo>
                  <a:lnTo>
                    <a:pt x="6585775" y="10096"/>
                  </a:lnTo>
                  <a:lnTo>
                    <a:pt x="6559563" y="2552"/>
                  </a:lnTo>
                  <a:lnTo>
                    <a:pt x="6530340" y="0"/>
                  </a:lnTo>
                  <a:lnTo>
                    <a:pt x="6501765" y="2552"/>
                  </a:lnTo>
                  <a:lnTo>
                    <a:pt x="6451473" y="22504"/>
                  </a:lnTo>
                  <a:lnTo>
                    <a:pt x="6412636" y="61087"/>
                  </a:lnTo>
                  <a:lnTo>
                    <a:pt x="6392685" y="109715"/>
                  </a:lnTo>
                  <a:lnTo>
                    <a:pt x="6390132" y="137160"/>
                  </a:lnTo>
                  <a:lnTo>
                    <a:pt x="6392685" y="164592"/>
                  </a:lnTo>
                  <a:lnTo>
                    <a:pt x="6412636" y="212598"/>
                  </a:lnTo>
                  <a:lnTo>
                    <a:pt x="6451270" y="250304"/>
                  </a:lnTo>
                  <a:lnTo>
                    <a:pt x="6501130" y="270256"/>
                  </a:lnTo>
                  <a:lnTo>
                    <a:pt x="6530340" y="272796"/>
                  </a:lnTo>
                  <a:lnTo>
                    <a:pt x="6558915" y="270256"/>
                  </a:lnTo>
                  <a:lnTo>
                    <a:pt x="6585204" y="262699"/>
                  </a:lnTo>
                  <a:lnTo>
                    <a:pt x="6609207" y="250304"/>
                  </a:lnTo>
                  <a:lnTo>
                    <a:pt x="6630924" y="233172"/>
                  </a:lnTo>
                  <a:lnTo>
                    <a:pt x="6642227" y="219456"/>
                  </a:lnTo>
                  <a:lnTo>
                    <a:pt x="6648056" y="212394"/>
                  </a:lnTo>
                  <a:lnTo>
                    <a:pt x="6660451" y="189166"/>
                  </a:lnTo>
                  <a:lnTo>
                    <a:pt x="6668008" y="163957"/>
                  </a:lnTo>
                  <a:lnTo>
                    <a:pt x="6670548" y="137160"/>
                  </a:lnTo>
                  <a:close/>
                </a:path>
                <a:path w="7807959" h="725804">
                  <a:moveTo>
                    <a:pt x="6940296" y="184416"/>
                  </a:moveTo>
                  <a:lnTo>
                    <a:pt x="6926796" y="137261"/>
                  </a:lnTo>
                  <a:lnTo>
                    <a:pt x="6886194" y="108597"/>
                  </a:lnTo>
                  <a:lnTo>
                    <a:pt x="6882384" y="107823"/>
                  </a:lnTo>
                  <a:lnTo>
                    <a:pt x="6882384" y="182892"/>
                  </a:lnTo>
                  <a:lnTo>
                    <a:pt x="6879818" y="197129"/>
                  </a:lnTo>
                  <a:lnTo>
                    <a:pt x="6872097" y="207657"/>
                  </a:lnTo>
                  <a:lnTo>
                    <a:pt x="6859244" y="214172"/>
                  </a:lnTo>
                  <a:lnTo>
                    <a:pt x="6841236" y="216420"/>
                  </a:lnTo>
                  <a:lnTo>
                    <a:pt x="6777228" y="216420"/>
                  </a:lnTo>
                  <a:lnTo>
                    <a:pt x="6777228" y="150888"/>
                  </a:lnTo>
                  <a:lnTo>
                    <a:pt x="6841236" y="150888"/>
                  </a:lnTo>
                  <a:lnTo>
                    <a:pt x="6859244" y="152882"/>
                  </a:lnTo>
                  <a:lnTo>
                    <a:pt x="6872097" y="158889"/>
                  </a:lnTo>
                  <a:lnTo>
                    <a:pt x="6879818" y="168884"/>
                  </a:lnTo>
                  <a:lnTo>
                    <a:pt x="6882384" y="182892"/>
                  </a:lnTo>
                  <a:lnTo>
                    <a:pt x="6882384" y="107823"/>
                  </a:lnTo>
                  <a:lnTo>
                    <a:pt x="6867906" y="104825"/>
                  </a:lnTo>
                  <a:lnTo>
                    <a:pt x="6847332" y="103644"/>
                  </a:lnTo>
                  <a:lnTo>
                    <a:pt x="6777228" y="103644"/>
                  </a:lnTo>
                  <a:lnTo>
                    <a:pt x="6777228" y="56400"/>
                  </a:lnTo>
                  <a:lnTo>
                    <a:pt x="6922008" y="56400"/>
                  </a:lnTo>
                  <a:lnTo>
                    <a:pt x="6922008" y="4584"/>
                  </a:lnTo>
                  <a:lnTo>
                    <a:pt x="6719316" y="4584"/>
                  </a:lnTo>
                  <a:lnTo>
                    <a:pt x="6719316" y="268236"/>
                  </a:lnTo>
                  <a:lnTo>
                    <a:pt x="6841236" y="268236"/>
                  </a:lnTo>
                  <a:lnTo>
                    <a:pt x="6882955" y="262712"/>
                  </a:lnTo>
                  <a:lnTo>
                    <a:pt x="6925513" y="234556"/>
                  </a:lnTo>
                  <a:lnTo>
                    <a:pt x="6938607" y="203606"/>
                  </a:lnTo>
                  <a:lnTo>
                    <a:pt x="6940296" y="184416"/>
                  </a:lnTo>
                  <a:close/>
                </a:path>
                <a:path w="7807959" h="725804">
                  <a:moveTo>
                    <a:pt x="7214629" y="268224"/>
                  </a:moveTo>
                  <a:lnTo>
                    <a:pt x="7123189" y="134112"/>
                  </a:lnTo>
                  <a:lnTo>
                    <a:pt x="7211581" y="4572"/>
                  </a:lnTo>
                  <a:lnTo>
                    <a:pt x="7146049" y="4572"/>
                  </a:lnTo>
                  <a:lnTo>
                    <a:pt x="7089661" y="89916"/>
                  </a:lnTo>
                  <a:lnTo>
                    <a:pt x="7034797" y="4572"/>
                  </a:lnTo>
                  <a:lnTo>
                    <a:pt x="6966217" y="4572"/>
                  </a:lnTo>
                  <a:lnTo>
                    <a:pt x="7054609" y="134112"/>
                  </a:lnTo>
                  <a:lnTo>
                    <a:pt x="6963169" y="268224"/>
                  </a:lnTo>
                  <a:lnTo>
                    <a:pt x="7028701" y="268224"/>
                  </a:lnTo>
                  <a:lnTo>
                    <a:pt x="7088137" y="178308"/>
                  </a:lnTo>
                  <a:lnTo>
                    <a:pt x="7147573" y="268224"/>
                  </a:lnTo>
                  <a:lnTo>
                    <a:pt x="7214629" y="268224"/>
                  </a:lnTo>
                  <a:close/>
                </a:path>
                <a:path w="7807959" h="725804">
                  <a:moveTo>
                    <a:pt x="7508748" y="137160"/>
                  </a:moveTo>
                  <a:lnTo>
                    <a:pt x="7499223" y="83248"/>
                  </a:lnTo>
                  <a:lnTo>
                    <a:pt x="7469124" y="39624"/>
                  </a:lnTo>
                  <a:lnTo>
                    <a:pt x="7447788" y="22237"/>
                  </a:lnTo>
                  <a:lnTo>
                    <a:pt x="7447788" y="137160"/>
                  </a:lnTo>
                  <a:lnTo>
                    <a:pt x="7446607" y="153720"/>
                  </a:lnTo>
                  <a:lnTo>
                    <a:pt x="7426452" y="195072"/>
                  </a:lnTo>
                  <a:lnTo>
                    <a:pt x="7386383" y="218008"/>
                  </a:lnTo>
                  <a:lnTo>
                    <a:pt x="7370064" y="219456"/>
                  </a:lnTo>
                  <a:lnTo>
                    <a:pt x="7352881" y="218008"/>
                  </a:lnTo>
                  <a:lnTo>
                    <a:pt x="7312152" y="195072"/>
                  </a:lnTo>
                  <a:lnTo>
                    <a:pt x="7290727" y="153720"/>
                  </a:lnTo>
                  <a:lnTo>
                    <a:pt x="7289292" y="137160"/>
                  </a:lnTo>
                  <a:lnTo>
                    <a:pt x="7290727" y="119735"/>
                  </a:lnTo>
                  <a:lnTo>
                    <a:pt x="7312152" y="77724"/>
                  </a:lnTo>
                  <a:lnTo>
                    <a:pt x="7352233" y="54800"/>
                  </a:lnTo>
                  <a:lnTo>
                    <a:pt x="7368540" y="53340"/>
                  </a:lnTo>
                  <a:lnTo>
                    <a:pt x="7385101" y="54800"/>
                  </a:lnTo>
                  <a:lnTo>
                    <a:pt x="7426452" y="77724"/>
                  </a:lnTo>
                  <a:lnTo>
                    <a:pt x="7446607" y="119951"/>
                  </a:lnTo>
                  <a:lnTo>
                    <a:pt x="7447788" y="137160"/>
                  </a:lnTo>
                  <a:lnTo>
                    <a:pt x="7447788" y="22237"/>
                  </a:lnTo>
                  <a:lnTo>
                    <a:pt x="7424737" y="10096"/>
                  </a:lnTo>
                  <a:lnTo>
                    <a:pt x="7398626" y="2552"/>
                  </a:lnTo>
                  <a:lnTo>
                    <a:pt x="7370064" y="0"/>
                  </a:lnTo>
                  <a:lnTo>
                    <a:pt x="7340638" y="2552"/>
                  </a:lnTo>
                  <a:lnTo>
                    <a:pt x="7290346" y="22504"/>
                  </a:lnTo>
                  <a:lnTo>
                    <a:pt x="7251484" y="61087"/>
                  </a:lnTo>
                  <a:lnTo>
                    <a:pt x="7230910" y="109715"/>
                  </a:lnTo>
                  <a:lnTo>
                    <a:pt x="7228332" y="137160"/>
                  </a:lnTo>
                  <a:lnTo>
                    <a:pt x="7230910" y="164592"/>
                  </a:lnTo>
                  <a:lnTo>
                    <a:pt x="7251484" y="212598"/>
                  </a:lnTo>
                  <a:lnTo>
                    <a:pt x="7290321" y="250304"/>
                  </a:lnTo>
                  <a:lnTo>
                    <a:pt x="7339990" y="270256"/>
                  </a:lnTo>
                  <a:lnTo>
                    <a:pt x="7368540" y="272796"/>
                  </a:lnTo>
                  <a:lnTo>
                    <a:pt x="7397115" y="270256"/>
                  </a:lnTo>
                  <a:lnTo>
                    <a:pt x="7423404" y="262699"/>
                  </a:lnTo>
                  <a:lnTo>
                    <a:pt x="7447407" y="250304"/>
                  </a:lnTo>
                  <a:lnTo>
                    <a:pt x="7469124" y="233172"/>
                  </a:lnTo>
                  <a:lnTo>
                    <a:pt x="7480427" y="219456"/>
                  </a:lnTo>
                  <a:lnTo>
                    <a:pt x="7486256" y="212394"/>
                  </a:lnTo>
                  <a:lnTo>
                    <a:pt x="7498651" y="189166"/>
                  </a:lnTo>
                  <a:lnTo>
                    <a:pt x="7506208" y="163957"/>
                  </a:lnTo>
                  <a:lnTo>
                    <a:pt x="7508748" y="137160"/>
                  </a:lnTo>
                  <a:close/>
                </a:path>
                <a:path w="7807959" h="725804">
                  <a:moveTo>
                    <a:pt x="7807465" y="216420"/>
                  </a:moveTo>
                  <a:lnTo>
                    <a:pt x="7775461" y="216420"/>
                  </a:lnTo>
                  <a:lnTo>
                    <a:pt x="7775461" y="56400"/>
                  </a:lnTo>
                  <a:lnTo>
                    <a:pt x="7775461" y="4584"/>
                  </a:lnTo>
                  <a:lnTo>
                    <a:pt x="7717549" y="4584"/>
                  </a:lnTo>
                  <a:lnTo>
                    <a:pt x="7717549" y="56400"/>
                  </a:lnTo>
                  <a:lnTo>
                    <a:pt x="7717549" y="216420"/>
                  </a:lnTo>
                  <a:lnTo>
                    <a:pt x="7615441" y="216420"/>
                  </a:lnTo>
                  <a:lnTo>
                    <a:pt x="7626312" y="186055"/>
                  </a:lnTo>
                  <a:lnTo>
                    <a:pt x="7633919" y="154127"/>
                  </a:lnTo>
                  <a:lnTo>
                    <a:pt x="7638364" y="120192"/>
                  </a:lnTo>
                  <a:lnTo>
                    <a:pt x="7639825" y="83832"/>
                  </a:lnTo>
                  <a:lnTo>
                    <a:pt x="7639825" y="56400"/>
                  </a:lnTo>
                  <a:lnTo>
                    <a:pt x="7717549" y="56400"/>
                  </a:lnTo>
                  <a:lnTo>
                    <a:pt x="7717549" y="4584"/>
                  </a:lnTo>
                  <a:lnTo>
                    <a:pt x="7583437" y="4584"/>
                  </a:lnTo>
                  <a:lnTo>
                    <a:pt x="7583437" y="35064"/>
                  </a:lnTo>
                  <a:lnTo>
                    <a:pt x="7583119" y="66497"/>
                  </a:lnTo>
                  <a:lnTo>
                    <a:pt x="7580211" y="119075"/>
                  </a:lnTo>
                  <a:lnTo>
                    <a:pt x="7573340" y="159626"/>
                  </a:lnTo>
                  <a:lnTo>
                    <a:pt x="7561910" y="197866"/>
                  </a:lnTo>
                  <a:lnTo>
                    <a:pt x="7554481" y="216420"/>
                  </a:lnTo>
                  <a:lnTo>
                    <a:pt x="7530097" y="216420"/>
                  </a:lnTo>
                  <a:lnTo>
                    <a:pt x="7530097" y="323100"/>
                  </a:lnTo>
                  <a:lnTo>
                    <a:pt x="7581913" y="323100"/>
                  </a:lnTo>
                  <a:lnTo>
                    <a:pt x="7586485" y="268236"/>
                  </a:lnTo>
                  <a:lnTo>
                    <a:pt x="7751077" y="268236"/>
                  </a:lnTo>
                  <a:lnTo>
                    <a:pt x="7751077" y="323100"/>
                  </a:lnTo>
                  <a:lnTo>
                    <a:pt x="7799845" y="323100"/>
                  </a:lnTo>
                  <a:lnTo>
                    <a:pt x="7803756" y="268236"/>
                  </a:lnTo>
                  <a:lnTo>
                    <a:pt x="7807465" y="2164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8" name="object 38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85488" y="3721608"/>
              <a:ext cx="208788" cy="172212"/>
            </a:xfrm>
            <a:prstGeom prst="rect">
              <a:avLst/>
            </a:prstGeom>
          </p:spPr>
        </p:pic>
        <p:sp>
          <p:nvSpPr>
            <p:cNvPr id="39" name="object 39" descr=""/>
            <p:cNvSpPr/>
            <p:nvPr/>
          </p:nvSpPr>
          <p:spPr>
            <a:xfrm>
              <a:off x="1290828" y="3640848"/>
              <a:ext cx="8037830" cy="1228725"/>
            </a:xfrm>
            <a:custGeom>
              <a:avLst/>
              <a:gdLst/>
              <a:ahLst/>
              <a:cxnLst/>
              <a:rect l="l" t="t" r="r" b="b"/>
              <a:pathLst>
                <a:path w="8037830" h="1228725">
                  <a:moveTo>
                    <a:pt x="211823" y="457441"/>
                  </a:moveTo>
                  <a:lnTo>
                    <a:pt x="27419" y="457441"/>
                  </a:lnTo>
                  <a:lnTo>
                    <a:pt x="27419" y="509511"/>
                  </a:lnTo>
                  <a:lnTo>
                    <a:pt x="27419" y="720331"/>
                  </a:lnTo>
                  <a:lnTo>
                    <a:pt x="85331" y="720331"/>
                  </a:lnTo>
                  <a:lnTo>
                    <a:pt x="85331" y="509511"/>
                  </a:lnTo>
                  <a:lnTo>
                    <a:pt x="211823" y="509511"/>
                  </a:lnTo>
                  <a:lnTo>
                    <a:pt x="211823" y="457441"/>
                  </a:lnTo>
                  <a:close/>
                </a:path>
                <a:path w="8037830" h="1228725">
                  <a:moveTo>
                    <a:pt x="277368" y="1121664"/>
                  </a:moveTo>
                  <a:lnTo>
                    <a:pt x="245364" y="1121664"/>
                  </a:lnTo>
                  <a:lnTo>
                    <a:pt x="245364" y="961644"/>
                  </a:lnTo>
                  <a:lnTo>
                    <a:pt x="245364" y="909828"/>
                  </a:lnTo>
                  <a:lnTo>
                    <a:pt x="187452" y="909828"/>
                  </a:lnTo>
                  <a:lnTo>
                    <a:pt x="187452" y="961644"/>
                  </a:lnTo>
                  <a:lnTo>
                    <a:pt x="187452" y="1121664"/>
                  </a:lnTo>
                  <a:lnTo>
                    <a:pt x="85344" y="1121664"/>
                  </a:lnTo>
                  <a:lnTo>
                    <a:pt x="96215" y="1091298"/>
                  </a:lnTo>
                  <a:lnTo>
                    <a:pt x="103822" y="1059370"/>
                  </a:lnTo>
                  <a:lnTo>
                    <a:pt x="108267" y="1025436"/>
                  </a:lnTo>
                  <a:lnTo>
                    <a:pt x="109728" y="989076"/>
                  </a:lnTo>
                  <a:lnTo>
                    <a:pt x="109728" y="961644"/>
                  </a:lnTo>
                  <a:lnTo>
                    <a:pt x="187452" y="961644"/>
                  </a:lnTo>
                  <a:lnTo>
                    <a:pt x="187452" y="909828"/>
                  </a:lnTo>
                  <a:lnTo>
                    <a:pt x="53340" y="909828"/>
                  </a:lnTo>
                  <a:lnTo>
                    <a:pt x="53340" y="940308"/>
                  </a:lnTo>
                  <a:lnTo>
                    <a:pt x="53022" y="971740"/>
                  </a:lnTo>
                  <a:lnTo>
                    <a:pt x="50114" y="1024318"/>
                  </a:lnTo>
                  <a:lnTo>
                    <a:pt x="43243" y="1064869"/>
                  </a:lnTo>
                  <a:lnTo>
                    <a:pt x="31813" y="1103109"/>
                  </a:lnTo>
                  <a:lnTo>
                    <a:pt x="24384" y="1121664"/>
                  </a:lnTo>
                  <a:lnTo>
                    <a:pt x="0" y="1121664"/>
                  </a:lnTo>
                  <a:lnTo>
                    <a:pt x="0" y="1228344"/>
                  </a:lnTo>
                  <a:lnTo>
                    <a:pt x="51816" y="1228344"/>
                  </a:lnTo>
                  <a:lnTo>
                    <a:pt x="56388" y="1173480"/>
                  </a:lnTo>
                  <a:lnTo>
                    <a:pt x="220980" y="1173480"/>
                  </a:lnTo>
                  <a:lnTo>
                    <a:pt x="220980" y="1228344"/>
                  </a:lnTo>
                  <a:lnTo>
                    <a:pt x="269748" y="1228344"/>
                  </a:lnTo>
                  <a:lnTo>
                    <a:pt x="273659" y="1173480"/>
                  </a:lnTo>
                  <a:lnTo>
                    <a:pt x="277368" y="1121664"/>
                  </a:lnTo>
                  <a:close/>
                </a:path>
                <a:path w="8037830" h="1228725">
                  <a:moveTo>
                    <a:pt x="515112" y="589775"/>
                  </a:moveTo>
                  <a:lnTo>
                    <a:pt x="505587" y="535863"/>
                  </a:lnTo>
                  <a:lnTo>
                    <a:pt x="475488" y="492239"/>
                  </a:lnTo>
                  <a:lnTo>
                    <a:pt x="454152" y="474865"/>
                  </a:lnTo>
                  <a:lnTo>
                    <a:pt x="454152" y="589775"/>
                  </a:lnTo>
                  <a:lnTo>
                    <a:pt x="452958" y="606336"/>
                  </a:lnTo>
                  <a:lnTo>
                    <a:pt x="432816" y="647687"/>
                  </a:lnTo>
                  <a:lnTo>
                    <a:pt x="392734" y="670623"/>
                  </a:lnTo>
                  <a:lnTo>
                    <a:pt x="376428" y="672071"/>
                  </a:lnTo>
                  <a:lnTo>
                    <a:pt x="359232" y="670623"/>
                  </a:lnTo>
                  <a:lnTo>
                    <a:pt x="318516" y="647687"/>
                  </a:lnTo>
                  <a:lnTo>
                    <a:pt x="297078" y="606336"/>
                  </a:lnTo>
                  <a:lnTo>
                    <a:pt x="295656" y="589775"/>
                  </a:lnTo>
                  <a:lnTo>
                    <a:pt x="297078" y="572350"/>
                  </a:lnTo>
                  <a:lnTo>
                    <a:pt x="318516" y="530339"/>
                  </a:lnTo>
                  <a:lnTo>
                    <a:pt x="358584" y="507415"/>
                  </a:lnTo>
                  <a:lnTo>
                    <a:pt x="374904" y="505955"/>
                  </a:lnTo>
                  <a:lnTo>
                    <a:pt x="391452" y="507415"/>
                  </a:lnTo>
                  <a:lnTo>
                    <a:pt x="432816" y="530339"/>
                  </a:lnTo>
                  <a:lnTo>
                    <a:pt x="452958" y="572566"/>
                  </a:lnTo>
                  <a:lnTo>
                    <a:pt x="454152" y="589775"/>
                  </a:lnTo>
                  <a:lnTo>
                    <a:pt x="454152" y="474865"/>
                  </a:lnTo>
                  <a:lnTo>
                    <a:pt x="431101" y="462711"/>
                  </a:lnTo>
                  <a:lnTo>
                    <a:pt x="404977" y="455168"/>
                  </a:lnTo>
                  <a:lnTo>
                    <a:pt x="376428" y="452615"/>
                  </a:lnTo>
                  <a:lnTo>
                    <a:pt x="346989" y="455168"/>
                  </a:lnTo>
                  <a:lnTo>
                    <a:pt x="296697" y="475119"/>
                  </a:lnTo>
                  <a:lnTo>
                    <a:pt x="257835" y="513702"/>
                  </a:lnTo>
                  <a:lnTo>
                    <a:pt x="237261" y="562330"/>
                  </a:lnTo>
                  <a:lnTo>
                    <a:pt x="234696" y="589775"/>
                  </a:lnTo>
                  <a:lnTo>
                    <a:pt x="237261" y="617207"/>
                  </a:lnTo>
                  <a:lnTo>
                    <a:pt x="257835" y="665213"/>
                  </a:lnTo>
                  <a:lnTo>
                    <a:pt x="296672" y="702919"/>
                  </a:lnTo>
                  <a:lnTo>
                    <a:pt x="346341" y="722871"/>
                  </a:lnTo>
                  <a:lnTo>
                    <a:pt x="374904" y="725411"/>
                  </a:lnTo>
                  <a:lnTo>
                    <a:pt x="403479" y="722871"/>
                  </a:lnTo>
                  <a:lnTo>
                    <a:pt x="429768" y="715314"/>
                  </a:lnTo>
                  <a:lnTo>
                    <a:pt x="453771" y="702919"/>
                  </a:lnTo>
                  <a:lnTo>
                    <a:pt x="475488" y="685787"/>
                  </a:lnTo>
                  <a:lnTo>
                    <a:pt x="486435" y="672071"/>
                  </a:lnTo>
                  <a:lnTo>
                    <a:pt x="492607" y="664362"/>
                  </a:lnTo>
                  <a:lnTo>
                    <a:pt x="505015" y="641210"/>
                  </a:lnTo>
                  <a:lnTo>
                    <a:pt x="512559" y="616356"/>
                  </a:lnTo>
                  <a:lnTo>
                    <a:pt x="515112" y="589775"/>
                  </a:lnTo>
                  <a:close/>
                </a:path>
                <a:path w="8037830" h="1228725">
                  <a:moveTo>
                    <a:pt x="582155" y="1040879"/>
                  </a:moveTo>
                  <a:lnTo>
                    <a:pt x="579615" y="1013447"/>
                  </a:lnTo>
                  <a:lnTo>
                    <a:pt x="572058" y="988301"/>
                  </a:lnTo>
                  <a:lnTo>
                    <a:pt x="559663" y="965441"/>
                  </a:lnTo>
                  <a:lnTo>
                    <a:pt x="553948" y="958583"/>
                  </a:lnTo>
                  <a:lnTo>
                    <a:pt x="542531" y="944867"/>
                  </a:lnTo>
                  <a:lnTo>
                    <a:pt x="521195" y="927887"/>
                  </a:lnTo>
                  <a:lnTo>
                    <a:pt x="521195" y="1040879"/>
                  </a:lnTo>
                  <a:lnTo>
                    <a:pt x="519798" y="1058316"/>
                  </a:lnTo>
                  <a:lnTo>
                    <a:pt x="499859" y="1100315"/>
                  </a:lnTo>
                  <a:lnTo>
                    <a:pt x="458508" y="1123251"/>
                  </a:lnTo>
                  <a:lnTo>
                    <a:pt x="441947" y="1124699"/>
                  </a:lnTo>
                  <a:lnTo>
                    <a:pt x="425640" y="1123251"/>
                  </a:lnTo>
                  <a:lnTo>
                    <a:pt x="385559" y="1100315"/>
                  </a:lnTo>
                  <a:lnTo>
                    <a:pt x="364134" y="1058316"/>
                  </a:lnTo>
                  <a:lnTo>
                    <a:pt x="362699" y="1040879"/>
                  </a:lnTo>
                  <a:lnTo>
                    <a:pt x="364109" y="1024331"/>
                  </a:lnTo>
                  <a:lnTo>
                    <a:pt x="384035" y="982967"/>
                  </a:lnTo>
                  <a:lnTo>
                    <a:pt x="425399" y="960043"/>
                  </a:lnTo>
                  <a:lnTo>
                    <a:pt x="441947" y="958583"/>
                  </a:lnTo>
                  <a:lnTo>
                    <a:pt x="458266" y="960043"/>
                  </a:lnTo>
                  <a:lnTo>
                    <a:pt x="498335" y="982967"/>
                  </a:lnTo>
                  <a:lnTo>
                    <a:pt x="519772" y="1024547"/>
                  </a:lnTo>
                  <a:lnTo>
                    <a:pt x="521195" y="1040879"/>
                  </a:lnTo>
                  <a:lnTo>
                    <a:pt x="521195" y="927887"/>
                  </a:lnTo>
                  <a:lnTo>
                    <a:pt x="521030" y="927747"/>
                  </a:lnTo>
                  <a:lnTo>
                    <a:pt x="497382" y="915339"/>
                  </a:lnTo>
                  <a:lnTo>
                    <a:pt x="471170" y="907796"/>
                  </a:lnTo>
                  <a:lnTo>
                    <a:pt x="441947" y="905243"/>
                  </a:lnTo>
                  <a:lnTo>
                    <a:pt x="413372" y="907796"/>
                  </a:lnTo>
                  <a:lnTo>
                    <a:pt x="363080" y="927747"/>
                  </a:lnTo>
                  <a:lnTo>
                    <a:pt x="324243" y="966304"/>
                  </a:lnTo>
                  <a:lnTo>
                    <a:pt x="304292" y="1014310"/>
                  </a:lnTo>
                  <a:lnTo>
                    <a:pt x="301739" y="1040879"/>
                  </a:lnTo>
                  <a:lnTo>
                    <a:pt x="304292" y="1069200"/>
                  </a:lnTo>
                  <a:lnTo>
                    <a:pt x="324243" y="1117828"/>
                  </a:lnTo>
                  <a:lnTo>
                    <a:pt x="362877" y="1155547"/>
                  </a:lnTo>
                  <a:lnTo>
                    <a:pt x="412737" y="1175499"/>
                  </a:lnTo>
                  <a:lnTo>
                    <a:pt x="441947" y="1178039"/>
                  </a:lnTo>
                  <a:lnTo>
                    <a:pt x="470522" y="1175499"/>
                  </a:lnTo>
                  <a:lnTo>
                    <a:pt x="496811" y="1167942"/>
                  </a:lnTo>
                  <a:lnTo>
                    <a:pt x="520814" y="1155547"/>
                  </a:lnTo>
                  <a:lnTo>
                    <a:pt x="542531" y="1138415"/>
                  </a:lnTo>
                  <a:lnTo>
                    <a:pt x="553478" y="1124699"/>
                  </a:lnTo>
                  <a:lnTo>
                    <a:pt x="559663" y="1116965"/>
                  </a:lnTo>
                  <a:lnTo>
                    <a:pt x="572058" y="1093647"/>
                  </a:lnTo>
                  <a:lnTo>
                    <a:pt x="579615" y="1068336"/>
                  </a:lnTo>
                  <a:lnTo>
                    <a:pt x="582155" y="1040879"/>
                  </a:lnTo>
                  <a:close/>
                </a:path>
                <a:path w="8037830" h="1228725">
                  <a:moveTo>
                    <a:pt x="774192" y="548640"/>
                  </a:moveTo>
                  <a:lnTo>
                    <a:pt x="772477" y="529183"/>
                  </a:lnTo>
                  <a:lnTo>
                    <a:pt x="767334" y="511873"/>
                  </a:lnTo>
                  <a:lnTo>
                    <a:pt x="765733" y="509016"/>
                  </a:lnTo>
                  <a:lnTo>
                    <a:pt x="758761" y="496557"/>
                  </a:lnTo>
                  <a:lnTo>
                    <a:pt x="746760" y="483108"/>
                  </a:lnTo>
                  <a:lnTo>
                    <a:pt x="731875" y="471982"/>
                  </a:lnTo>
                  <a:lnTo>
                    <a:pt x="714756" y="463969"/>
                  </a:lnTo>
                  <a:lnTo>
                    <a:pt x="714756" y="550164"/>
                  </a:lnTo>
                  <a:lnTo>
                    <a:pt x="713917" y="558114"/>
                  </a:lnTo>
                  <a:lnTo>
                    <a:pt x="688086" y="587311"/>
                  </a:lnTo>
                  <a:lnTo>
                    <a:pt x="669036" y="589788"/>
                  </a:lnTo>
                  <a:lnTo>
                    <a:pt x="623316" y="589788"/>
                  </a:lnTo>
                  <a:lnTo>
                    <a:pt x="623316" y="509016"/>
                  </a:lnTo>
                  <a:lnTo>
                    <a:pt x="667512" y="509016"/>
                  </a:lnTo>
                  <a:lnTo>
                    <a:pt x="707682" y="525729"/>
                  </a:lnTo>
                  <a:lnTo>
                    <a:pt x="714756" y="550164"/>
                  </a:lnTo>
                  <a:lnTo>
                    <a:pt x="714756" y="463969"/>
                  </a:lnTo>
                  <a:lnTo>
                    <a:pt x="714565" y="463867"/>
                  </a:lnTo>
                  <a:lnTo>
                    <a:pt x="694677" y="458889"/>
                  </a:lnTo>
                  <a:lnTo>
                    <a:pt x="672084" y="457200"/>
                  </a:lnTo>
                  <a:lnTo>
                    <a:pt x="565404" y="457200"/>
                  </a:lnTo>
                  <a:lnTo>
                    <a:pt x="565404" y="720852"/>
                  </a:lnTo>
                  <a:lnTo>
                    <a:pt x="623316" y="720852"/>
                  </a:lnTo>
                  <a:lnTo>
                    <a:pt x="623316" y="641604"/>
                  </a:lnTo>
                  <a:lnTo>
                    <a:pt x="667512" y="641604"/>
                  </a:lnTo>
                  <a:lnTo>
                    <a:pt x="709612" y="635698"/>
                  </a:lnTo>
                  <a:lnTo>
                    <a:pt x="743712" y="617220"/>
                  </a:lnTo>
                  <a:lnTo>
                    <a:pt x="765683" y="589788"/>
                  </a:lnTo>
                  <a:lnTo>
                    <a:pt x="766381" y="588645"/>
                  </a:lnTo>
                  <a:lnTo>
                    <a:pt x="772210" y="570064"/>
                  </a:lnTo>
                  <a:lnTo>
                    <a:pt x="774192" y="548640"/>
                  </a:lnTo>
                  <a:close/>
                </a:path>
                <a:path w="8037830" h="1228725">
                  <a:moveTo>
                    <a:pt x="854951" y="909307"/>
                  </a:moveTo>
                  <a:lnTo>
                    <a:pt x="797039" y="909307"/>
                  </a:lnTo>
                  <a:lnTo>
                    <a:pt x="797039" y="1013447"/>
                  </a:lnTo>
                  <a:lnTo>
                    <a:pt x="688835" y="1013447"/>
                  </a:lnTo>
                  <a:lnTo>
                    <a:pt x="688835" y="909307"/>
                  </a:lnTo>
                  <a:lnTo>
                    <a:pt x="630923" y="909307"/>
                  </a:lnTo>
                  <a:lnTo>
                    <a:pt x="630923" y="1013447"/>
                  </a:lnTo>
                  <a:lnTo>
                    <a:pt x="630923" y="1068057"/>
                  </a:lnTo>
                  <a:lnTo>
                    <a:pt x="630923" y="1173467"/>
                  </a:lnTo>
                  <a:lnTo>
                    <a:pt x="688835" y="1173467"/>
                  </a:lnTo>
                  <a:lnTo>
                    <a:pt x="688835" y="1068057"/>
                  </a:lnTo>
                  <a:lnTo>
                    <a:pt x="797039" y="1068057"/>
                  </a:lnTo>
                  <a:lnTo>
                    <a:pt x="797039" y="1173467"/>
                  </a:lnTo>
                  <a:lnTo>
                    <a:pt x="854951" y="1173467"/>
                  </a:lnTo>
                  <a:lnTo>
                    <a:pt x="854951" y="1068057"/>
                  </a:lnTo>
                  <a:lnTo>
                    <a:pt x="854951" y="1013447"/>
                  </a:lnTo>
                  <a:lnTo>
                    <a:pt x="854951" y="909307"/>
                  </a:lnTo>
                  <a:close/>
                </a:path>
                <a:path w="8037830" h="1228725">
                  <a:moveTo>
                    <a:pt x="1088123" y="589775"/>
                  </a:moveTo>
                  <a:lnTo>
                    <a:pt x="1078598" y="535863"/>
                  </a:lnTo>
                  <a:lnTo>
                    <a:pt x="1048499" y="492239"/>
                  </a:lnTo>
                  <a:lnTo>
                    <a:pt x="1028687" y="475957"/>
                  </a:lnTo>
                  <a:lnTo>
                    <a:pt x="1028687" y="589775"/>
                  </a:lnTo>
                  <a:lnTo>
                    <a:pt x="1027264" y="606336"/>
                  </a:lnTo>
                  <a:lnTo>
                    <a:pt x="1005827" y="647687"/>
                  </a:lnTo>
                  <a:lnTo>
                    <a:pt x="965758" y="670623"/>
                  </a:lnTo>
                  <a:lnTo>
                    <a:pt x="949439" y="672071"/>
                  </a:lnTo>
                  <a:lnTo>
                    <a:pt x="932891" y="670623"/>
                  </a:lnTo>
                  <a:lnTo>
                    <a:pt x="891527" y="647687"/>
                  </a:lnTo>
                  <a:lnTo>
                    <a:pt x="870102" y="606336"/>
                  </a:lnTo>
                  <a:lnTo>
                    <a:pt x="868667" y="589775"/>
                  </a:lnTo>
                  <a:lnTo>
                    <a:pt x="870102" y="572350"/>
                  </a:lnTo>
                  <a:lnTo>
                    <a:pt x="891527" y="530339"/>
                  </a:lnTo>
                  <a:lnTo>
                    <a:pt x="931608" y="507415"/>
                  </a:lnTo>
                  <a:lnTo>
                    <a:pt x="947915" y="505955"/>
                  </a:lnTo>
                  <a:lnTo>
                    <a:pt x="964476" y="507415"/>
                  </a:lnTo>
                  <a:lnTo>
                    <a:pt x="1005827" y="530339"/>
                  </a:lnTo>
                  <a:lnTo>
                    <a:pt x="1027264" y="572566"/>
                  </a:lnTo>
                  <a:lnTo>
                    <a:pt x="1028687" y="589775"/>
                  </a:lnTo>
                  <a:lnTo>
                    <a:pt x="1028687" y="475957"/>
                  </a:lnTo>
                  <a:lnTo>
                    <a:pt x="1027671" y="475119"/>
                  </a:lnTo>
                  <a:lnTo>
                    <a:pt x="1004112" y="462711"/>
                  </a:lnTo>
                  <a:lnTo>
                    <a:pt x="978001" y="455168"/>
                  </a:lnTo>
                  <a:lnTo>
                    <a:pt x="949439" y="452615"/>
                  </a:lnTo>
                  <a:lnTo>
                    <a:pt x="920013" y="455168"/>
                  </a:lnTo>
                  <a:lnTo>
                    <a:pt x="869721" y="475119"/>
                  </a:lnTo>
                  <a:lnTo>
                    <a:pt x="831100" y="513702"/>
                  </a:lnTo>
                  <a:lnTo>
                    <a:pt x="811568" y="562330"/>
                  </a:lnTo>
                  <a:lnTo>
                    <a:pt x="809231" y="589775"/>
                  </a:lnTo>
                  <a:lnTo>
                    <a:pt x="811568" y="617207"/>
                  </a:lnTo>
                  <a:lnTo>
                    <a:pt x="831100" y="665213"/>
                  </a:lnTo>
                  <a:lnTo>
                    <a:pt x="869696" y="702919"/>
                  </a:lnTo>
                  <a:lnTo>
                    <a:pt x="919365" y="722871"/>
                  </a:lnTo>
                  <a:lnTo>
                    <a:pt x="947915" y="725411"/>
                  </a:lnTo>
                  <a:lnTo>
                    <a:pt x="977353" y="722871"/>
                  </a:lnTo>
                  <a:lnTo>
                    <a:pt x="1027645" y="702919"/>
                  </a:lnTo>
                  <a:lnTo>
                    <a:pt x="1059878" y="672071"/>
                  </a:lnTo>
                  <a:lnTo>
                    <a:pt x="1085799" y="616356"/>
                  </a:lnTo>
                  <a:lnTo>
                    <a:pt x="1088123" y="589775"/>
                  </a:lnTo>
                  <a:close/>
                </a:path>
                <a:path w="8037830" h="1228725">
                  <a:moveTo>
                    <a:pt x="1118616" y="1121397"/>
                  </a:moveTo>
                  <a:lnTo>
                    <a:pt x="975360" y="1121397"/>
                  </a:lnTo>
                  <a:lnTo>
                    <a:pt x="975360" y="1066787"/>
                  </a:lnTo>
                  <a:lnTo>
                    <a:pt x="1100328" y="1066787"/>
                  </a:lnTo>
                  <a:lnTo>
                    <a:pt x="1100328" y="1014717"/>
                  </a:lnTo>
                  <a:lnTo>
                    <a:pt x="975360" y="1014717"/>
                  </a:lnTo>
                  <a:lnTo>
                    <a:pt x="975360" y="961377"/>
                  </a:lnTo>
                  <a:lnTo>
                    <a:pt x="1117092" y="961377"/>
                  </a:lnTo>
                  <a:lnTo>
                    <a:pt x="1117092" y="909307"/>
                  </a:lnTo>
                  <a:lnTo>
                    <a:pt x="917448" y="909307"/>
                  </a:lnTo>
                  <a:lnTo>
                    <a:pt x="917448" y="961377"/>
                  </a:lnTo>
                  <a:lnTo>
                    <a:pt x="917448" y="1014717"/>
                  </a:lnTo>
                  <a:lnTo>
                    <a:pt x="917448" y="1066787"/>
                  </a:lnTo>
                  <a:lnTo>
                    <a:pt x="917448" y="1121397"/>
                  </a:lnTo>
                  <a:lnTo>
                    <a:pt x="917448" y="1173467"/>
                  </a:lnTo>
                  <a:lnTo>
                    <a:pt x="1118616" y="1173467"/>
                  </a:lnTo>
                  <a:lnTo>
                    <a:pt x="1118616" y="1121397"/>
                  </a:lnTo>
                  <a:close/>
                </a:path>
                <a:path w="8037830" h="1228725">
                  <a:moveTo>
                    <a:pt x="1229868" y="909574"/>
                  </a:moveTo>
                  <a:lnTo>
                    <a:pt x="1171956" y="909574"/>
                  </a:lnTo>
                  <a:lnTo>
                    <a:pt x="1171956" y="1121664"/>
                  </a:lnTo>
                  <a:lnTo>
                    <a:pt x="1229868" y="1121664"/>
                  </a:lnTo>
                  <a:lnTo>
                    <a:pt x="1229868" y="909574"/>
                  </a:lnTo>
                  <a:close/>
                </a:path>
                <a:path w="8037830" h="1228725">
                  <a:moveTo>
                    <a:pt x="1386840" y="669023"/>
                  </a:moveTo>
                  <a:lnTo>
                    <a:pt x="1354836" y="669023"/>
                  </a:lnTo>
                  <a:lnTo>
                    <a:pt x="1354836" y="509003"/>
                  </a:lnTo>
                  <a:lnTo>
                    <a:pt x="1354836" y="457187"/>
                  </a:lnTo>
                  <a:lnTo>
                    <a:pt x="1296924" y="457187"/>
                  </a:lnTo>
                  <a:lnTo>
                    <a:pt x="1296924" y="509003"/>
                  </a:lnTo>
                  <a:lnTo>
                    <a:pt x="1296924" y="669023"/>
                  </a:lnTo>
                  <a:lnTo>
                    <a:pt x="1194816" y="669023"/>
                  </a:lnTo>
                  <a:lnTo>
                    <a:pt x="1205687" y="638670"/>
                  </a:lnTo>
                  <a:lnTo>
                    <a:pt x="1213294" y="606729"/>
                  </a:lnTo>
                  <a:lnTo>
                    <a:pt x="1217739" y="572808"/>
                  </a:lnTo>
                  <a:lnTo>
                    <a:pt x="1219200" y="536435"/>
                  </a:lnTo>
                  <a:lnTo>
                    <a:pt x="1219200" y="509003"/>
                  </a:lnTo>
                  <a:lnTo>
                    <a:pt x="1296924" y="509003"/>
                  </a:lnTo>
                  <a:lnTo>
                    <a:pt x="1296924" y="457187"/>
                  </a:lnTo>
                  <a:lnTo>
                    <a:pt x="1162812" y="457187"/>
                  </a:lnTo>
                  <a:lnTo>
                    <a:pt x="1162812" y="487667"/>
                  </a:lnTo>
                  <a:lnTo>
                    <a:pt x="1162494" y="519099"/>
                  </a:lnTo>
                  <a:lnTo>
                    <a:pt x="1159586" y="571677"/>
                  </a:lnTo>
                  <a:lnTo>
                    <a:pt x="1152715" y="612241"/>
                  </a:lnTo>
                  <a:lnTo>
                    <a:pt x="1141285" y="650481"/>
                  </a:lnTo>
                  <a:lnTo>
                    <a:pt x="1133856" y="669023"/>
                  </a:lnTo>
                  <a:lnTo>
                    <a:pt x="1109472" y="669023"/>
                  </a:lnTo>
                  <a:lnTo>
                    <a:pt x="1109472" y="775703"/>
                  </a:lnTo>
                  <a:lnTo>
                    <a:pt x="1161288" y="775703"/>
                  </a:lnTo>
                  <a:lnTo>
                    <a:pt x="1165860" y="720839"/>
                  </a:lnTo>
                  <a:lnTo>
                    <a:pt x="1330452" y="720839"/>
                  </a:lnTo>
                  <a:lnTo>
                    <a:pt x="1330452" y="775703"/>
                  </a:lnTo>
                  <a:lnTo>
                    <a:pt x="1379220" y="775703"/>
                  </a:lnTo>
                  <a:lnTo>
                    <a:pt x="1383131" y="720839"/>
                  </a:lnTo>
                  <a:lnTo>
                    <a:pt x="1386840" y="669023"/>
                  </a:lnTo>
                  <a:close/>
                </a:path>
                <a:path w="8037830" h="1228725">
                  <a:moveTo>
                    <a:pt x="1391412" y="909574"/>
                  </a:moveTo>
                  <a:lnTo>
                    <a:pt x="1333500" y="909574"/>
                  </a:lnTo>
                  <a:lnTo>
                    <a:pt x="1333500" y="1121664"/>
                  </a:lnTo>
                  <a:lnTo>
                    <a:pt x="1391412" y="1121664"/>
                  </a:lnTo>
                  <a:lnTo>
                    <a:pt x="1391412" y="909574"/>
                  </a:lnTo>
                  <a:close/>
                </a:path>
                <a:path w="8037830" h="1228725">
                  <a:moveTo>
                    <a:pt x="1653540" y="681215"/>
                  </a:moveTo>
                  <a:lnTo>
                    <a:pt x="1616964" y="641591"/>
                  </a:lnTo>
                  <a:lnTo>
                    <a:pt x="1608963" y="649020"/>
                  </a:lnTo>
                  <a:lnTo>
                    <a:pt x="1600962" y="655307"/>
                  </a:lnTo>
                  <a:lnTo>
                    <a:pt x="1558378" y="671525"/>
                  </a:lnTo>
                  <a:lnTo>
                    <a:pt x="1548384" y="672071"/>
                  </a:lnTo>
                  <a:lnTo>
                    <a:pt x="1532089" y="670623"/>
                  </a:lnTo>
                  <a:lnTo>
                    <a:pt x="1493520" y="647687"/>
                  </a:lnTo>
                  <a:lnTo>
                    <a:pt x="1473365" y="606336"/>
                  </a:lnTo>
                  <a:lnTo>
                    <a:pt x="1472184" y="589775"/>
                  </a:lnTo>
                  <a:lnTo>
                    <a:pt x="1473365" y="572350"/>
                  </a:lnTo>
                  <a:lnTo>
                    <a:pt x="1493520" y="530339"/>
                  </a:lnTo>
                  <a:lnTo>
                    <a:pt x="1532089" y="507415"/>
                  </a:lnTo>
                  <a:lnTo>
                    <a:pt x="1548384" y="505955"/>
                  </a:lnTo>
                  <a:lnTo>
                    <a:pt x="1558353" y="506514"/>
                  </a:lnTo>
                  <a:lnTo>
                    <a:pt x="1599438" y="522528"/>
                  </a:lnTo>
                  <a:lnTo>
                    <a:pt x="1615440" y="534911"/>
                  </a:lnTo>
                  <a:lnTo>
                    <a:pt x="1650492" y="495287"/>
                  </a:lnTo>
                  <a:lnTo>
                    <a:pt x="1617700" y="469569"/>
                  </a:lnTo>
                  <a:lnTo>
                    <a:pt x="1580197" y="455663"/>
                  </a:lnTo>
                  <a:lnTo>
                    <a:pt x="1548384" y="452615"/>
                  </a:lnTo>
                  <a:lnTo>
                    <a:pt x="1519821" y="455168"/>
                  </a:lnTo>
                  <a:lnTo>
                    <a:pt x="1470152" y="475119"/>
                  </a:lnTo>
                  <a:lnTo>
                    <a:pt x="1432433" y="512838"/>
                  </a:lnTo>
                  <a:lnTo>
                    <a:pt x="1413522" y="561467"/>
                  </a:lnTo>
                  <a:lnTo>
                    <a:pt x="1411224" y="589775"/>
                  </a:lnTo>
                  <a:lnTo>
                    <a:pt x="1413522" y="617207"/>
                  </a:lnTo>
                  <a:lnTo>
                    <a:pt x="1432433" y="665213"/>
                  </a:lnTo>
                  <a:lnTo>
                    <a:pt x="1469910" y="702919"/>
                  </a:lnTo>
                  <a:lnTo>
                    <a:pt x="1518539" y="722871"/>
                  </a:lnTo>
                  <a:lnTo>
                    <a:pt x="1546860" y="725411"/>
                  </a:lnTo>
                  <a:lnTo>
                    <a:pt x="1564309" y="724827"/>
                  </a:lnTo>
                  <a:lnTo>
                    <a:pt x="1607820" y="714743"/>
                  </a:lnTo>
                  <a:lnTo>
                    <a:pt x="1642960" y="691819"/>
                  </a:lnTo>
                  <a:lnTo>
                    <a:pt x="1653540" y="681215"/>
                  </a:lnTo>
                  <a:close/>
                </a:path>
                <a:path w="8037830" h="1228725">
                  <a:moveTo>
                    <a:pt x="1936991" y="720852"/>
                  </a:moveTo>
                  <a:lnTo>
                    <a:pt x="1825739" y="568452"/>
                  </a:lnTo>
                  <a:lnTo>
                    <a:pt x="1932419" y="457200"/>
                  </a:lnTo>
                  <a:lnTo>
                    <a:pt x="1862315" y="457200"/>
                  </a:lnTo>
                  <a:lnTo>
                    <a:pt x="1755635" y="573024"/>
                  </a:lnTo>
                  <a:lnTo>
                    <a:pt x="1755635" y="457200"/>
                  </a:lnTo>
                  <a:lnTo>
                    <a:pt x="1697723" y="457200"/>
                  </a:lnTo>
                  <a:lnTo>
                    <a:pt x="1697723" y="720852"/>
                  </a:lnTo>
                  <a:lnTo>
                    <a:pt x="1755635" y="720852"/>
                  </a:lnTo>
                  <a:lnTo>
                    <a:pt x="1755635" y="640080"/>
                  </a:lnTo>
                  <a:lnTo>
                    <a:pt x="1786115" y="608076"/>
                  </a:lnTo>
                  <a:lnTo>
                    <a:pt x="1868411" y="720852"/>
                  </a:lnTo>
                  <a:lnTo>
                    <a:pt x="1936991" y="720852"/>
                  </a:lnTo>
                  <a:close/>
                </a:path>
                <a:path w="8037830" h="1228725">
                  <a:moveTo>
                    <a:pt x="2221979" y="589775"/>
                  </a:moveTo>
                  <a:lnTo>
                    <a:pt x="2219439" y="561467"/>
                  </a:lnTo>
                  <a:lnTo>
                    <a:pt x="2211882" y="535863"/>
                  </a:lnTo>
                  <a:lnTo>
                    <a:pt x="2199487" y="512838"/>
                  </a:lnTo>
                  <a:lnTo>
                    <a:pt x="2193760" y="505955"/>
                  </a:lnTo>
                  <a:lnTo>
                    <a:pt x="2182355" y="492239"/>
                  </a:lnTo>
                  <a:lnTo>
                    <a:pt x="2161019" y="475259"/>
                  </a:lnTo>
                  <a:lnTo>
                    <a:pt x="2161019" y="589775"/>
                  </a:lnTo>
                  <a:lnTo>
                    <a:pt x="2159622" y="606336"/>
                  </a:lnTo>
                  <a:lnTo>
                    <a:pt x="2139683" y="647687"/>
                  </a:lnTo>
                  <a:lnTo>
                    <a:pt x="2098332" y="670623"/>
                  </a:lnTo>
                  <a:lnTo>
                    <a:pt x="2081771" y="672071"/>
                  </a:lnTo>
                  <a:lnTo>
                    <a:pt x="2065464" y="670623"/>
                  </a:lnTo>
                  <a:lnTo>
                    <a:pt x="2025383" y="647687"/>
                  </a:lnTo>
                  <a:lnTo>
                    <a:pt x="2003958" y="606336"/>
                  </a:lnTo>
                  <a:lnTo>
                    <a:pt x="2002523" y="589775"/>
                  </a:lnTo>
                  <a:lnTo>
                    <a:pt x="2003933" y="572350"/>
                  </a:lnTo>
                  <a:lnTo>
                    <a:pt x="2023859" y="530339"/>
                  </a:lnTo>
                  <a:lnTo>
                    <a:pt x="2065223" y="507415"/>
                  </a:lnTo>
                  <a:lnTo>
                    <a:pt x="2081771" y="505955"/>
                  </a:lnTo>
                  <a:lnTo>
                    <a:pt x="2098090" y="507415"/>
                  </a:lnTo>
                  <a:lnTo>
                    <a:pt x="2138159" y="530339"/>
                  </a:lnTo>
                  <a:lnTo>
                    <a:pt x="2159597" y="572566"/>
                  </a:lnTo>
                  <a:lnTo>
                    <a:pt x="2161019" y="589775"/>
                  </a:lnTo>
                  <a:lnTo>
                    <a:pt x="2161019" y="475259"/>
                  </a:lnTo>
                  <a:lnTo>
                    <a:pt x="2160854" y="475119"/>
                  </a:lnTo>
                  <a:lnTo>
                    <a:pt x="2137206" y="462711"/>
                  </a:lnTo>
                  <a:lnTo>
                    <a:pt x="2110994" y="455168"/>
                  </a:lnTo>
                  <a:lnTo>
                    <a:pt x="2081771" y="452615"/>
                  </a:lnTo>
                  <a:lnTo>
                    <a:pt x="2053196" y="455168"/>
                  </a:lnTo>
                  <a:lnTo>
                    <a:pt x="2002904" y="475119"/>
                  </a:lnTo>
                  <a:lnTo>
                    <a:pt x="1964067" y="513702"/>
                  </a:lnTo>
                  <a:lnTo>
                    <a:pt x="1944116" y="562330"/>
                  </a:lnTo>
                  <a:lnTo>
                    <a:pt x="1941563" y="589775"/>
                  </a:lnTo>
                  <a:lnTo>
                    <a:pt x="1944116" y="617207"/>
                  </a:lnTo>
                  <a:lnTo>
                    <a:pt x="1964067" y="665213"/>
                  </a:lnTo>
                  <a:lnTo>
                    <a:pt x="2002701" y="702919"/>
                  </a:lnTo>
                  <a:lnTo>
                    <a:pt x="2052561" y="722871"/>
                  </a:lnTo>
                  <a:lnTo>
                    <a:pt x="2081771" y="725411"/>
                  </a:lnTo>
                  <a:lnTo>
                    <a:pt x="2110346" y="722871"/>
                  </a:lnTo>
                  <a:lnTo>
                    <a:pt x="2136635" y="715314"/>
                  </a:lnTo>
                  <a:lnTo>
                    <a:pt x="2160638" y="702919"/>
                  </a:lnTo>
                  <a:lnTo>
                    <a:pt x="2182355" y="685787"/>
                  </a:lnTo>
                  <a:lnTo>
                    <a:pt x="2193315" y="672071"/>
                  </a:lnTo>
                  <a:lnTo>
                    <a:pt x="2199487" y="664362"/>
                  </a:lnTo>
                  <a:lnTo>
                    <a:pt x="2211882" y="641210"/>
                  </a:lnTo>
                  <a:lnTo>
                    <a:pt x="2219439" y="616356"/>
                  </a:lnTo>
                  <a:lnTo>
                    <a:pt x="2221979" y="589775"/>
                  </a:lnTo>
                  <a:close/>
                </a:path>
                <a:path w="8037830" h="1228725">
                  <a:moveTo>
                    <a:pt x="2455151" y="457441"/>
                  </a:moveTo>
                  <a:lnTo>
                    <a:pt x="2270760" y="457441"/>
                  </a:lnTo>
                  <a:lnTo>
                    <a:pt x="2270760" y="509511"/>
                  </a:lnTo>
                  <a:lnTo>
                    <a:pt x="2270760" y="720331"/>
                  </a:lnTo>
                  <a:lnTo>
                    <a:pt x="2328672" y="720331"/>
                  </a:lnTo>
                  <a:lnTo>
                    <a:pt x="2328672" y="509511"/>
                  </a:lnTo>
                  <a:lnTo>
                    <a:pt x="2455151" y="509511"/>
                  </a:lnTo>
                  <a:lnTo>
                    <a:pt x="2455151" y="457441"/>
                  </a:lnTo>
                  <a:close/>
                </a:path>
                <a:path w="8037830" h="1228725">
                  <a:moveTo>
                    <a:pt x="2758427" y="589775"/>
                  </a:moveTo>
                  <a:lnTo>
                    <a:pt x="2755887" y="561467"/>
                  </a:lnTo>
                  <a:lnTo>
                    <a:pt x="2748330" y="535863"/>
                  </a:lnTo>
                  <a:lnTo>
                    <a:pt x="2735935" y="512838"/>
                  </a:lnTo>
                  <a:lnTo>
                    <a:pt x="2730208" y="505955"/>
                  </a:lnTo>
                  <a:lnTo>
                    <a:pt x="2718803" y="492239"/>
                  </a:lnTo>
                  <a:lnTo>
                    <a:pt x="2697975" y="475119"/>
                  </a:lnTo>
                  <a:lnTo>
                    <a:pt x="2697467" y="474853"/>
                  </a:lnTo>
                  <a:lnTo>
                    <a:pt x="2697467" y="589775"/>
                  </a:lnTo>
                  <a:lnTo>
                    <a:pt x="2696286" y="606336"/>
                  </a:lnTo>
                  <a:lnTo>
                    <a:pt x="2676131" y="647687"/>
                  </a:lnTo>
                  <a:lnTo>
                    <a:pt x="2636062" y="670623"/>
                  </a:lnTo>
                  <a:lnTo>
                    <a:pt x="2619743" y="672071"/>
                  </a:lnTo>
                  <a:lnTo>
                    <a:pt x="2602560" y="670623"/>
                  </a:lnTo>
                  <a:lnTo>
                    <a:pt x="2561831" y="647687"/>
                  </a:lnTo>
                  <a:lnTo>
                    <a:pt x="2540406" y="606336"/>
                  </a:lnTo>
                  <a:lnTo>
                    <a:pt x="2538971" y="589775"/>
                  </a:lnTo>
                  <a:lnTo>
                    <a:pt x="2540406" y="572350"/>
                  </a:lnTo>
                  <a:lnTo>
                    <a:pt x="2561831" y="530339"/>
                  </a:lnTo>
                  <a:lnTo>
                    <a:pt x="2601696" y="507415"/>
                  </a:lnTo>
                  <a:lnTo>
                    <a:pt x="2618219" y="505955"/>
                  </a:lnTo>
                  <a:lnTo>
                    <a:pt x="2634780" y="507415"/>
                  </a:lnTo>
                  <a:lnTo>
                    <a:pt x="2676131" y="530339"/>
                  </a:lnTo>
                  <a:lnTo>
                    <a:pt x="2696070" y="572566"/>
                  </a:lnTo>
                  <a:lnTo>
                    <a:pt x="2697467" y="589775"/>
                  </a:lnTo>
                  <a:lnTo>
                    <a:pt x="2697467" y="474853"/>
                  </a:lnTo>
                  <a:lnTo>
                    <a:pt x="2674416" y="462711"/>
                  </a:lnTo>
                  <a:lnTo>
                    <a:pt x="2648305" y="455168"/>
                  </a:lnTo>
                  <a:lnTo>
                    <a:pt x="2619743" y="452615"/>
                  </a:lnTo>
                  <a:lnTo>
                    <a:pt x="2590317" y="455168"/>
                  </a:lnTo>
                  <a:lnTo>
                    <a:pt x="2540025" y="475119"/>
                  </a:lnTo>
                  <a:lnTo>
                    <a:pt x="2501163" y="513702"/>
                  </a:lnTo>
                  <a:lnTo>
                    <a:pt x="2480589" y="562330"/>
                  </a:lnTo>
                  <a:lnTo>
                    <a:pt x="2478011" y="589775"/>
                  </a:lnTo>
                  <a:lnTo>
                    <a:pt x="2480564" y="617207"/>
                  </a:lnTo>
                  <a:lnTo>
                    <a:pt x="2500515" y="665213"/>
                  </a:lnTo>
                  <a:lnTo>
                    <a:pt x="2539352" y="702919"/>
                  </a:lnTo>
                  <a:lnTo>
                    <a:pt x="2589644" y="722871"/>
                  </a:lnTo>
                  <a:lnTo>
                    <a:pt x="2618219" y="725411"/>
                  </a:lnTo>
                  <a:lnTo>
                    <a:pt x="2646794" y="722871"/>
                  </a:lnTo>
                  <a:lnTo>
                    <a:pt x="2673083" y="715314"/>
                  </a:lnTo>
                  <a:lnTo>
                    <a:pt x="2697086" y="702919"/>
                  </a:lnTo>
                  <a:lnTo>
                    <a:pt x="2718803" y="685787"/>
                  </a:lnTo>
                  <a:lnTo>
                    <a:pt x="2729763" y="672071"/>
                  </a:lnTo>
                  <a:lnTo>
                    <a:pt x="2735935" y="664362"/>
                  </a:lnTo>
                  <a:lnTo>
                    <a:pt x="2748330" y="641210"/>
                  </a:lnTo>
                  <a:lnTo>
                    <a:pt x="2755887" y="616356"/>
                  </a:lnTo>
                  <a:lnTo>
                    <a:pt x="2758427" y="589775"/>
                  </a:lnTo>
                  <a:close/>
                </a:path>
                <a:path w="8037830" h="1228725">
                  <a:moveTo>
                    <a:pt x="3192780" y="589775"/>
                  </a:moveTo>
                  <a:lnTo>
                    <a:pt x="3190227" y="561467"/>
                  </a:lnTo>
                  <a:lnTo>
                    <a:pt x="3182683" y="535863"/>
                  </a:lnTo>
                  <a:lnTo>
                    <a:pt x="3170275" y="512838"/>
                  </a:lnTo>
                  <a:lnTo>
                    <a:pt x="3164548" y="505955"/>
                  </a:lnTo>
                  <a:lnTo>
                    <a:pt x="3153156" y="492239"/>
                  </a:lnTo>
                  <a:lnTo>
                    <a:pt x="3131820" y="475424"/>
                  </a:lnTo>
                  <a:lnTo>
                    <a:pt x="3131820" y="589775"/>
                  </a:lnTo>
                  <a:lnTo>
                    <a:pt x="3130385" y="606336"/>
                  </a:lnTo>
                  <a:lnTo>
                    <a:pt x="3108960" y="647687"/>
                  </a:lnTo>
                  <a:lnTo>
                    <a:pt x="3069094" y="670623"/>
                  </a:lnTo>
                  <a:lnTo>
                    <a:pt x="3052572" y="672071"/>
                  </a:lnTo>
                  <a:lnTo>
                    <a:pt x="3036036" y="670623"/>
                  </a:lnTo>
                  <a:lnTo>
                    <a:pt x="2996184" y="647687"/>
                  </a:lnTo>
                  <a:lnTo>
                    <a:pt x="2974746" y="606336"/>
                  </a:lnTo>
                  <a:lnTo>
                    <a:pt x="2973311" y="589775"/>
                  </a:lnTo>
                  <a:lnTo>
                    <a:pt x="2974721" y="572350"/>
                  </a:lnTo>
                  <a:lnTo>
                    <a:pt x="2994660" y="530339"/>
                  </a:lnTo>
                  <a:lnTo>
                    <a:pt x="3035376" y="507415"/>
                  </a:lnTo>
                  <a:lnTo>
                    <a:pt x="3052572" y="505955"/>
                  </a:lnTo>
                  <a:lnTo>
                    <a:pt x="3068878" y="507415"/>
                  </a:lnTo>
                  <a:lnTo>
                    <a:pt x="3108960" y="530339"/>
                  </a:lnTo>
                  <a:lnTo>
                    <a:pt x="3130385" y="572566"/>
                  </a:lnTo>
                  <a:lnTo>
                    <a:pt x="3131820" y="589775"/>
                  </a:lnTo>
                  <a:lnTo>
                    <a:pt x="3131820" y="475424"/>
                  </a:lnTo>
                  <a:lnTo>
                    <a:pt x="3131439" y="475119"/>
                  </a:lnTo>
                  <a:lnTo>
                    <a:pt x="3107436" y="462711"/>
                  </a:lnTo>
                  <a:lnTo>
                    <a:pt x="3081147" y="455168"/>
                  </a:lnTo>
                  <a:lnTo>
                    <a:pt x="3052572" y="452615"/>
                  </a:lnTo>
                  <a:lnTo>
                    <a:pt x="3023997" y="455168"/>
                  </a:lnTo>
                  <a:lnTo>
                    <a:pt x="2973705" y="475119"/>
                  </a:lnTo>
                  <a:lnTo>
                    <a:pt x="2934855" y="513702"/>
                  </a:lnTo>
                  <a:lnTo>
                    <a:pt x="2914904" y="562330"/>
                  </a:lnTo>
                  <a:lnTo>
                    <a:pt x="2912351" y="589775"/>
                  </a:lnTo>
                  <a:lnTo>
                    <a:pt x="2914904" y="617207"/>
                  </a:lnTo>
                  <a:lnTo>
                    <a:pt x="2934855" y="665213"/>
                  </a:lnTo>
                  <a:lnTo>
                    <a:pt x="2972841" y="702919"/>
                  </a:lnTo>
                  <a:lnTo>
                    <a:pt x="3023133" y="722871"/>
                  </a:lnTo>
                  <a:lnTo>
                    <a:pt x="3052572" y="725411"/>
                  </a:lnTo>
                  <a:lnTo>
                    <a:pt x="3081121" y="722871"/>
                  </a:lnTo>
                  <a:lnTo>
                    <a:pt x="3107245" y="715314"/>
                  </a:lnTo>
                  <a:lnTo>
                    <a:pt x="3130791" y="702919"/>
                  </a:lnTo>
                  <a:lnTo>
                    <a:pt x="3151632" y="685787"/>
                  </a:lnTo>
                  <a:lnTo>
                    <a:pt x="3163151" y="672071"/>
                  </a:lnTo>
                  <a:lnTo>
                    <a:pt x="3169628" y="664362"/>
                  </a:lnTo>
                  <a:lnTo>
                    <a:pt x="3182493" y="641210"/>
                  </a:lnTo>
                  <a:lnTo>
                    <a:pt x="3190202" y="616356"/>
                  </a:lnTo>
                  <a:lnTo>
                    <a:pt x="3192780" y="589775"/>
                  </a:lnTo>
                  <a:close/>
                </a:path>
                <a:path w="8037830" h="1228725">
                  <a:moveTo>
                    <a:pt x="3482340" y="720852"/>
                  </a:moveTo>
                  <a:lnTo>
                    <a:pt x="3369564" y="568452"/>
                  </a:lnTo>
                  <a:lnTo>
                    <a:pt x="3476244" y="457200"/>
                  </a:lnTo>
                  <a:lnTo>
                    <a:pt x="3406140" y="457200"/>
                  </a:lnTo>
                  <a:lnTo>
                    <a:pt x="3299460" y="573024"/>
                  </a:lnTo>
                  <a:lnTo>
                    <a:pt x="3299460" y="457200"/>
                  </a:lnTo>
                  <a:lnTo>
                    <a:pt x="3241548" y="457200"/>
                  </a:lnTo>
                  <a:lnTo>
                    <a:pt x="3241548" y="720852"/>
                  </a:lnTo>
                  <a:lnTo>
                    <a:pt x="3299460" y="720852"/>
                  </a:lnTo>
                  <a:lnTo>
                    <a:pt x="3299460" y="640080"/>
                  </a:lnTo>
                  <a:lnTo>
                    <a:pt x="3329940" y="608076"/>
                  </a:lnTo>
                  <a:lnTo>
                    <a:pt x="3412236" y="720852"/>
                  </a:lnTo>
                  <a:lnTo>
                    <a:pt x="3482340" y="720852"/>
                  </a:lnTo>
                  <a:close/>
                </a:path>
                <a:path w="8037830" h="1228725">
                  <a:moveTo>
                    <a:pt x="3584448" y="196583"/>
                  </a:moveTo>
                  <a:lnTo>
                    <a:pt x="3583609" y="183730"/>
                  </a:lnTo>
                  <a:lnTo>
                    <a:pt x="3581209" y="172580"/>
                  </a:lnTo>
                  <a:lnTo>
                    <a:pt x="3577374" y="163156"/>
                  </a:lnTo>
                  <a:lnTo>
                    <a:pt x="3575278" y="160007"/>
                  </a:lnTo>
                  <a:lnTo>
                    <a:pt x="3572256" y="155435"/>
                  </a:lnTo>
                  <a:lnTo>
                    <a:pt x="3565461" y="147993"/>
                  </a:lnTo>
                  <a:lnTo>
                    <a:pt x="3556825" y="141528"/>
                  </a:lnTo>
                  <a:lnTo>
                    <a:pt x="3546741" y="135940"/>
                  </a:lnTo>
                  <a:lnTo>
                    <a:pt x="3535680" y="131051"/>
                  </a:lnTo>
                  <a:lnTo>
                    <a:pt x="3550551" y="119862"/>
                  </a:lnTo>
                  <a:lnTo>
                    <a:pt x="3557384" y="111239"/>
                  </a:lnTo>
                  <a:lnTo>
                    <a:pt x="3561016" y="106667"/>
                  </a:lnTo>
                  <a:lnTo>
                    <a:pt x="3567176" y="91198"/>
                  </a:lnTo>
                  <a:lnTo>
                    <a:pt x="3569208" y="73139"/>
                  </a:lnTo>
                  <a:lnTo>
                    <a:pt x="3568293" y="59994"/>
                  </a:lnTo>
                  <a:lnTo>
                    <a:pt x="3567049" y="54851"/>
                  </a:lnTo>
                  <a:lnTo>
                    <a:pt x="3565398" y="47993"/>
                  </a:lnTo>
                  <a:lnTo>
                    <a:pt x="3560203" y="37134"/>
                  </a:lnTo>
                  <a:lnTo>
                    <a:pt x="3552444" y="27419"/>
                  </a:lnTo>
                  <a:lnTo>
                    <a:pt x="3538702" y="17424"/>
                  </a:lnTo>
                  <a:lnTo>
                    <a:pt x="3526536" y="12052"/>
                  </a:lnTo>
                  <a:lnTo>
                    <a:pt x="3526536" y="187439"/>
                  </a:lnTo>
                  <a:lnTo>
                    <a:pt x="3523958" y="200571"/>
                  </a:lnTo>
                  <a:lnTo>
                    <a:pt x="3516249" y="210108"/>
                  </a:lnTo>
                  <a:lnTo>
                    <a:pt x="3503384" y="215950"/>
                  </a:lnTo>
                  <a:lnTo>
                    <a:pt x="3485388" y="217919"/>
                  </a:lnTo>
                  <a:lnTo>
                    <a:pt x="3416808" y="217919"/>
                  </a:lnTo>
                  <a:lnTo>
                    <a:pt x="3416808" y="160007"/>
                  </a:lnTo>
                  <a:lnTo>
                    <a:pt x="3483864" y="160007"/>
                  </a:lnTo>
                  <a:lnTo>
                    <a:pt x="3502736" y="161721"/>
                  </a:lnTo>
                  <a:lnTo>
                    <a:pt x="3516058" y="166865"/>
                  </a:lnTo>
                  <a:lnTo>
                    <a:pt x="3523932" y="175437"/>
                  </a:lnTo>
                  <a:lnTo>
                    <a:pt x="3526536" y="187439"/>
                  </a:lnTo>
                  <a:lnTo>
                    <a:pt x="3526536" y="12052"/>
                  </a:lnTo>
                  <a:lnTo>
                    <a:pt x="3522535" y="10274"/>
                  </a:lnTo>
                  <a:lnTo>
                    <a:pt x="3512820" y="8064"/>
                  </a:lnTo>
                  <a:lnTo>
                    <a:pt x="3512820" y="73139"/>
                  </a:lnTo>
                  <a:lnTo>
                    <a:pt x="3512820" y="82283"/>
                  </a:lnTo>
                  <a:lnTo>
                    <a:pt x="3510216" y="95173"/>
                  </a:lnTo>
                  <a:lnTo>
                    <a:pt x="3502342" y="104190"/>
                  </a:lnTo>
                  <a:lnTo>
                    <a:pt x="3489020" y="109512"/>
                  </a:lnTo>
                  <a:lnTo>
                    <a:pt x="3470148" y="111239"/>
                  </a:lnTo>
                  <a:lnTo>
                    <a:pt x="3416808" y="111239"/>
                  </a:lnTo>
                  <a:lnTo>
                    <a:pt x="3416808" y="54851"/>
                  </a:lnTo>
                  <a:lnTo>
                    <a:pt x="3474720" y="54851"/>
                  </a:lnTo>
                  <a:lnTo>
                    <a:pt x="3512820" y="73139"/>
                  </a:lnTo>
                  <a:lnTo>
                    <a:pt x="3512820" y="8064"/>
                  </a:lnTo>
                  <a:lnTo>
                    <a:pt x="3503790" y="5994"/>
                  </a:lnTo>
                  <a:lnTo>
                    <a:pt x="3482340" y="4559"/>
                  </a:lnTo>
                  <a:lnTo>
                    <a:pt x="3360420" y="4559"/>
                  </a:lnTo>
                  <a:lnTo>
                    <a:pt x="3360420" y="268211"/>
                  </a:lnTo>
                  <a:lnTo>
                    <a:pt x="3485388" y="268211"/>
                  </a:lnTo>
                  <a:lnTo>
                    <a:pt x="3526536" y="263639"/>
                  </a:lnTo>
                  <a:lnTo>
                    <a:pt x="3569652" y="239661"/>
                  </a:lnTo>
                  <a:lnTo>
                    <a:pt x="3580993" y="217919"/>
                  </a:lnTo>
                  <a:lnTo>
                    <a:pt x="3582746" y="212852"/>
                  </a:lnTo>
                  <a:lnTo>
                    <a:pt x="3584448" y="196583"/>
                  </a:lnTo>
                  <a:close/>
                </a:path>
                <a:path w="8037830" h="1228725">
                  <a:moveTo>
                    <a:pt x="3727704" y="548640"/>
                  </a:moveTo>
                  <a:lnTo>
                    <a:pt x="3725989" y="529183"/>
                  </a:lnTo>
                  <a:lnTo>
                    <a:pt x="3720846" y="511873"/>
                  </a:lnTo>
                  <a:lnTo>
                    <a:pt x="3719245" y="509016"/>
                  </a:lnTo>
                  <a:lnTo>
                    <a:pt x="3712273" y="496557"/>
                  </a:lnTo>
                  <a:lnTo>
                    <a:pt x="3700272" y="483108"/>
                  </a:lnTo>
                  <a:lnTo>
                    <a:pt x="3686048" y="471982"/>
                  </a:lnTo>
                  <a:lnTo>
                    <a:pt x="3669792" y="464324"/>
                  </a:lnTo>
                  <a:lnTo>
                    <a:pt x="3669792" y="550164"/>
                  </a:lnTo>
                  <a:lnTo>
                    <a:pt x="3668953" y="558114"/>
                  </a:lnTo>
                  <a:lnTo>
                    <a:pt x="3642550" y="587311"/>
                  </a:lnTo>
                  <a:lnTo>
                    <a:pt x="3624072" y="589788"/>
                  </a:lnTo>
                  <a:lnTo>
                    <a:pt x="3576828" y="589788"/>
                  </a:lnTo>
                  <a:lnTo>
                    <a:pt x="3576828" y="509016"/>
                  </a:lnTo>
                  <a:lnTo>
                    <a:pt x="3622548" y="509016"/>
                  </a:lnTo>
                  <a:lnTo>
                    <a:pt x="3662718" y="525729"/>
                  </a:lnTo>
                  <a:lnTo>
                    <a:pt x="3669792" y="550164"/>
                  </a:lnTo>
                  <a:lnTo>
                    <a:pt x="3669792" y="464324"/>
                  </a:lnTo>
                  <a:lnTo>
                    <a:pt x="3668839" y="463867"/>
                  </a:lnTo>
                  <a:lnTo>
                    <a:pt x="3649040" y="458889"/>
                  </a:lnTo>
                  <a:lnTo>
                    <a:pt x="3627120" y="457200"/>
                  </a:lnTo>
                  <a:lnTo>
                    <a:pt x="3518916" y="457200"/>
                  </a:lnTo>
                  <a:lnTo>
                    <a:pt x="3518916" y="720852"/>
                  </a:lnTo>
                  <a:lnTo>
                    <a:pt x="3576828" y="720852"/>
                  </a:lnTo>
                  <a:lnTo>
                    <a:pt x="3576828" y="641604"/>
                  </a:lnTo>
                  <a:lnTo>
                    <a:pt x="3621024" y="641604"/>
                  </a:lnTo>
                  <a:lnTo>
                    <a:pt x="3663696" y="635698"/>
                  </a:lnTo>
                  <a:lnTo>
                    <a:pt x="3697224" y="617220"/>
                  </a:lnTo>
                  <a:lnTo>
                    <a:pt x="3719766" y="589788"/>
                  </a:lnTo>
                  <a:lnTo>
                    <a:pt x="3720465" y="588645"/>
                  </a:lnTo>
                  <a:lnTo>
                    <a:pt x="3725938" y="570064"/>
                  </a:lnTo>
                  <a:lnTo>
                    <a:pt x="3727704" y="548640"/>
                  </a:lnTo>
                  <a:close/>
                </a:path>
                <a:path w="8037830" h="1228725">
                  <a:moveTo>
                    <a:pt x="3930383" y="4051"/>
                  </a:moveTo>
                  <a:lnTo>
                    <a:pt x="3745979" y="4051"/>
                  </a:lnTo>
                  <a:lnTo>
                    <a:pt x="3745979" y="56121"/>
                  </a:lnTo>
                  <a:lnTo>
                    <a:pt x="3745979" y="268211"/>
                  </a:lnTo>
                  <a:lnTo>
                    <a:pt x="3803904" y="268211"/>
                  </a:lnTo>
                  <a:lnTo>
                    <a:pt x="3803904" y="56121"/>
                  </a:lnTo>
                  <a:lnTo>
                    <a:pt x="3930383" y="56121"/>
                  </a:lnTo>
                  <a:lnTo>
                    <a:pt x="3930383" y="4051"/>
                  </a:lnTo>
                  <a:close/>
                </a:path>
                <a:path w="8037830" h="1228725">
                  <a:moveTo>
                    <a:pt x="4003548" y="457187"/>
                  </a:moveTo>
                  <a:lnTo>
                    <a:pt x="3941064" y="457187"/>
                  </a:lnTo>
                  <a:lnTo>
                    <a:pt x="3877056" y="595871"/>
                  </a:lnTo>
                  <a:lnTo>
                    <a:pt x="3806952" y="457187"/>
                  </a:lnTo>
                  <a:lnTo>
                    <a:pt x="3741420" y="457187"/>
                  </a:lnTo>
                  <a:lnTo>
                    <a:pt x="3846576" y="653783"/>
                  </a:lnTo>
                  <a:lnTo>
                    <a:pt x="3839400" y="663549"/>
                  </a:lnTo>
                  <a:lnTo>
                    <a:pt x="3831526" y="670166"/>
                  </a:lnTo>
                  <a:lnTo>
                    <a:pt x="3822776" y="673938"/>
                  </a:lnTo>
                  <a:lnTo>
                    <a:pt x="3813048" y="675119"/>
                  </a:lnTo>
                  <a:lnTo>
                    <a:pt x="3805059" y="674573"/>
                  </a:lnTo>
                  <a:lnTo>
                    <a:pt x="3797236" y="673023"/>
                  </a:lnTo>
                  <a:lnTo>
                    <a:pt x="3789680" y="670623"/>
                  </a:lnTo>
                  <a:lnTo>
                    <a:pt x="3782568" y="667499"/>
                  </a:lnTo>
                  <a:lnTo>
                    <a:pt x="3759708" y="710171"/>
                  </a:lnTo>
                  <a:lnTo>
                    <a:pt x="3773436" y="716419"/>
                  </a:lnTo>
                  <a:lnTo>
                    <a:pt x="3787330" y="721220"/>
                  </a:lnTo>
                  <a:lnTo>
                    <a:pt x="3801491" y="724319"/>
                  </a:lnTo>
                  <a:lnTo>
                    <a:pt x="3816096" y="725411"/>
                  </a:lnTo>
                  <a:lnTo>
                    <a:pt x="3830142" y="724319"/>
                  </a:lnTo>
                  <a:lnTo>
                    <a:pt x="3875100" y="701268"/>
                  </a:lnTo>
                  <a:lnTo>
                    <a:pt x="3902964" y="661403"/>
                  </a:lnTo>
                  <a:lnTo>
                    <a:pt x="4003548" y="457187"/>
                  </a:lnTo>
                  <a:close/>
                </a:path>
                <a:path w="8037830" h="1228725">
                  <a:moveTo>
                    <a:pt x="4227563" y="457441"/>
                  </a:moveTo>
                  <a:lnTo>
                    <a:pt x="4043172" y="457441"/>
                  </a:lnTo>
                  <a:lnTo>
                    <a:pt x="4043172" y="509511"/>
                  </a:lnTo>
                  <a:lnTo>
                    <a:pt x="4043172" y="720331"/>
                  </a:lnTo>
                  <a:lnTo>
                    <a:pt x="4101084" y="720331"/>
                  </a:lnTo>
                  <a:lnTo>
                    <a:pt x="4101084" y="509511"/>
                  </a:lnTo>
                  <a:lnTo>
                    <a:pt x="4227563" y="509511"/>
                  </a:lnTo>
                  <a:lnTo>
                    <a:pt x="4227563" y="457441"/>
                  </a:lnTo>
                  <a:close/>
                </a:path>
                <a:path w="8037830" h="1228725">
                  <a:moveTo>
                    <a:pt x="4233672" y="137160"/>
                  </a:moveTo>
                  <a:lnTo>
                    <a:pt x="4231119" y="108839"/>
                  </a:lnTo>
                  <a:lnTo>
                    <a:pt x="4223563" y="83248"/>
                  </a:lnTo>
                  <a:lnTo>
                    <a:pt x="4211167" y="60210"/>
                  </a:lnTo>
                  <a:lnTo>
                    <a:pt x="4205440" y="53340"/>
                  </a:lnTo>
                  <a:lnTo>
                    <a:pt x="4194035" y="39624"/>
                  </a:lnTo>
                  <a:lnTo>
                    <a:pt x="4172699" y="22631"/>
                  </a:lnTo>
                  <a:lnTo>
                    <a:pt x="4172699" y="137160"/>
                  </a:lnTo>
                  <a:lnTo>
                    <a:pt x="4171302" y="153708"/>
                  </a:lnTo>
                  <a:lnTo>
                    <a:pt x="4151363" y="195072"/>
                  </a:lnTo>
                  <a:lnTo>
                    <a:pt x="4110012" y="217995"/>
                  </a:lnTo>
                  <a:lnTo>
                    <a:pt x="4093451" y="219456"/>
                  </a:lnTo>
                  <a:lnTo>
                    <a:pt x="4077144" y="217995"/>
                  </a:lnTo>
                  <a:lnTo>
                    <a:pt x="4037076" y="195072"/>
                  </a:lnTo>
                  <a:lnTo>
                    <a:pt x="4015638" y="153708"/>
                  </a:lnTo>
                  <a:lnTo>
                    <a:pt x="4014203" y="137160"/>
                  </a:lnTo>
                  <a:lnTo>
                    <a:pt x="4015613" y="119722"/>
                  </a:lnTo>
                  <a:lnTo>
                    <a:pt x="4035552" y="77724"/>
                  </a:lnTo>
                  <a:lnTo>
                    <a:pt x="4076903" y="54787"/>
                  </a:lnTo>
                  <a:lnTo>
                    <a:pt x="4093451" y="53340"/>
                  </a:lnTo>
                  <a:lnTo>
                    <a:pt x="4109770" y="54787"/>
                  </a:lnTo>
                  <a:lnTo>
                    <a:pt x="4149839" y="77724"/>
                  </a:lnTo>
                  <a:lnTo>
                    <a:pt x="4171277" y="119938"/>
                  </a:lnTo>
                  <a:lnTo>
                    <a:pt x="4172699" y="137160"/>
                  </a:lnTo>
                  <a:lnTo>
                    <a:pt x="4172699" y="22631"/>
                  </a:lnTo>
                  <a:lnTo>
                    <a:pt x="4172534" y="22491"/>
                  </a:lnTo>
                  <a:lnTo>
                    <a:pt x="4148886" y="10096"/>
                  </a:lnTo>
                  <a:lnTo>
                    <a:pt x="4122674" y="2540"/>
                  </a:lnTo>
                  <a:lnTo>
                    <a:pt x="4093451" y="0"/>
                  </a:lnTo>
                  <a:lnTo>
                    <a:pt x="4064876" y="2540"/>
                  </a:lnTo>
                  <a:lnTo>
                    <a:pt x="4014584" y="22491"/>
                  </a:lnTo>
                  <a:lnTo>
                    <a:pt x="3975747" y="61074"/>
                  </a:lnTo>
                  <a:lnTo>
                    <a:pt x="3955796" y="109702"/>
                  </a:lnTo>
                  <a:lnTo>
                    <a:pt x="3953243" y="137160"/>
                  </a:lnTo>
                  <a:lnTo>
                    <a:pt x="3955796" y="164592"/>
                  </a:lnTo>
                  <a:lnTo>
                    <a:pt x="3975747" y="212598"/>
                  </a:lnTo>
                  <a:lnTo>
                    <a:pt x="4014381" y="250291"/>
                  </a:lnTo>
                  <a:lnTo>
                    <a:pt x="4064241" y="270243"/>
                  </a:lnTo>
                  <a:lnTo>
                    <a:pt x="4093451" y="272796"/>
                  </a:lnTo>
                  <a:lnTo>
                    <a:pt x="4122026" y="270243"/>
                  </a:lnTo>
                  <a:lnTo>
                    <a:pt x="4148315" y="262699"/>
                  </a:lnTo>
                  <a:lnTo>
                    <a:pt x="4172318" y="250291"/>
                  </a:lnTo>
                  <a:lnTo>
                    <a:pt x="4194035" y="233172"/>
                  </a:lnTo>
                  <a:lnTo>
                    <a:pt x="4204995" y="219456"/>
                  </a:lnTo>
                  <a:lnTo>
                    <a:pt x="4211167" y="211734"/>
                  </a:lnTo>
                  <a:lnTo>
                    <a:pt x="4223563" y="188595"/>
                  </a:lnTo>
                  <a:lnTo>
                    <a:pt x="4231119" y="163728"/>
                  </a:lnTo>
                  <a:lnTo>
                    <a:pt x="4233672" y="137160"/>
                  </a:lnTo>
                  <a:close/>
                </a:path>
                <a:path w="8037830" h="1228725">
                  <a:moveTo>
                    <a:pt x="4489704" y="720852"/>
                  </a:moveTo>
                  <a:lnTo>
                    <a:pt x="4464418" y="661416"/>
                  </a:lnTo>
                  <a:lnTo>
                    <a:pt x="4443031" y="611124"/>
                  </a:lnTo>
                  <a:lnTo>
                    <a:pt x="4406735" y="525780"/>
                  </a:lnTo>
                  <a:lnTo>
                    <a:pt x="4384548" y="473608"/>
                  </a:lnTo>
                  <a:lnTo>
                    <a:pt x="4384548" y="611124"/>
                  </a:lnTo>
                  <a:lnTo>
                    <a:pt x="4314444" y="611124"/>
                  </a:lnTo>
                  <a:lnTo>
                    <a:pt x="4349496" y="525780"/>
                  </a:lnTo>
                  <a:lnTo>
                    <a:pt x="4384548" y="611124"/>
                  </a:lnTo>
                  <a:lnTo>
                    <a:pt x="4384548" y="473608"/>
                  </a:lnTo>
                  <a:lnTo>
                    <a:pt x="4376928" y="455676"/>
                  </a:lnTo>
                  <a:lnTo>
                    <a:pt x="4323588" y="455676"/>
                  </a:lnTo>
                  <a:lnTo>
                    <a:pt x="4210812" y="720852"/>
                  </a:lnTo>
                  <a:lnTo>
                    <a:pt x="4270248" y="720852"/>
                  </a:lnTo>
                  <a:lnTo>
                    <a:pt x="4294632" y="661416"/>
                  </a:lnTo>
                  <a:lnTo>
                    <a:pt x="4405884" y="661416"/>
                  </a:lnTo>
                  <a:lnTo>
                    <a:pt x="4430268" y="720852"/>
                  </a:lnTo>
                  <a:lnTo>
                    <a:pt x="4489704" y="720852"/>
                  </a:lnTo>
                  <a:close/>
                </a:path>
                <a:path w="8037830" h="1228725">
                  <a:moveTo>
                    <a:pt x="4491228" y="95999"/>
                  </a:moveTo>
                  <a:lnTo>
                    <a:pt x="4482770" y="56375"/>
                  </a:lnTo>
                  <a:lnTo>
                    <a:pt x="4449572" y="19354"/>
                  </a:lnTo>
                  <a:lnTo>
                    <a:pt x="4433316" y="11684"/>
                  </a:lnTo>
                  <a:lnTo>
                    <a:pt x="4433316" y="97523"/>
                  </a:lnTo>
                  <a:lnTo>
                    <a:pt x="4432478" y="105486"/>
                  </a:lnTo>
                  <a:lnTo>
                    <a:pt x="4406074" y="134670"/>
                  </a:lnTo>
                  <a:lnTo>
                    <a:pt x="4387596" y="137147"/>
                  </a:lnTo>
                  <a:lnTo>
                    <a:pt x="4340352" y="137147"/>
                  </a:lnTo>
                  <a:lnTo>
                    <a:pt x="4340352" y="56375"/>
                  </a:lnTo>
                  <a:lnTo>
                    <a:pt x="4386072" y="56375"/>
                  </a:lnTo>
                  <a:lnTo>
                    <a:pt x="4426242" y="73101"/>
                  </a:lnTo>
                  <a:lnTo>
                    <a:pt x="4433316" y="97523"/>
                  </a:lnTo>
                  <a:lnTo>
                    <a:pt x="4433316" y="11684"/>
                  </a:lnTo>
                  <a:lnTo>
                    <a:pt x="4432363" y="11226"/>
                  </a:lnTo>
                  <a:lnTo>
                    <a:pt x="4412564" y="6261"/>
                  </a:lnTo>
                  <a:lnTo>
                    <a:pt x="4390644" y="4559"/>
                  </a:lnTo>
                  <a:lnTo>
                    <a:pt x="4282440" y="4559"/>
                  </a:lnTo>
                  <a:lnTo>
                    <a:pt x="4282440" y="268211"/>
                  </a:lnTo>
                  <a:lnTo>
                    <a:pt x="4340352" y="268211"/>
                  </a:lnTo>
                  <a:lnTo>
                    <a:pt x="4340352" y="188963"/>
                  </a:lnTo>
                  <a:lnTo>
                    <a:pt x="4384548" y="188963"/>
                  </a:lnTo>
                  <a:lnTo>
                    <a:pt x="4427220" y="183057"/>
                  </a:lnTo>
                  <a:lnTo>
                    <a:pt x="4460748" y="164579"/>
                  </a:lnTo>
                  <a:lnTo>
                    <a:pt x="4483290" y="137147"/>
                  </a:lnTo>
                  <a:lnTo>
                    <a:pt x="4483989" y="136004"/>
                  </a:lnTo>
                  <a:lnTo>
                    <a:pt x="4489462" y="117436"/>
                  </a:lnTo>
                  <a:lnTo>
                    <a:pt x="4491228" y="95999"/>
                  </a:lnTo>
                  <a:close/>
                </a:path>
                <a:path w="8037830" h="1228725">
                  <a:moveTo>
                    <a:pt x="4806683" y="137160"/>
                  </a:moveTo>
                  <a:lnTo>
                    <a:pt x="4804143" y="108839"/>
                  </a:lnTo>
                  <a:lnTo>
                    <a:pt x="4796587" y="83248"/>
                  </a:lnTo>
                  <a:lnTo>
                    <a:pt x="4784191" y="60210"/>
                  </a:lnTo>
                  <a:lnTo>
                    <a:pt x="4778464" y="53340"/>
                  </a:lnTo>
                  <a:lnTo>
                    <a:pt x="4767059" y="39624"/>
                  </a:lnTo>
                  <a:lnTo>
                    <a:pt x="4746206" y="22491"/>
                  </a:lnTo>
                  <a:lnTo>
                    <a:pt x="4745723" y="22250"/>
                  </a:lnTo>
                  <a:lnTo>
                    <a:pt x="4745723" y="137160"/>
                  </a:lnTo>
                  <a:lnTo>
                    <a:pt x="4744326" y="153708"/>
                  </a:lnTo>
                  <a:lnTo>
                    <a:pt x="4724387" y="195072"/>
                  </a:lnTo>
                  <a:lnTo>
                    <a:pt x="4683671" y="217995"/>
                  </a:lnTo>
                  <a:lnTo>
                    <a:pt x="4666475" y="219456"/>
                  </a:lnTo>
                  <a:lnTo>
                    <a:pt x="4650168" y="217995"/>
                  </a:lnTo>
                  <a:lnTo>
                    <a:pt x="4610087" y="195072"/>
                  </a:lnTo>
                  <a:lnTo>
                    <a:pt x="4588662" y="153708"/>
                  </a:lnTo>
                  <a:lnTo>
                    <a:pt x="4587227" y="137160"/>
                  </a:lnTo>
                  <a:lnTo>
                    <a:pt x="4588662" y="119722"/>
                  </a:lnTo>
                  <a:lnTo>
                    <a:pt x="4610087" y="77724"/>
                  </a:lnTo>
                  <a:lnTo>
                    <a:pt x="4649952" y="54787"/>
                  </a:lnTo>
                  <a:lnTo>
                    <a:pt x="4666475" y="53340"/>
                  </a:lnTo>
                  <a:lnTo>
                    <a:pt x="4683010" y="54787"/>
                  </a:lnTo>
                  <a:lnTo>
                    <a:pt x="4722863" y="77724"/>
                  </a:lnTo>
                  <a:lnTo>
                    <a:pt x="4744301" y="119938"/>
                  </a:lnTo>
                  <a:lnTo>
                    <a:pt x="4745723" y="137160"/>
                  </a:lnTo>
                  <a:lnTo>
                    <a:pt x="4745723" y="22250"/>
                  </a:lnTo>
                  <a:lnTo>
                    <a:pt x="4722482" y="10096"/>
                  </a:lnTo>
                  <a:lnTo>
                    <a:pt x="4695914" y="2540"/>
                  </a:lnTo>
                  <a:lnTo>
                    <a:pt x="4666475" y="0"/>
                  </a:lnTo>
                  <a:lnTo>
                    <a:pt x="4637925" y="2540"/>
                  </a:lnTo>
                  <a:lnTo>
                    <a:pt x="4588256" y="22491"/>
                  </a:lnTo>
                  <a:lnTo>
                    <a:pt x="4549419" y="61074"/>
                  </a:lnTo>
                  <a:lnTo>
                    <a:pt x="4528845" y="109702"/>
                  </a:lnTo>
                  <a:lnTo>
                    <a:pt x="4526267" y="137160"/>
                  </a:lnTo>
                  <a:lnTo>
                    <a:pt x="4528820" y="164592"/>
                  </a:lnTo>
                  <a:lnTo>
                    <a:pt x="4548771" y="212598"/>
                  </a:lnTo>
                  <a:lnTo>
                    <a:pt x="4587608" y="250291"/>
                  </a:lnTo>
                  <a:lnTo>
                    <a:pt x="4637900" y="270243"/>
                  </a:lnTo>
                  <a:lnTo>
                    <a:pt x="4666475" y="272796"/>
                  </a:lnTo>
                  <a:lnTo>
                    <a:pt x="4695050" y="270243"/>
                  </a:lnTo>
                  <a:lnTo>
                    <a:pt x="4721339" y="262699"/>
                  </a:lnTo>
                  <a:lnTo>
                    <a:pt x="4745342" y="250291"/>
                  </a:lnTo>
                  <a:lnTo>
                    <a:pt x="4767059" y="233172"/>
                  </a:lnTo>
                  <a:lnTo>
                    <a:pt x="4778019" y="219456"/>
                  </a:lnTo>
                  <a:lnTo>
                    <a:pt x="4784191" y="211734"/>
                  </a:lnTo>
                  <a:lnTo>
                    <a:pt x="4796587" y="188595"/>
                  </a:lnTo>
                  <a:lnTo>
                    <a:pt x="4804143" y="163728"/>
                  </a:lnTo>
                  <a:lnTo>
                    <a:pt x="4806683" y="137160"/>
                  </a:lnTo>
                  <a:close/>
                </a:path>
                <a:path w="8037830" h="1228725">
                  <a:moveTo>
                    <a:pt x="4908791" y="457200"/>
                  </a:moveTo>
                  <a:lnTo>
                    <a:pt x="4846307" y="457200"/>
                  </a:lnTo>
                  <a:lnTo>
                    <a:pt x="4776203" y="568452"/>
                  </a:lnTo>
                  <a:lnTo>
                    <a:pt x="4707623" y="457200"/>
                  </a:lnTo>
                  <a:lnTo>
                    <a:pt x="4645139" y="457200"/>
                  </a:lnTo>
                  <a:lnTo>
                    <a:pt x="4645139" y="720852"/>
                  </a:lnTo>
                  <a:lnTo>
                    <a:pt x="4701527" y="720852"/>
                  </a:lnTo>
                  <a:lnTo>
                    <a:pt x="4701527" y="550164"/>
                  </a:lnTo>
                  <a:lnTo>
                    <a:pt x="4774679" y="661416"/>
                  </a:lnTo>
                  <a:lnTo>
                    <a:pt x="4776203" y="661416"/>
                  </a:lnTo>
                  <a:lnTo>
                    <a:pt x="4850879" y="548640"/>
                  </a:lnTo>
                  <a:lnTo>
                    <a:pt x="4850879" y="720852"/>
                  </a:lnTo>
                  <a:lnTo>
                    <a:pt x="4908791" y="720852"/>
                  </a:lnTo>
                  <a:lnTo>
                    <a:pt x="4908791" y="457200"/>
                  </a:lnTo>
                  <a:close/>
                </a:path>
                <a:path w="8037830" h="1228725">
                  <a:moveTo>
                    <a:pt x="5103876" y="216395"/>
                  </a:moveTo>
                  <a:lnTo>
                    <a:pt x="5073396" y="216395"/>
                  </a:lnTo>
                  <a:lnTo>
                    <a:pt x="5073396" y="56375"/>
                  </a:lnTo>
                  <a:lnTo>
                    <a:pt x="5073396" y="4559"/>
                  </a:lnTo>
                  <a:lnTo>
                    <a:pt x="5015484" y="4559"/>
                  </a:lnTo>
                  <a:lnTo>
                    <a:pt x="5015484" y="56375"/>
                  </a:lnTo>
                  <a:lnTo>
                    <a:pt x="5015484" y="216395"/>
                  </a:lnTo>
                  <a:lnTo>
                    <a:pt x="4913376" y="216395"/>
                  </a:lnTo>
                  <a:lnTo>
                    <a:pt x="4923612" y="186042"/>
                  </a:lnTo>
                  <a:lnTo>
                    <a:pt x="4931283" y="154101"/>
                  </a:lnTo>
                  <a:lnTo>
                    <a:pt x="4936083" y="120180"/>
                  </a:lnTo>
                  <a:lnTo>
                    <a:pt x="4937760" y="83807"/>
                  </a:lnTo>
                  <a:lnTo>
                    <a:pt x="4937760" y="56375"/>
                  </a:lnTo>
                  <a:lnTo>
                    <a:pt x="5015484" y="56375"/>
                  </a:lnTo>
                  <a:lnTo>
                    <a:pt x="5015484" y="4559"/>
                  </a:lnTo>
                  <a:lnTo>
                    <a:pt x="4881372" y="4559"/>
                  </a:lnTo>
                  <a:lnTo>
                    <a:pt x="4881372" y="35039"/>
                  </a:lnTo>
                  <a:lnTo>
                    <a:pt x="4880838" y="66471"/>
                  </a:lnTo>
                  <a:lnTo>
                    <a:pt x="4877511" y="119049"/>
                  </a:lnTo>
                  <a:lnTo>
                    <a:pt x="4871275" y="159613"/>
                  </a:lnTo>
                  <a:lnTo>
                    <a:pt x="4859845" y="197853"/>
                  </a:lnTo>
                  <a:lnTo>
                    <a:pt x="4852416" y="216395"/>
                  </a:lnTo>
                  <a:lnTo>
                    <a:pt x="4828032" y="216395"/>
                  </a:lnTo>
                  <a:lnTo>
                    <a:pt x="4828032" y="323075"/>
                  </a:lnTo>
                  <a:lnTo>
                    <a:pt x="4879848" y="323075"/>
                  </a:lnTo>
                  <a:lnTo>
                    <a:pt x="4882896" y="268211"/>
                  </a:lnTo>
                  <a:lnTo>
                    <a:pt x="5049012" y="268211"/>
                  </a:lnTo>
                  <a:lnTo>
                    <a:pt x="5049012" y="323075"/>
                  </a:lnTo>
                  <a:lnTo>
                    <a:pt x="5096256" y="323075"/>
                  </a:lnTo>
                  <a:lnTo>
                    <a:pt x="5100167" y="268211"/>
                  </a:lnTo>
                  <a:lnTo>
                    <a:pt x="5103876" y="216395"/>
                  </a:lnTo>
                  <a:close/>
                </a:path>
                <a:path w="8037830" h="1228725">
                  <a:moveTo>
                    <a:pt x="5228844" y="720852"/>
                  </a:moveTo>
                  <a:lnTo>
                    <a:pt x="5203558" y="661416"/>
                  </a:lnTo>
                  <a:lnTo>
                    <a:pt x="5182171" y="611124"/>
                  </a:lnTo>
                  <a:lnTo>
                    <a:pt x="5145875" y="525780"/>
                  </a:lnTo>
                  <a:lnTo>
                    <a:pt x="5122164" y="470014"/>
                  </a:lnTo>
                  <a:lnTo>
                    <a:pt x="5122164" y="611124"/>
                  </a:lnTo>
                  <a:lnTo>
                    <a:pt x="5053584" y="611124"/>
                  </a:lnTo>
                  <a:lnTo>
                    <a:pt x="5088636" y="525780"/>
                  </a:lnTo>
                  <a:lnTo>
                    <a:pt x="5122164" y="611124"/>
                  </a:lnTo>
                  <a:lnTo>
                    <a:pt x="5122164" y="470014"/>
                  </a:lnTo>
                  <a:lnTo>
                    <a:pt x="5116068" y="455676"/>
                  </a:lnTo>
                  <a:lnTo>
                    <a:pt x="5061204" y="455676"/>
                  </a:lnTo>
                  <a:lnTo>
                    <a:pt x="4948428" y="720852"/>
                  </a:lnTo>
                  <a:lnTo>
                    <a:pt x="5007864" y="720852"/>
                  </a:lnTo>
                  <a:lnTo>
                    <a:pt x="5032248" y="661416"/>
                  </a:lnTo>
                  <a:lnTo>
                    <a:pt x="5143500" y="661416"/>
                  </a:lnTo>
                  <a:lnTo>
                    <a:pt x="5167884" y="720852"/>
                  </a:lnTo>
                  <a:lnTo>
                    <a:pt x="5228844" y="720852"/>
                  </a:lnTo>
                  <a:close/>
                </a:path>
                <a:path w="8037830" h="1228725">
                  <a:moveTo>
                    <a:pt x="5347716" y="216141"/>
                  </a:moveTo>
                  <a:lnTo>
                    <a:pt x="5204460" y="216141"/>
                  </a:lnTo>
                  <a:lnTo>
                    <a:pt x="5204460" y="161531"/>
                  </a:lnTo>
                  <a:lnTo>
                    <a:pt x="5329428" y="161531"/>
                  </a:lnTo>
                  <a:lnTo>
                    <a:pt x="5329428" y="109461"/>
                  </a:lnTo>
                  <a:lnTo>
                    <a:pt x="5204460" y="109461"/>
                  </a:lnTo>
                  <a:lnTo>
                    <a:pt x="5204460" y="56121"/>
                  </a:lnTo>
                  <a:lnTo>
                    <a:pt x="5346192" y="56121"/>
                  </a:lnTo>
                  <a:lnTo>
                    <a:pt x="5346192" y="4051"/>
                  </a:lnTo>
                  <a:lnTo>
                    <a:pt x="5146548" y="4051"/>
                  </a:lnTo>
                  <a:lnTo>
                    <a:pt x="5146548" y="56121"/>
                  </a:lnTo>
                  <a:lnTo>
                    <a:pt x="5146548" y="109461"/>
                  </a:lnTo>
                  <a:lnTo>
                    <a:pt x="5146548" y="161531"/>
                  </a:lnTo>
                  <a:lnTo>
                    <a:pt x="5146548" y="216141"/>
                  </a:lnTo>
                  <a:lnTo>
                    <a:pt x="5146548" y="268211"/>
                  </a:lnTo>
                  <a:lnTo>
                    <a:pt x="5347716" y="268211"/>
                  </a:lnTo>
                  <a:lnTo>
                    <a:pt x="5347716" y="216141"/>
                  </a:lnTo>
                  <a:close/>
                </a:path>
                <a:path w="8037830" h="1228725">
                  <a:moveTo>
                    <a:pt x="5477243" y="548640"/>
                  </a:moveTo>
                  <a:lnTo>
                    <a:pt x="5468798" y="509016"/>
                  </a:lnTo>
                  <a:lnTo>
                    <a:pt x="5434952" y="471982"/>
                  </a:lnTo>
                  <a:lnTo>
                    <a:pt x="5419331" y="464591"/>
                  </a:lnTo>
                  <a:lnTo>
                    <a:pt x="5419331" y="550164"/>
                  </a:lnTo>
                  <a:lnTo>
                    <a:pt x="5418506" y="558114"/>
                  </a:lnTo>
                  <a:lnTo>
                    <a:pt x="5391899" y="587311"/>
                  </a:lnTo>
                  <a:lnTo>
                    <a:pt x="5372087" y="589788"/>
                  </a:lnTo>
                  <a:lnTo>
                    <a:pt x="5326367" y="589788"/>
                  </a:lnTo>
                  <a:lnTo>
                    <a:pt x="5326367" y="509016"/>
                  </a:lnTo>
                  <a:lnTo>
                    <a:pt x="5372087" y="509016"/>
                  </a:lnTo>
                  <a:lnTo>
                    <a:pt x="5411622" y="525729"/>
                  </a:lnTo>
                  <a:lnTo>
                    <a:pt x="5419331" y="550164"/>
                  </a:lnTo>
                  <a:lnTo>
                    <a:pt x="5419331" y="464591"/>
                  </a:lnTo>
                  <a:lnTo>
                    <a:pt x="5417807" y="463867"/>
                  </a:lnTo>
                  <a:lnTo>
                    <a:pt x="5398376" y="458889"/>
                  </a:lnTo>
                  <a:lnTo>
                    <a:pt x="5376659" y="457200"/>
                  </a:lnTo>
                  <a:lnTo>
                    <a:pt x="5268455" y="457200"/>
                  </a:lnTo>
                  <a:lnTo>
                    <a:pt x="5268455" y="720852"/>
                  </a:lnTo>
                  <a:lnTo>
                    <a:pt x="5326367" y="720852"/>
                  </a:lnTo>
                  <a:lnTo>
                    <a:pt x="5326367" y="641604"/>
                  </a:lnTo>
                  <a:lnTo>
                    <a:pt x="5370563" y="641604"/>
                  </a:lnTo>
                  <a:lnTo>
                    <a:pt x="5412664" y="635698"/>
                  </a:lnTo>
                  <a:lnTo>
                    <a:pt x="5446763" y="617220"/>
                  </a:lnTo>
                  <a:lnTo>
                    <a:pt x="5475490" y="570064"/>
                  </a:lnTo>
                  <a:lnTo>
                    <a:pt x="5477243" y="548640"/>
                  </a:lnTo>
                  <a:close/>
                </a:path>
                <a:path w="8037830" h="1228725">
                  <a:moveTo>
                    <a:pt x="5745467" y="457187"/>
                  </a:moveTo>
                  <a:lnTo>
                    <a:pt x="5692127" y="457187"/>
                  </a:lnTo>
                  <a:lnTo>
                    <a:pt x="5576303" y="629399"/>
                  </a:lnTo>
                  <a:lnTo>
                    <a:pt x="5576303" y="457187"/>
                  </a:lnTo>
                  <a:lnTo>
                    <a:pt x="5518391" y="457187"/>
                  </a:lnTo>
                  <a:lnTo>
                    <a:pt x="5518391" y="720839"/>
                  </a:lnTo>
                  <a:lnTo>
                    <a:pt x="5573255" y="720839"/>
                  </a:lnTo>
                  <a:lnTo>
                    <a:pt x="5689079" y="548627"/>
                  </a:lnTo>
                  <a:lnTo>
                    <a:pt x="5689079" y="720839"/>
                  </a:lnTo>
                  <a:lnTo>
                    <a:pt x="5745467" y="720839"/>
                  </a:lnTo>
                  <a:lnTo>
                    <a:pt x="5745467" y="457187"/>
                  </a:lnTo>
                  <a:close/>
                </a:path>
                <a:path w="8037830" h="1228725">
                  <a:moveTo>
                    <a:pt x="5775960" y="4559"/>
                  </a:moveTo>
                  <a:lnTo>
                    <a:pt x="5713476" y="4559"/>
                  </a:lnTo>
                  <a:lnTo>
                    <a:pt x="5644896" y="115811"/>
                  </a:lnTo>
                  <a:lnTo>
                    <a:pt x="5574792" y="4559"/>
                  </a:lnTo>
                  <a:lnTo>
                    <a:pt x="5512308" y="4559"/>
                  </a:lnTo>
                  <a:lnTo>
                    <a:pt x="5512308" y="268211"/>
                  </a:lnTo>
                  <a:lnTo>
                    <a:pt x="5570220" y="268211"/>
                  </a:lnTo>
                  <a:lnTo>
                    <a:pt x="5570220" y="97523"/>
                  </a:lnTo>
                  <a:lnTo>
                    <a:pt x="5643372" y="208775"/>
                  </a:lnTo>
                  <a:lnTo>
                    <a:pt x="5644896" y="208775"/>
                  </a:lnTo>
                  <a:lnTo>
                    <a:pt x="5718048" y="95999"/>
                  </a:lnTo>
                  <a:lnTo>
                    <a:pt x="5718048" y="268211"/>
                  </a:lnTo>
                  <a:lnTo>
                    <a:pt x="5775960" y="268211"/>
                  </a:lnTo>
                  <a:lnTo>
                    <a:pt x="5775960" y="4559"/>
                  </a:lnTo>
                  <a:close/>
                </a:path>
                <a:path w="8037830" h="1228725">
                  <a:moveTo>
                    <a:pt x="6048756" y="457187"/>
                  </a:moveTo>
                  <a:lnTo>
                    <a:pt x="5984748" y="457187"/>
                  </a:lnTo>
                  <a:lnTo>
                    <a:pt x="5922264" y="595871"/>
                  </a:lnTo>
                  <a:lnTo>
                    <a:pt x="5850636" y="457187"/>
                  </a:lnTo>
                  <a:lnTo>
                    <a:pt x="5785104" y="457187"/>
                  </a:lnTo>
                  <a:lnTo>
                    <a:pt x="5890260" y="653783"/>
                  </a:lnTo>
                  <a:lnTo>
                    <a:pt x="5883110" y="663549"/>
                  </a:lnTo>
                  <a:lnTo>
                    <a:pt x="5875401" y="670166"/>
                  </a:lnTo>
                  <a:lnTo>
                    <a:pt x="5867108" y="673938"/>
                  </a:lnTo>
                  <a:lnTo>
                    <a:pt x="5858256" y="675119"/>
                  </a:lnTo>
                  <a:lnTo>
                    <a:pt x="5849391" y="674573"/>
                  </a:lnTo>
                  <a:lnTo>
                    <a:pt x="5841111" y="673023"/>
                  </a:lnTo>
                  <a:lnTo>
                    <a:pt x="5833389" y="670623"/>
                  </a:lnTo>
                  <a:lnTo>
                    <a:pt x="5826252" y="667499"/>
                  </a:lnTo>
                  <a:lnTo>
                    <a:pt x="5803392" y="710171"/>
                  </a:lnTo>
                  <a:lnTo>
                    <a:pt x="5817362" y="716419"/>
                  </a:lnTo>
                  <a:lnTo>
                    <a:pt x="5831776" y="721220"/>
                  </a:lnTo>
                  <a:lnTo>
                    <a:pt x="5846457" y="724319"/>
                  </a:lnTo>
                  <a:lnTo>
                    <a:pt x="5861304" y="725411"/>
                  </a:lnTo>
                  <a:lnTo>
                    <a:pt x="5874702" y="724319"/>
                  </a:lnTo>
                  <a:lnTo>
                    <a:pt x="5920067" y="701268"/>
                  </a:lnTo>
                  <a:lnTo>
                    <a:pt x="5946648" y="661403"/>
                  </a:lnTo>
                  <a:lnTo>
                    <a:pt x="6048756" y="457187"/>
                  </a:lnTo>
                  <a:close/>
                </a:path>
                <a:path w="8037830" h="1228725">
                  <a:moveTo>
                    <a:pt x="6095987" y="268211"/>
                  </a:moveTo>
                  <a:lnTo>
                    <a:pt x="6070714" y="208775"/>
                  </a:lnTo>
                  <a:lnTo>
                    <a:pt x="6049327" y="158483"/>
                  </a:lnTo>
                  <a:lnTo>
                    <a:pt x="6013031" y="73139"/>
                  </a:lnTo>
                  <a:lnTo>
                    <a:pt x="5990831" y="20955"/>
                  </a:lnTo>
                  <a:lnTo>
                    <a:pt x="5990831" y="158483"/>
                  </a:lnTo>
                  <a:lnTo>
                    <a:pt x="5920727" y="158483"/>
                  </a:lnTo>
                  <a:lnTo>
                    <a:pt x="5955779" y="73139"/>
                  </a:lnTo>
                  <a:lnTo>
                    <a:pt x="5990831" y="158483"/>
                  </a:lnTo>
                  <a:lnTo>
                    <a:pt x="5990831" y="20955"/>
                  </a:lnTo>
                  <a:lnTo>
                    <a:pt x="5983211" y="3035"/>
                  </a:lnTo>
                  <a:lnTo>
                    <a:pt x="5929871" y="3035"/>
                  </a:lnTo>
                  <a:lnTo>
                    <a:pt x="5817095" y="268211"/>
                  </a:lnTo>
                  <a:lnTo>
                    <a:pt x="5876531" y="268211"/>
                  </a:lnTo>
                  <a:lnTo>
                    <a:pt x="5900915" y="208775"/>
                  </a:lnTo>
                  <a:lnTo>
                    <a:pt x="6012167" y="208775"/>
                  </a:lnTo>
                  <a:lnTo>
                    <a:pt x="6035027" y="268211"/>
                  </a:lnTo>
                  <a:lnTo>
                    <a:pt x="6095987" y="268211"/>
                  </a:lnTo>
                  <a:close/>
                </a:path>
                <a:path w="8037830" h="1228725">
                  <a:moveTo>
                    <a:pt x="6307836" y="456692"/>
                  </a:moveTo>
                  <a:lnTo>
                    <a:pt x="6086856" y="456692"/>
                  </a:lnTo>
                  <a:lnTo>
                    <a:pt x="6086856" y="508762"/>
                  </a:lnTo>
                  <a:lnTo>
                    <a:pt x="6086856" y="720852"/>
                  </a:lnTo>
                  <a:lnTo>
                    <a:pt x="6144768" y="720852"/>
                  </a:lnTo>
                  <a:lnTo>
                    <a:pt x="6144768" y="508762"/>
                  </a:lnTo>
                  <a:lnTo>
                    <a:pt x="6249924" y="508762"/>
                  </a:lnTo>
                  <a:lnTo>
                    <a:pt x="6249924" y="720852"/>
                  </a:lnTo>
                  <a:lnTo>
                    <a:pt x="6307836" y="720852"/>
                  </a:lnTo>
                  <a:lnTo>
                    <a:pt x="6307836" y="508762"/>
                  </a:lnTo>
                  <a:lnTo>
                    <a:pt x="6307836" y="456692"/>
                  </a:lnTo>
                  <a:close/>
                </a:path>
                <a:path w="8037830" h="1228725">
                  <a:moveTo>
                    <a:pt x="6345923" y="95999"/>
                  </a:moveTo>
                  <a:lnTo>
                    <a:pt x="6337478" y="56375"/>
                  </a:lnTo>
                  <a:lnTo>
                    <a:pt x="6303632" y="19354"/>
                  </a:lnTo>
                  <a:lnTo>
                    <a:pt x="6286487" y="11226"/>
                  </a:lnTo>
                  <a:lnTo>
                    <a:pt x="6286487" y="97523"/>
                  </a:lnTo>
                  <a:lnTo>
                    <a:pt x="6285877" y="105486"/>
                  </a:lnTo>
                  <a:lnTo>
                    <a:pt x="6259817" y="134670"/>
                  </a:lnTo>
                  <a:lnTo>
                    <a:pt x="6240767" y="137147"/>
                  </a:lnTo>
                  <a:lnTo>
                    <a:pt x="6195047" y="137147"/>
                  </a:lnTo>
                  <a:lnTo>
                    <a:pt x="6195047" y="56375"/>
                  </a:lnTo>
                  <a:lnTo>
                    <a:pt x="6239243" y="56375"/>
                  </a:lnTo>
                  <a:lnTo>
                    <a:pt x="6279426" y="73101"/>
                  </a:lnTo>
                  <a:lnTo>
                    <a:pt x="6286487" y="97523"/>
                  </a:lnTo>
                  <a:lnTo>
                    <a:pt x="6286487" y="11226"/>
                  </a:lnTo>
                  <a:lnTo>
                    <a:pt x="6267056" y="6261"/>
                  </a:lnTo>
                  <a:lnTo>
                    <a:pt x="6245339" y="4559"/>
                  </a:lnTo>
                  <a:lnTo>
                    <a:pt x="6137135" y="4559"/>
                  </a:lnTo>
                  <a:lnTo>
                    <a:pt x="6137135" y="268211"/>
                  </a:lnTo>
                  <a:lnTo>
                    <a:pt x="6195047" y="268211"/>
                  </a:lnTo>
                  <a:lnTo>
                    <a:pt x="6195047" y="188963"/>
                  </a:lnTo>
                  <a:lnTo>
                    <a:pt x="6239243" y="188963"/>
                  </a:lnTo>
                  <a:lnTo>
                    <a:pt x="6281344" y="183057"/>
                  </a:lnTo>
                  <a:lnTo>
                    <a:pt x="6315443" y="164579"/>
                  </a:lnTo>
                  <a:lnTo>
                    <a:pt x="6343955" y="117436"/>
                  </a:lnTo>
                  <a:lnTo>
                    <a:pt x="6345923" y="95999"/>
                  </a:lnTo>
                  <a:close/>
                </a:path>
                <a:path w="8037830" h="1228725">
                  <a:moveTo>
                    <a:pt x="6614160" y="4559"/>
                  </a:moveTo>
                  <a:lnTo>
                    <a:pt x="6560820" y="4559"/>
                  </a:lnTo>
                  <a:lnTo>
                    <a:pt x="6443472" y="176771"/>
                  </a:lnTo>
                  <a:lnTo>
                    <a:pt x="6443472" y="4559"/>
                  </a:lnTo>
                  <a:lnTo>
                    <a:pt x="6387084" y="4559"/>
                  </a:lnTo>
                  <a:lnTo>
                    <a:pt x="6387084" y="268211"/>
                  </a:lnTo>
                  <a:lnTo>
                    <a:pt x="6441948" y="268211"/>
                  </a:lnTo>
                  <a:lnTo>
                    <a:pt x="6556248" y="95999"/>
                  </a:lnTo>
                  <a:lnTo>
                    <a:pt x="6556248" y="268211"/>
                  </a:lnTo>
                  <a:lnTo>
                    <a:pt x="6614160" y="268211"/>
                  </a:lnTo>
                  <a:lnTo>
                    <a:pt x="6614160" y="4559"/>
                  </a:lnTo>
                  <a:close/>
                </a:path>
                <a:path w="8037830" h="1228725">
                  <a:moveTo>
                    <a:pt x="6637020" y="589775"/>
                  </a:moveTo>
                  <a:lnTo>
                    <a:pt x="6627495" y="535863"/>
                  </a:lnTo>
                  <a:lnTo>
                    <a:pt x="6597396" y="492239"/>
                  </a:lnTo>
                  <a:lnTo>
                    <a:pt x="6577584" y="475970"/>
                  </a:lnTo>
                  <a:lnTo>
                    <a:pt x="6577584" y="589775"/>
                  </a:lnTo>
                  <a:lnTo>
                    <a:pt x="6576149" y="606336"/>
                  </a:lnTo>
                  <a:lnTo>
                    <a:pt x="6554724" y="647687"/>
                  </a:lnTo>
                  <a:lnTo>
                    <a:pt x="6514643" y="670623"/>
                  </a:lnTo>
                  <a:lnTo>
                    <a:pt x="6498336" y="672071"/>
                  </a:lnTo>
                  <a:lnTo>
                    <a:pt x="6481775" y="670623"/>
                  </a:lnTo>
                  <a:lnTo>
                    <a:pt x="6440424" y="647687"/>
                  </a:lnTo>
                  <a:lnTo>
                    <a:pt x="6418986" y="606336"/>
                  </a:lnTo>
                  <a:lnTo>
                    <a:pt x="6417564" y="589775"/>
                  </a:lnTo>
                  <a:lnTo>
                    <a:pt x="6418986" y="572350"/>
                  </a:lnTo>
                  <a:lnTo>
                    <a:pt x="6440424" y="530339"/>
                  </a:lnTo>
                  <a:lnTo>
                    <a:pt x="6480492" y="507415"/>
                  </a:lnTo>
                  <a:lnTo>
                    <a:pt x="6496812" y="505955"/>
                  </a:lnTo>
                  <a:lnTo>
                    <a:pt x="6513360" y="507415"/>
                  </a:lnTo>
                  <a:lnTo>
                    <a:pt x="6554724" y="530339"/>
                  </a:lnTo>
                  <a:lnTo>
                    <a:pt x="6576149" y="572566"/>
                  </a:lnTo>
                  <a:lnTo>
                    <a:pt x="6577584" y="589775"/>
                  </a:lnTo>
                  <a:lnTo>
                    <a:pt x="6577584" y="475970"/>
                  </a:lnTo>
                  <a:lnTo>
                    <a:pt x="6576555" y="475119"/>
                  </a:lnTo>
                  <a:lnTo>
                    <a:pt x="6553009" y="462711"/>
                  </a:lnTo>
                  <a:lnTo>
                    <a:pt x="6526885" y="455168"/>
                  </a:lnTo>
                  <a:lnTo>
                    <a:pt x="6498336" y="452615"/>
                  </a:lnTo>
                  <a:lnTo>
                    <a:pt x="6468897" y="455168"/>
                  </a:lnTo>
                  <a:lnTo>
                    <a:pt x="6418605" y="475119"/>
                  </a:lnTo>
                  <a:lnTo>
                    <a:pt x="6379985" y="513702"/>
                  </a:lnTo>
                  <a:lnTo>
                    <a:pt x="6360452" y="562330"/>
                  </a:lnTo>
                  <a:lnTo>
                    <a:pt x="6358128" y="589775"/>
                  </a:lnTo>
                  <a:lnTo>
                    <a:pt x="6360452" y="617207"/>
                  </a:lnTo>
                  <a:lnTo>
                    <a:pt x="6379985" y="665213"/>
                  </a:lnTo>
                  <a:lnTo>
                    <a:pt x="6418580" y="702919"/>
                  </a:lnTo>
                  <a:lnTo>
                    <a:pt x="6468250" y="722871"/>
                  </a:lnTo>
                  <a:lnTo>
                    <a:pt x="6496812" y="725411"/>
                  </a:lnTo>
                  <a:lnTo>
                    <a:pt x="6526238" y="722871"/>
                  </a:lnTo>
                  <a:lnTo>
                    <a:pt x="6576530" y="702919"/>
                  </a:lnTo>
                  <a:lnTo>
                    <a:pt x="6608762" y="672071"/>
                  </a:lnTo>
                  <a:lnTo>
                    <a:pt x="6634683" y="616356"/>
                  </a:lnTo>
                  <a:lnTo>
                    <a:pt x="6637020" y="589775"/>
                  </a:lnTo>
                  <a:close/>
                </a:path>
                <a:path w="8037830" h="1228725">
                  <a:moveTo>
                    <a:pt x="6905231" y="457187"/>
                  </a:moveTo>
                  <a:lnTo>
                    <a:pt x="6717779" y="457187"/>
                  </a:lnTo>
                  <a:lnTo>
                    <a:pt x="6717779" y="512051"/>
                  </a:lnTo>
                  <a:lnTo>
                    <a:pt x="6717525" y="536968"/>
                  </a:lnTo>
                  <a:lnTo>
                    <a:pt x="6715861" y="579348"/>
                  </a:lnTo>
                  <a:lnTo>
                    <a:pt x="6710540" y="625779"/>
                  </a:lnTo>
                  <a:lnTo>
                    <a:pt x="6693141" y="665022"/>
                  </a:lnTo>
                  <a:lnTo>
                    <a:pt x="6676631" y="673595"/>
                  </a:lnTo>
                  <a:lnTo>
                    <a:pt x="6659867" y="673595"/>
                  </a:lnTo>
                  <a:lnTo>
                    <a:pt x="6655295" y="720839"/>
                  </a:lnTo>
                  <a:lnTo>
                    <a:pt x="6662420" y="721969"/>
                  </a:lnTo>
                  <a:lnTo>
                    <a:pt x="6669964" y="722934"/>
                  </a:lnTo>
                  <a:lnTo>
                    <a:pt x="6677800" y="723633"/>
                  </a:lnTo>
                  <a:lnTo>
                    <a:pt x="6685775" y="723887"/>
                  </a:lnTo>
                  <a:lnTo>
                    <a:pt x="6700926" y="723011"/>
                  </a:lnTo>
                  <a:lnTo>
                    <a:pt x="6743763" y="698296"/>
                  </a:lnTo>
                  <a:lnTo>
                    <a:pt x="6761975" y="649211"/>
                  </a:lnTo>
                  <a:lnTo>
                    <a:pt x="6768833" y="597585"/>
                  </a:lnTo>
                  <a:lnTo>
                    <a:pt x="6771119" y="528815"/>
                  </a:lnTo>
                  <a:lnTo>
                    <a:pt x="6771119" y="509003"/>
                  </a:lnTo>
                  <a:lnTo>
                    <a:pt x="6847319" y="509003"/>
                  </a:lnTo>
                  <a:lnTo>
                    <a:pt x="6847319" y="720839"/>
                  </a:lnTo>
                  <a:lnTo>
                    <a:pt x="6905231" y="720839"/>
                  </a:lnTo>
                  <a:lnTo>
                    <a:pt x="6905231" y="457187"/>
                  </a:lnTo>
                  <a:close/>
                </a:path>
                <a:path w="8037830" h="1228725">
                  <a:moveTo>
                    <a:pt x="6915899" y="4559"/>
                  </a:moveTo>
                  <a:lnTo>
                    <a:pt x="6853415" y="4559"/>
                  </a:lnTo>
                  <a:lnTo>
                    <a:pt x="6789407" y="143243"/>
                  </a:lnTo>
                  <a:lnTo>
                    <a:pt x="6717779" y="4559"/>
                  </a:lnTo>
                  <a:lnTo>
                    <a:pt x="6653771" y="4559"/>
                  </a:lnTo>
                  <a:lnTo>
                    <a:pt x="6758927" y="201155"/>
                  </a:lnTo>
                  <a:lnTo>
                    <a:pt x="6751764" y="210921"/>
                  </a:lnTo>
                  <a:lnTo>
                    <a:pt x="6743878" y="217538"/>
                  </a:lnTo>
                  <a:lnTo>
                    <a:pt x="6735140" y="221310"/>
                  </a:lnTo>
                  <a:lnTo>
                    <a:pt x="6725399" y="222491"/>
                  </a:lnTo>
                  <a:lnTo>
                    <a:pt x="6717424" y="221945"/>
                  </a:lnTo>
                  <a:lnTo>
                    <a:pt x="6709588" y="220395"/>
                  </a:lnTo>
                  <a:lnTo>
                    <a:pt x="6702044" y="217995"/>
                  </a:lnTo>
                  <a:lnTo>
                    <a:pt x="6694919" y="214871"/>
                  </a:lnTo>
                  <a:lnTo>
                    <a:pt x="6672059" y="257543"/>
                  </a:lnTo>
                  <a:lnTo>
                    <a:pt x="6685801" y="263791"/>
                  </a:lnTo>
                  <a:lnTo>
                    <a:pt x="6699682" y="268592"/>
                  </a:lnTo>
                  <a:lnTo>
                    <a:pt x="6713855" y="271691"/>
                  </a:lnTo>
                  <a:lnTo>
                    <a:pt x="6728447" y="272783"/>
                  </a:lnTo>
                  <a:lnTo>
                    <a:pt x="6742506" y="271691"/>
                  </a:lnTo>
                  <a:lnTo>
                    <a:pt x="6787248" y="248640"/>
                  </a:lnTo>
                  <a:lnTo>
                    <a:pt x="6815315" y="208775"/>
                  </a:lnTo>
                  <a:lnTo>
                    <a:pt x="6915899" y="4559"/>
                  </a:lnTo>
                  <a:close/>
                </a:path>
                <a:path w="8037830" h="1228725">
                  <a:moveTo>
                    <a:pt x="7174992" y="4051"/>
                  </a:moveTo>
                  <a:lnTo>
                    <a:pt x="6955536" y="4051"/>
                  </a:lnTo>
                  <a:lnTo>
                    <a:pt x="6955536" y="56121"/>
                  </a:lnTo>
                  <a:lnTo>
                    <a:pt x="6955536" y="268211"/>
                  </a:lnTo>
                  <a:lnTo>
                    <a:pt x="7013448" y="268211"/>
                  </a:lnTo>
                  <a:lnTo>
                    <a:pt x="7013448" y="56121"/>
                  </a:lnTo>
                  <a:lnTo>
                    <a:pt x="7117080" y="56121"/>
                  </a:lnTo>
                  <a:lnTo>
                    <a:pt x="7117080" y="268211"/>
                  </a:lnTo>
                  <a:lnTo>
                    <a:pt x="7174992" y="268211"/>
                  </a:lnTo>
                  <a:lnTo>
                    <a:pt x="7174992" y="56121"/>
                  </a:lnTo>
                  <a:lnTo>
                    <a:pt x="7174992" y="4051"/>
                  </a:lnTo>
                  <a:close/>
                </a:path>
                <a:path w="8037830" h="1228725">
                  <a:moveTo>
                    <a:pt x="7178027" y="457187"/>
                  </a:moveTo>
                  <a:lnTo>
                    <a:pt x="7120115" y="457187"/>
                  </a:lnTo>
                  <a:lnTo>
                    <a:pt x="7120115" y="509003"/>
                  </a:lnTo>
                  <a:lnTo>
                    <a:pt x="7120115" y="585203"/>
                  </a:lnTo>
                  <a:lnTo>
                    <a:pt x="7060679" y="585203"/>
                  </a:lnTo>
                  <a:lnTo>
                    <a:pt x="7050964" y="584619"/>
                  </a:lnTo>
                  <a:lnTo>
                    <a:pt x="7017321" y="556323"/>
                  </a:lnTo>
                  <a:lnTo>
                    <a:pt x="7016483" y="548627"/>
                  </a:lnTo>
                  <a:lnTo>
                    <a:pt x="7017321" y="539178"/>
                  </a:lnTo>
                  <a:lnTo>
                    <a:pt x="7051611" y="509816"/>
                  </a:lnTo>
                  <a:lnTo>
                    <a:pt x="7062203" y="509003"/>
                  </a:lnTo>
                  <a:lnTo>
                    <a:pt x="7120115" y="509003"/>
                  </a:lnTo>
                  <a:lnTo>
                    <a:pt x="7120115" y="457187"/>
                  </a:lnTo>
                  <a:lnTo>
                    <a:pt x="7057631" y="457187"/>
                  </a:lnTo>
                  <a:lnTo>
                    <a:pt x="7035063" y="458622"/>
                  </a:lnTo>
                  <a:lnTo>
                    <a:pt x="6998487" y="470052"/>
                  </a:lnTo>
                  <a:lnTo>
                    <a:pt x="6963905" y="507479"/>
                  </a:lnTo>
                  <a:lnTo>
                    <a:pt x="6957047" y="544055"/>
                  </a:lnTo>
                  <a:lnTo>
                    <a:pt x="6960743" y="572350"/>
                  </a:lnTo>
                  <a:lnTo>
                    <a:pt x="6971716" y="595490"/>
                  </a:lnTo>
                  <a:lnTo>
                    <a:pt x="6989839" y="613498"/>
                  </a:lnTo>
                  <a:lnTo>
                    <a:pt x="7014959" y="626351"/>
                  </a:lnTo>
                  <a:lnTo>
                    <a:pt x="6949427" y="720839"/>
                  </a:lnTo>
                  <a:lnTo>
                    <a:pt x="7018007" y="720839"/>
                  </a:lnTo>
                  <a:lnTo>
                    <a:pt x="7074395" y="637019"/>
                  </a:lnTo>
                  <a:lnTo>
                    <a:pt x="7120115" y="637019"/>
                  </a:lnTo>
                  <a:lnTo>
                    <a:pt x="7120115" y="720839"/>
                  </a:lnTo>
                  <a:lnTo>
                    <a:pt x="7178027" y="720839"/>
                  </a:lnTo>
                  <a:lnTo>
                    <a:pt x="7178027" y="637019"/>
                  </a:lnTo>
                  <a:lnTo>
                    <a:pt x="7178027" y="585203"/>
                  </a:lnTo>
                  <a:lnTo>
                    <a:pt x="7178027" y="509003"/>
                  </a:lnTo>
                  <a:lnTo>
                    <a:pt x="7178027" y="457187"/>
                  </a:lnTo>
                  <a:close/>
                </a:path>
                <a:path w="8037830" h="1228725">
                  <a:moveTo>
                    <a:pt x="7505700" y="137160"/>
                  </a:moveTo>
                  <a:lnTo>
                    <a:pt x="7503147" y="108839"/>
                  </a:lnTo>
                  <a:lnTo>
                    <a:pt x="7495603" y="83248"/>
                  </a:lnTo>
                  <a:lnTo>
                    <a:pt x="7483195" y="60210"/>
                  </a:lnTo>
                  <a:lnTo>
                    <a:pt x="7477468" y="53340"/>
                  </a:lnTo>
                  <a:lnTo>
                    <a:pt x="7466076" y="39624"/>
                  </a:lnTo>
                  <a:lnTo>
                    <a:pt x="7445210" y="22491"/>
                  </a:lnTo>
                  <a:lnTo>
                    <a:pt x="7444740" y="22250"/>
                  </a:lnTo>
                  <a:lnTo>
                    <a:pt x="7444740" y="137160"/>
                  </a:lnTo>
                  <a:lnTo>
                    <a:pt x="7443330" y="153708"/>
                  </a:lnTo>
                  <a:lnTo>
                    <a:pt x="7423404" y="195072"/>
                  </a:lnTo>
                  <a:lnTo>
                    <a:pt x="7382675" y="217995"/>
                  </a:lnTo>
                  <a:lnTo>
                    <a:pt x="7365492" y="219456"/>
                  </a:lnTo>
                  <a:lnTo>
                    <a:pt x="7349172" y="217995"/>
                  </a:lnTo>
                  <a:lnTo>
                    <a:pt x="7309104" y="195072"/>
                  </a:lnTo>
                  <a:lnTo>
                    <a:pt x="7287666" y="153708"/>
                  </a:lnTo>
                  <a:lnTo>
                    <a:pt x="7286244" y="137160"/>
                  </a:lnTo>
                  <a:lnTo>
                    <a:pt x="7287666" y="119722"/>
                  </a:lnTo>
                  <a:lnTo>
                    <a:pt x="7309104" y="77724"/>
                  </a:lnTo>
                  <a:lnTo>
                    <a:pt x="7348956" y="54787"/>
                  </a:lnTo>
                  <a:lnTo>
                    <a:pt x="7365492" y="53340"/>
                  </a:lnTo>
                  <a:lnTo>
                    <a:pt x="7382015" y="54787"/>
                  </a:lnTo>
                  <a:lnTo>
                    <a:pt x="7421880" y="77724"/>
                  </a:lnTo>
                  <a:lnTo>
                    <a:pt x="7443305" y="119938"/>
                  </a:lnTo>
                  <a:lnTo>
                    <a:pt x="7444740" y="137160"/>
                  </a:lnTo>
                  <a:lnTo>
                    <a:pt x="7444740" y="22250"/>
                  </a:lnTo>
                  <a:lnTo>
                    <a:pt x="7421499" y="10096"/>
                  </a:lnTo>
                  <a:lnTo>
                    <a:pt x="7394918" y="2540"/>
                  </a:lnTo>
                  <a:lnTo>
                    <a:pt x="7365492" y="0"/>
                  </a:lnTo>
                  <a:lnTo>
                    <a:pt x="7336930" y="2540"/>
                  </a:lnTo>
                  <a:lnTo>
                    <a:pt x="7287260" y="22491"/>
                  </a:lnTo>
                  <a:lnTo>
                    <a:pt x="7248423" y="61074"/>
                  </a:lnTo>
                  <a:lnTo>
                    <a:pt x="7227849" y="109702"/>
                  </a:lnTo>
                  <a:lnTo>
                    <a:pt x="7225284" y="137160"/>
                  </a:lnTo>
                  <a:lnTo>
                    <a:pt x="7227824" y="164592"/>
                  </a:lnTo>
                  <a:lnTo>
                    <a:pt x="7247776" y="212598"/>
                  </a:lnTo>
                  <a:lnTo>
                    <a:pt x="7286625" y="250291"/>
                  </a:lnTo>
                  <a:lnTo>
                    <a:pt x="7336917" y="270243"/>
                  </a:lnTo>
                  <a:lnTo>
                    <a:pt x="7365492" y="272796"/>
                  </a:lnTo>
                  <a:lnTo>
                    <a:pt x="7394067" y="270243"/>
                  </a:lnTo>
                  <a:lnTo>
                    <a:pt x="7420356" y="262699"/>
                  </a:lnTo>
                  <a:lnTo>
                    <a:pt x="7444359" y="250291"/>
                  </a:lnTo>
                  <a:lnTo>
                    <a:pt x="7466076" y="233172"/>
                  </a:lnTo>
                  <a:lnTo>
                    <a:pt x="7477023" y="219456"/>
                  </a:lnTo>
                  <a:lnTo>
                    <a:pt x="7483195" y="211734"/>
                  </a:lnTo>
                  <a:lnTo>
                    <a:pt x="7495603" y="188595"/>
                  </a:lnTo>
                  <a:lnTo>
                    <a:pt x="7503147" y="163728"/>
                  </a:lnTo>
                  <a:lnTo>
                    <a:pt x="7505700" y="137160"/>
                  </a:lnTo>
                  <a:close/>
                </a:path>
                <a:path w="8037830" h="1228725">
                  <a:moveTo>
                    <a:pt x="7773924" y="4572"/>
                  </a:moveTo>
                  <a:lnTo>
                    <a:pt x="7584948" y="4572"/>
                  </a:lnTo>
                  <a:lnTo>
                    <a:pt x="7584948" y="59436"/>
                  </a:lnTo>
                  <a:lnTo>
                    <a:pt x="7584897" y="84340"/>
                  </a:lnTo>
                  <a:lnTo>
                    <a:pt x="7583652" y="126720"/>
                  </a:lnTo>
                  <a:lnTo>
                    <a:pt x="7578471" y="173164"/>
                  </a:lnTo>
                  <a:lnTo>
                    <a:pt x="7561821" y="212407"/>
                  </a:lnTo>
                  <a:lnTo>
                    <a:pt x="7545324" y="220980"/>
                  </a:lnTo>
                  <a:lnTo>
                    <a:pt x="7527036" y="220980"/>
                  </a:lnTo>
                  <a:lnTo>
                    <a:pt x="7523988" y="268224"/>
                  </a:lnTo>
                  <a:lnTo>
                    <a:pt x="7538085" y="270319"/>
                  </a:lnTo>
                  <a:lnTo>
                    <a:pt x="7545845" y="271005"/>
                  </a:lnTo>
                  <a:lnTo>
                    <a:pt x="7554468" y="271272"/>
                  </a:lnTo>
                  <a:lnTo>
                    <a:pt x="7569581" y="270383"/>
                  </a:lnTo>
                  <a:lnTo>
                    <a:pt x="7611808" y="245668"/>
                  </a:lnTo>
                  <a:lnTo>
                    <a:pt x="7630668" y="196596"/>
                  </a:lnTo>
                  <a:lnTo>
                    <a:pt x="7637526" y="144970"/>
                  </a:lnTo>
                  <a:lnTo>
                    <a:pt x="7639812" y="76200"/>
                  </a:lnTo>
                  <a:lnTo>
                    <a:pt x="7639812" y="56388"/>
                  </a:lnTo>
                  <a:lnTo>
                    <a:pt x="7716012" y="56388"/>
                  </a:lnTo>
                  <a:lnTo>
                    <a:pt x="7716012" y="268224"/>
                  </a:lnTo>
                  <a:lnTo>
                    <a:pt x="7773924" y="268224"/>
                  </a:lnTo>
                  <a:lnTo>
                    <a:pt x="7773924" y="4572"/>
                  </a:lnTo>
                  <a:close/>
                </a:path>
                <a:path w="8037830" h="1228725">
                  <a:moveTo>
                    <a:pt x="8037563" y="216141"/>
                  </a:moveTo>
                  <a:lnTo>
                    <a:pt x="7895831" y="216141"/>
                  </a:lnTo>
                  <a:lnTo>
                    <a:pt x="7895831" y="161531"/>
                  </a:lnTo>
                  <a:lnTo>
                    <a:pt x="8019275" y="161531"/>
                  </a:lnTo>
                  <a:lnTo>
                    <a:pt x="8019275" y="109461"/>
                  </a:lnTo>
                  <a:lnTo>
                    <a:pt x="7895831" y="109461"/>
                  </a:lnTo>
                  <a:lnTo>
                    <a:pt x="7895831" y="56121"/>
                  </a:lnTo>
                  <a:lnTo>
                    <a:pt x="8036039" y="56121"/>
                  </a:lnTo>
                  <a:lnTo>
                    <a:pt x="8036039" y="4051"/>
                  </a:lnTo>
                  <a:lnTo>
                    <a:pt x="7837919" y="4051"/>
                  </a:lnTo>
                  <a:lnTo>
                    <a:pt x="7837919" y="56121"/>
                  </a:lnTo>
                  <a:lnTo>
                    <a:pt x="7837919" y="109461"/>
                  </a:lnTo>
                  <a:lnTo>
                    <a:pt x="7837919" y="161531"/>
                  </a:lnTo>
                  <a:lnTo>
                    <a:pt x="7837919" y="216141"/>
                  </a:lnTo>
                  <a:lnTo>
                    <a:pt x="7837919" y="268211"/>
                  </a:lnTo>
                  <a:lnTo>
                    <a:pt x="8037563" y="268211"/>
                  </a:lnTo>
                  <a:lnTo>
                    <a:pt x="8037563" y="2161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1306068" y="4466856"/>
              <a:ext cx="7573009" cy="853440"/>
            </a:xfrm>
            <a:custGeom>
              <a:avLst/>
              <a:gdLst/>
              <a:ahLst/>
              <a:cxnLst/>
              <a:rect l="l" t="t" r="r" b="b"/>
              <a:pathLst>
                <a:path w="7573009" h="853439">
                  <a:moveTo>
                    <a:pt x="129540" y="568439"/>
                  </a:moveTo>
                  <a:lnTo>
                    <a:pt x="103632" y="530339"/>
                  </a:lnTo>
                  <a:lnTo>
                    <a:pt x="79057" y="545769"/>
                  </a:lnTo>
                  <a:lnTo>
                    <a:pt x="57912" y="562343"/>
                  </a:lnTo>
                  <a:lnTo>
                    <a:pt x="25908" y="598919"/>
                  </a:lnTo>
                  <a:lnTo>
                    <a:pt x="6096" y="641972"/>
                  </a:lnTo>
                  <a:lnTo>
                    <a:pt x="0" y="691883"/>
                  </a:lnTo>
                  <a:lnTo>
                    <a:pt x="1473" y="718197"/>
                  </a:lnTo>
                  <a:lnTo>
                    <a:pt x="14135" y="764540"/>
                  </a:lnTo>
                  <a:lnTo>
                    <a:pt x="40195" y="803706"/>
                  </a:lnTo>
                  <a:lnTo>
                    <a:pt x="79057" y="837996"/>
                  </a:lnTo>
                  <a:lnTo>
                    <a:pt x="103632" y="853427"/>
                  </a:lnTo>
                  <a:lnTo>
                    <a:pt x="129540" y="815327"/>
                  </a:lnTo>
                  <a:lnTo>
                    <a:pt x="111506" y="801611"/>
                  </a:lnTo>
                  <a:lnTo>
                    <a:pt x="96202" y="787895"/>
                  </a:lnTo>
                  <a:lnTo>
                    <a:pt x="66027" y="745032"/>
                  </a:lnTo>
                  <a:lnTo>
                    <a:pt x="56388" y="691883"/>
                  </a:lnTo>
                  <a:lnTo>
                    <a:pt x="57505" y="673023"/>
                  </a:lnTo>
                  <a:lnTo>
                    <a:pt x="73152" y="623303"/>
                  </a:lnTo>
                  <a:lnTo>
                    <a:pt x="111506" y="582155"/>
                  </a:lnTo>
                  <a:lnTo>
                    <a:pt x="129540" y="568439"/>
                  </a:lnTo>
                  <a:close/>
                </a:path>
                <a:path w="7573009" h="853439">
                  <a:moveTo>
                    <a:pt x="388620" y="535940"/>
                  </a:moveTo>
                  <a:lnTo>
                    <a:pt x="169164" y="535940"/>
                  </a:lnTo>
                  <a:lnTo>
                    <a:pt x="169164" y="588010"/>
                  </a:lnTo>
                  <a:lnTo>
                    <a:pt x="169164" y="800100"/>
                  </a:lnTo>
                  <a:lnTo>
                    <a:pt x="227076" y="800100"/>
                  </a:lnTo>
                  <a:lnTo>
                    <a:pt x="227076" y="588010"/>
                  </a:lnTo>
                  <a:lnTo>
                    <a:pt x="330708" y="588010"/>
                  </a:lnTo>
                  <a:lnTo>
                    <a:pt x="330708" y="800100"/>
                  </a:lnTo>
                  <a:lnTo>
                    <a:pt x="388620" y="800100"/>
                  </a:lnTo>
                  <a:lnTo>
                    <a:pt x="388620" y="588010"/>
                  </a:lnTo>
                  <a:lnTo>
                    <a:pt x="388620" y="535940"/>
                  </a:lnTo>
                  <a:close/>
                </a:path>
                <a:path w="7573009" h="853439">
                  <a:moveTo>
                    <a:pt x="672071" y="535940"/>
                  </a:moveTo>
                  <a:lnTo>
                    <a:pt x="452628" y="535940"/>
                  </a:lnTo>
                  <a:lnTo>
                    <a:pt x="452628" y="588010"/>
                  </a:lnTo>
                  <a:lnTo>
                    <a:pt x="452628" y="800100"/>
                  </a:lnTo>
                  <a:lnTo>
                    <a:pt x="510540" y="800100"/>
                  </a:lnTo>
                  <a:lnTo>
                    <a:pt x="510540" y="588010"/>
                  </a:lnTo>
                  <a:lnTo>
                    <a:pt x="614172" y="588010"/>
                  </a:lnTo>
                  <a:lnTo>
                    <a:pt x="614172" y="800100"/>
                  </a:lnTo>
                  <a:lnTo>
                    <a:pt x="672071" y="800100"/>
                  </a:lnTo>
                  <a:lnTo>
                    <a:pt x="672071" y="588010"/>
                  </a:lnTo>
                  <a:lnTo>
                    <a:pt x="672071" y="535940"/>
                  </a:lnTo>
                  <a:close/>
                </a:path>
                <a:path w="7573009" h="853439">
                  <a:moveTo>
                    <a:pt x="932688" y="535940"/>
                  </a:moveTo>
                  <a:lnTo>
                    <a:pt x="714756" y="535940"/>
                  </a:lnTo>
                  <a:lnTo>
                    <a:pt x="714756" y="589280"/>
                  </a:lnTo>
                  <a:lnTo>
                    <a:pt x="795528" y="589280"/>
                  </a:lnTo>
                  <a:lnTo>
                    <a:pt x="795528" y="800100"/>
                  </a:lnTo>
                  <a:lnTo>
                    <a:pt x="853440" y="800100"/>
                  </a:lnTo>
                  <a:lnTo>
                    <a:pt x="853440" y="589280"/>
                  </a:lnTo>
                  <a:lnTo>
                    <a:pt x="932688" y="589280"/>
                  </a:lnTo>
                  <a:lnTo>
                    <a:pt x="932688" y="535940"/>
                  </a:lnTo>
                  <a:close/>
                </a:path>
                <a:path w="7573009" h="853439">
                  <a:moveTo>
                    <a:pt x="1299959" y="536448"/>
                  </a:moveTo>
                  <a:lnTo>
                    <a:pt x="1240523" y="536448"/>
                  </a:lnTo>
                  <a:lnTo>
                    <a:pt x="1240523" y="696468"/>
                  </a:lnTo>
                  <a:lnTo>
                    <a:pt x="1201051" y="635508"/>
                  </a:lnTo>
                  <a:lnTo>
                    <a:pt x="1136891" y="536448"/>
                  </a:lnTo>
                  <a:lnTo>
                    <a:pt x="1083551" y="536448"/>
                  </a:lnTo>
                  <a:lnTo>
                    <a:pt x="1083551" y="800100"/>
                  </a:lnTo>
                  <a:lnTo>
                    <a:pt x="1142987" y="800100"/>
                  </a:lnTo>
                  <a:lnTo>
                    <a:pt x="1142987" y="635508"/>
                  </a:lnTo>
                  <a:lnTo>
                    <a:pt x="1249667" y="800100"/>
                  </a:lnTo>
                  <a:lnTo>
                    <a:pt x="1299959" y="800100"/>
                  </a:lnTo>
                  <a:lnTo>
                    <a:pt x="1299959" y="696468"/>
                  </a:lnTo>
                  <a:lnTo>
                    <a:pt x="1299959" y="536448"/>
                  </a:lnTo>
                  <a:close/>
                </a:path>
                <a:path w="7573009" h="853439">
                  <a:moveTo>
                    <a:pt x="1406309" y="295656"/>
                  </a:moveTo>
                  <a:lnTo>
                    <a:pt x="1376172" y="295656"/>
                  </a:lnTo>
                  <a:lnTo>
                    <a:pt x="1376172" y="83566"/>
                  </a:lnTo>
                  <a:lnTo>
                    <a:pt x="1318260" y="83566"/>
                  </a:lnTo>
                  <a:lnTo>
                    <a:pt x="1318260" y="295656"/>
                  </a:lnTo>
                  <a:lnTo>
                    <a:pt x="1156716" y="295656"/>
                  </a:lnTo>
                  <a:lnTo>
                    <a:pt x="1156716" y="347726"/>
                  </a:lnTo>
                  <a:lnTo>
                    <a:pt x="1351788" y="347726"/>
                  </a:lnTo>
                  <a:lnTo>
                    <a:pt x="1351788" y="402336"/>
                  </a:lnTo>
                  <a:lnTo>
                    <a:pt x="1402499" y="402336"/>
                  </a:lnTo>
                  <a:lnTo>
                    <a:pt x="1402499" y="347726"/>
                  </a:lnTo>
                  <a:lnTo>
                    <a:pt x="1406309" y="347726"/>
                  </a:lnTo>
                  <a:lnTo>
                    <a:pt x="1406309" y="295656"/>
                  </a:lnTo>
                  <a:close/>
                </a:path>
                <a:path w="7573009" h="853439">
                  <a:moveTo>
                    <a:pt x="1432547" y="719328"/>
                  </a:moveTo>
                  <a:lnTo>
                    <a:pt x="1330439" y="719328"/>
                  </a:lnTo>
                  <a:lnTo>
                    <a:pt x="1330439" y="752856"/>
                  </a:lnTo>
                  <a:lnTo>
                    <a:pt x="1432547" y="752856"/>
                  </a:lnTo>
                  <a:lnTo>
                    <a:pt x="1432547" y="719328"/>
                  </a:lnTo>
                  <a:close/>
                </a:path>
                <a:path w="7573009" h="853439">
                  <a:moveTo>
                    <a:pt x="1438643" y="641604"/>
                  </a:moveTo>
                  <a:lnTo>
                    <a:pt x="1423403" y="601980"/>
                  </a:lnTo>
                  <a:lnTo>
                    <a:pt x="1405115" y="589026"/>
                  </a:lnTo>
                  <a:lnTo>
                    <a:pt x="1405115" y="635508"/>
                  </a:lnTo>
                  <a:lnTo>
                    <a:pt x="1405115" y="650748"/>
                  </a:lnTo>
                  <a:lnTo>
                    <a:pt x="1403591" y="656844"/>
                  </a:lnTo>
                  <a:lnTo>
                    <a:pt x="1399019" y="662940"/>
                  </a:lnTo>
                  <a:lnTo>
                    <a:pt x="1394447" y="667512"/>
                  </a:lnTo>
                  <a:lnTo>
                    <a:pt x="1388351" y="670560"/>
                  </a:lnTo>
                  <a:lnTo>
                    <a:pt x="1374635" y="670560"/>
                  </a:lnTo>
                  <a:lnTo>
                    <a:pt x="1368539" y="667512"/>
                  </a:lnTo>
                  <a:lnTo>
                    <a:pt x="1363967" y="661416"/>
                  </a:lnTo>
                  <a:lnTo>
                    <a:pt x="1359395" y="656844"/>
                  </a:lnTo>
                  <a:lnTo>
                    <a:pt x="1357871" y="650748"/>
                  </a:lnTo>
                  <a:lnTo>
                    <a:pt x="1357871" y="633984"/>
                  </a:lnTo>
                  <a:lnTo>
                    <a:pt x="1359395" y="627888"/>
                  </a:lnTo>
                  <a:lnTo>
                    <a:pt x="1363967" y="623316"/>
                  </a:lnTo>
                  <a:lnTo>
                    <a:pt x="1368539" y="617220"/>
                  </a:lnTo>
                  <a:lnTo>
                    <a:pt x="1374635" y="614172"/>
                  </a:lnTo>
                  <a:lnTo>
                    <a:pt x="1388351" y="614172"/>
                  </a:lnTo>
                  <a:lnTo>
                    <a:pt x="1394447" y="617220"/>
                  </a:lnTo>
                  <a:lnTo>
                    <a:pt x="1399019" y="623316"/>
                  </a:lnTo>
                  <a:lnTo>
                    <a:pt x="1403591" y="627888"/>
                  </a:lnTo>
                  <a:lnTo>
                    <a:pt x="1405115" y="635508"/>
                  </a:lnTo>
                  <a:lnTo>
                    <a:pt x="1405115" y="589026"/>
                  </a:lnTo>
                  <a:lnTo>
                    <a:pt x="1394256" y="586117"/>
                  </a:lnTo>
                  <a:lnTo>
                    <a:pt x="1382255" y="585216"/>
                  </a:lnTo>
                  <a:lnTo>
                    <a:pt x="1370241" y="586117"/>
                  </a:lnTo>
                  <a:lnTo>
                    <a:pt x="1332484" y="610527"/>
                  </a:lnTo>
                  <a:lnTo>
                    <a:pt x="1322819" y="643128"/>
                  </a:lnTo>
                  <a:lnTo>
                    <a:pt x="1323949" y="654265"/>
                  </a:lnTo>
                  <a:lnTo>
                    <a:pt x="1348155" y="691146"/>
                  </a:lnTo>
                  <a:lnTo>
                    <a:pt x="1380731" y="699516"/>
                  </a:lnTo>
                  <a:lnTo>
                    <a:pt x="1392732" y="698627"/>
                  </a:lnTo>
                  <a:lnTo>
                    <a:pt x="1429626" y="674839"/>
                  </a:lnTo>
                  <a:lnTo>
                    <a:pt x="1437741" y="653618"/>
                  </a:lnTo>
                  <a:lnTo>
                    <a:pt x="1438643" y="641604"/>
                  </a:lnTo>
                  <a:close/>
                </a:path>
                <a:path w="7573009" h="853439">
                  <a:moveTo>
                    <a:pt x="1690103" y="347459"/>
                  </a:moveTo>
                  <a:lnTo>
                    <a:pt x="1578851" y="195059"/>
                  </a:lnTo>
                  <a:lnTo>
                    <a:pt x="1685531" y="83807"/>
                  </a:lnTo>
                  <a:lnTo>
                    <a:pt x="1615427" y="83807"/>
                  </a:lnTo>
                  <a:lnTo>
                    <a:pt x="1508747" y="199631"/>
                  </a:lnTo>
                  <a:lnTo>
                    <a:pt x="1508747" y="83807"/>
                  </a:lnTo>
                  <a:lnTo>
                    <a:pt x="1450835" y="83807"/>
                  </a:lnTo>
                  <a:lnTo>
                    <a:pt x="1450835" y="347459"/>
                  </a:lnTo>
                  <a:lnTo>
                    <a:pt x="1508747" y="347459"/>
                  </a:lnTo>
                  <a:lnTo>
                    <a:pt x="1508747" y="266687"/>
                  </a:lnTo>
                  <a:lnTo>
                    <a:pt x="1539227" y="234683"/>
                  </a:lnTo>
                  <a:lnTo>
                    <a:pt x="1621523" y="347459"/>
                  </a:lnTo>
                  <a:lnTo>
                    <a:pt x="1690103" y="347459"/>
                  </a:lnTo>
                  <a:close/>
                </a:path>
                <a:path w="7573009" h="853439">
                  <a:moveTo>
                    <a:pt x="1781556" y="717791"/>
                  </a:moveTo>
                  <a:lnTo>
                    <a:pt x="1776996" y="690054"/>
                  </a:lnTo>
                  <a:lnTo>
                    <a:pt x="1763458" y="668451"/>
                  </a:lnTo>
                  <a:lnTo>
                    <a:pt x="1741043" y="652856"/>
                  </a:lnTo>
                  <a:lnTo>
                    <a:pt x="1709928" y="643115"/>
                  </a:lnTo>
                  <a:lnTo>
                    <a:pt x="1776984" y="580631"/>
                  </a:lnTo>
                  <a:lnTo>
                    <a:pt x="1776984" y="536435"/>
                  </a:lnTo>
                  <a:lnTo>
                    <a:pt x="1598676" y="536435"/>
                  </a:lnTo>
                  <a:lnTo>
                    <a:pt x="1598676" y="586727"/>
                  </a:lnTo>
                  <a:lnTo>
                    <a:pt x="1702308" y="586727"/>
                  </a:lnTo>
                  <a:lnTo>
                    <a:pt x="1639824" y="649211"/>
                  </a:lnTo>
                  <a:lnTo>
                    <a:pt x="1648968" y="685787"/>
                  </a:lnTo>
                  <a:lnTo>
                    <a:pt x="1673352" y="685787"/>
                  </a:lnTo>
                  <a:lnTo>
                    <a:pt x="1684413" y="686358"/>
                  </a:lnTo>
                  <a:lnTo>
                    <a:pt x="1720215" y="705408"/>
                  </a:lnTo>
                  <a:lnTo>
                    <a:pt x="1723644" y="719315"/>
                  </a:lnTo>
                  <a:lnTo>
                    <a:pt x="1723072" y="726770"/>
                  </a:lnTo>
                  <a:lnTo>
                    <a:pt x="1687068" y="752843"/>
                  </a:lnTo>
                  <a:lnTo>
                    <a:pt x="1669554" y="750849"/>
                  </a:lnTo>
                  <a:lnTo>
                    <a:pt x="1653349" y="744842"/>
                  </a:lnTo>
                  <a:lnTo>
                    <a:pt x="1637982" y="734847"/>
                  </a:lnTo>
                  <a:lnTo>
                    <a:pt x="1623060" y="720839"/>
                  </a:lnTo>
                  <a:lnTo>
                    <a:pt x="1583436" y="758939"/>
                  </a:lnTo>
                  <a:lnTo>
                    <a:pt x="1604314" y="778941"/>
                  </a:lnTo>
                  <a:lnTo>
                    <a:pt x="1628203" y="793229"/>
                  </a:lnTo>
                  <a:lnTo>
                    <a:pt x="1655229" y="801801"/>
                  </a:lnTo>
                  <a:lnTo>
                    <a:pt x="1685544" y="804659"/>
                  </a:lnTo>
                  <a:lnTo>
                    <a:pt x="1706130" y="803211"/>
                  </a:lnTo>
                  <a:lnTo>
                    <a:pt x="1755648" y="780275"/>
                  </a:lnTo>
                  <a:lnTo>
                    <a:pt x="1779854" y="736346"/>
                  </a:lnTo>
                  <a:lnTo>
                    <a:pt x="1781556" y="717791"/>
                  </a:lnTo>
                  <a:close/>
                </a:path>
                <a:path w="7573009" h="853439">
                  <a:moveTo>
                    <a:pt x="1940039" y="691883"/>
                  </a:moveTo>
                  <a:lnTo>
                    <a:pt x="1933371" y="641972"/>
                  </a:lnTo>
                  <a:lnTo>
                    <a:pt x="1914131" y="598919"/>
                  </a:lnTo>
                  <a:lnTo>
                    <a:pt x="1880793" y="562343"/>
                  </a:lnTo>
                  <a:lnTo>
                    <a:pt x="1834883" y="530339"/>
                  </a:lnTo>
                  <a:lnTo>
                    <a:pt x="1810499" y="568439"/>
                  </a:lnTo>
                  <a:lnTo>
                    <a:pt x="1828507" y="582155"/>
                  </a:lnTo>
                  <a:lnTo>
                    <a:pt x="1843646" y="595871"/>
                  </a:lnTo>
                  <a:lnTo>
                    <a:pt x="1873364" y="638733"/>
                  </a:lnTo>
                  <a:lnTo>
                    <a:pt x="1883651" y="691883"/>
                  </a:lnTo>
                  <a:lnTo>
                    <a:pt x="1882508" y="710742"/>
                  </a:lnTo>
                  <a:lnTo>
                    <a:pt x="1865363" y="760463"/>
                  </a:lnTo>
                  <a:lnTo>
                    <a:pt x="1828507" y="801611"/>
                  </a:lnTo>
                  <a:lnTo>
                    <a:pt x="1810499" y="815327"/>
                  </a:lnTo>
                  <a:lnTo>
                    <a:pt x="1834883" y="853427"/>
                  </a:lnTo>
                  <a:lnTo>
                    <a:pt x="1880793" y="821423"/>
                  </a:lnTo>
                  <a:lnTo>
                    <a:pt x="1914131" y="784847"/>
                  </a:lnTo>
                  <a:lnTo>
                    <a:pt x="1933371" y="742365"/>
                  </a:lnTo>
                  <a:lnTo>
                    <a:pt x="1938350" y="718197"/>
                  </a:lnTo>
                  <a:lnTo>
                    <a:pt x="1940039" y="691883"/>
                  </a:lnTo>
                  <a:close/>
                </a:path>
                <a:path w="7573009" h="853439">
                  <a:moveTo>
                    <a:pt x="1975104" y="214871"/>
                  </a:moveTo>
                  <a:lnTo>
                    <a:pt x="1972551" y="187439"/>
                  </a:lnTo>
                  <a:lnTo>
                    <a:pt x="1965007" y="162293"/>
                  </a:lnTo>
                  <a:lnTo>
                    <a:pt x="1952599" y="139433"/>
                  </a:lnTo>
                  <a:lnTo>
                    <a:pt x="1946884" y="132575"/>
                  </a:lnTo>
                  <a:lnTo>
                    <a:pt x="1935480" y="118859"/>
                  </a:lnTo>
                  <a:lnTo>
                    <a:pt x="1914144" y="101892"/>
                  </a:lnTo>
                  <a:lnTo>
                    <a:pt x="1914144" y="214871"/>
                  </a:lnTo>
                  <a:lnTo>
                    <a:pt x="1912734" y="232308"/>
                  </a:lnTo>
                  <a:lnTo>
                    <a:pt x="1892808" y="274307"/>
                  </a:lnTo>
                  <a:lnTo>
                    <a:pt x="1851444" y="297243"/>
                  </a:lnTo>
                  <a:lnTo>
                    <a:pt x="1834896" y="298691"/>
                  </a:lnTo>
                  <a:lnTo>
                    <a:pt x="1818576" y="297243"/>
                  </a:lnTo>
                  <a:lnTo>
                    <a:pt x="1778508" y="274307"/>
                  </a:lnTo>
                  <a:lnTo>
                    <a:pt x="1757070" y="232308"/>
                  </a:lnTo>
                  <a:lnTo>
                    <a:pt x="1755648" y="214871"/>
                  </a:lnTo>
                  <a:lnTo>
                    <a:pt x="1757045" y="198323"/>
                  </a:lnTo>
                  <a:lnTo>
                    <a:pt x="1776984" y="156959"/>
                  </a:lnTo>
                  <a:lnTo>
                    <a:pt x="1818335" y="134035"/>
                  </a:lnTo>
                  <a:lnTo>
                    <a:pt x="1834896" y="132575"/>
                  </a:lnTo>
                  <a:lnTo>
                    <a:pt x="1851202" y="134035"/>
                  </a:lnTo>
                  <a:lnTo>
                    <a:pt x="1891284" y="156959"/>
                  </a:lnTo>
                  <a:lnTo>
                    <a:pt x="1912708" y="198539"/>
                  </a:lnTo>
                  <a:lnTo>
                    <a:pt x="1914144" y="214871"/>
                  </a:lnTo>
                  <a:lnTo>
                    <a:pt x="1914144" y="101892"/>
                  </a:lnTo>
                  <a:lnTo>
                    <a:pt x="1913966" y="101739"/>
                  </a:lnTo>
                  <a:lnTo>
                    <a:pt x="1890331" y="89331"/>
                  </a:lnTo>
                  <a:lnTo>
                    <a:pt x="1864106" y="81788"/>
                  </a:lnTo>
                  <a:lnTo>
                    <a:pt x="1834896" y="79235"/>
                  </a:lnTo>
                  <a:lnTo>
                    <a:pt x="1806321" y="81788"/>
                  </a:lnTo>
                  <a:lnTo>
                    <a:pt x="1756029" y="101739"/>
                  </a:lnTo>
                  <a:lnTo>
                    <a:pt x="1717179" y="140296"/>
                  </a:lnTo>
                  <a:lnTo>
                    <a:pt x="1697228" y="188302"/>
                  </a:lnTo>
                  <a:lnTo>
                    <a:pt x="1694688" y="214871"/>
                  </a:lnTo>
                  <a:lnTo>
                    <a:pt x="1697228" y="243192"/>
                  </a:lnTo>
                  <a:lnTo>
                    <a:pt x="1717179" y="291820"/>
                  </a:lnTo>
                  <a:lnTo>
                    <a:pt x="1755813" y="329539"/>
                  </a:lnTo>
                  <a:lnTo>
                    <a:pt x="1805673" y="349491"/>
                  </a:lnTo>
                  <a:lnTo>
                    <a:pt x="1834896" y="352031"/>
                  </a:lnTo>
                  <a:lnTo>
                    <a:pt x="1863471" y="349491"/>
                  </a:lnTo>
                  <a:lnTo>
                    <a:pt x="1889760" y="341934"/>
                  </a:lnTo>
                  <a:lnTo>
                    <a:pt x="1913763" y="329539"/>
                  </a:lnTo>
                  <a:lnTo>
                    <a:pt x="1935480" y="312407"/>
                  </a:lnTo>
                  <a:lnTo>
                    <a:pt x="1946414" y="298691"/>
                  </a:lnTo>
                  <a:lnTo>
                    <a:pt x="1952599" y="290957"/>
                  </a:lnTo>
                  <a:lnTo>
                    <a:pt x="1965007" y="267639"/>
                  </a:lnTo>
                  <a:lnTo>
                    <a:pt x="1972551" y="242328"/>
                  </a:lnTo>
                  <a:lnTo>
                    <a:pt x="1975104" y="214871"/>
                  </a:lnTo>
                  <a:close/>
                </a:path>
                <a:path w="7573009" h="853439">
                  <a:moveTo>
                    <a:pt x="2202167" y="6096"/>
                  </a:moveTo>
                  <a:lnTo>
                    <a:pt x="2168639" y="0"/>
                  </a:lnTo>
                  <a:lnTo>
                    <a:pt x="2163457" y="11112"/>
                  </a:lnTo>
                  <a:lnTo>
                    <a:pt x="2156828" y="19240"/>
                  </a:lnTo>
                  <a:lnTo>
                    <a:pt x="2148497" y="24206"/>
                  </a:lnTo>
                  <a:lnTo>
                    <a:pt x="2138159" y="25908"/>
                  </a:lnTo>
                  <a:lnTo>
                    <a:pt x="2128494" y="24206"/>
                  </a:lnTo>
                  <a:lnTo>
                    <a:pt x="2120252" y="19240"/>
                  </a:lnTo>
                  <a:lnTo>
                    <a:pt x="2113737" y="11112"/>
                  </a:lnTo>
                  <a:lnTo>
                    <a:pt x="2109203" y="0"/>
                  </a:lnTo>
                  <a:lnTo>
                    <a:pt x="2075675" y="6096"/>
                  </a:lnTo>
                  <a:lnTo>
                    <a:pt x="2095487" y="48768"/>
                  </a:lnTo>
                  <a:lnTo>
                    <a:pt x="2138159" y="64008"/>
                  </a:lnTo>
                  <a:lnTo>
                    <a:pt x="2151049" y="63119"/>
                  </a:lnTo>
                  <a:lnTo>
                    <a:pt x="2188883" y="40170"/>
                  </a:lnTo>
                  <a:lnTo>
                    <a:pt x="2199271" y="18973"/>
                  </a:lnTo>
                  <a:lnTo>
                    <a:pt x="2202167" y="6096"/>
                  </a:lnTo>
                  <a:close/>
                </a:path>
                <a:path w="7573009" h="853439">
                  <a:moveTo>
                    <a:pt x="2250935" y="83820"/>
                  </a:moveTo>
                  <a:lnTo>
                    <a:pt x="2197595" y="83820"/>
                  </a:lnTo>
                  <a:lnTo>
                    <a:pt x="2081771" y="256032"/>
                  </a:lnTo>
                  <a:lnTo>
                    <a:pt x="2081771" y="83820"/>
                  </a:lnTo>
                  <a:lnTo>
                    <a:pt x="2023859" y="83820"/>
                  </a:lnTo>
                  <a:lnTo>
                    <a:pt x="2023859" y="347472"/>
                  </a:lnTo>
                  <a:lnTo>
                    <a:pt x="2078723" y="347472"/>
                  </a:lnTo>
                  <a:lnTo>
                    <a:pt x="2140229" y="256032"/>
                  </a:lnTo>
                  <a:lnTo>
                    <a:pt x="2194547" y="175260"/>
                  </a:lnTo>
                  <a:lnTo>
                    <a:pt x="2194547" y="347472"/>
                  </a:lnTo>
                  <a:lnTo>
                    <a:pt x="2250935" y="347472"/>
                  </a:lnTo>
                  <a:lnTo>
                    <a:pt x="2250935" y="175260"/>
                  </a:lnTo>
                  <a:lnTo>
                    <a:pt x="2250935" y="83820"/>
                  </a:lnTo>
                  <a:close/>
                </a:path>
                <a:path w="7573009" h="853439">
                  <a:moveTo>
                    <a:pt x="2651747" y="83299"/>
                  </a:moveTo>
                  <a:lnTo>
                    <a:pt x="2593835" y="83299"/>
                  </a:lnTo>
                  <a:lnTo>
                    <a:pt x="2593835" y="187439"/>
                  </a:lnTo>
                  <a:lnTo>
                    <a:pt x="2485631" y="187439"/>
                  </a:lnTo>
                  <a:lnTo>
                    <a:pt x="2485631" y="83299"/>
                  </a:lnTo>
                  <a:lnTo>
                    <a:pt x="2427719" y="83299"/>
                  </a:lnTo>
                  <a:lnTo>
                    <a:pt x="2427719" y="187439"/>
                  </a:lnTo>
                  <a:lnTo>
                    <a:pt x="2427719" y="242049"/>
                  </a:lnTo>
                  <a:lnTo>
                    <a:pt x="2427719" y="347459"/>
                  </a:lnTo>
                  <a:lnTo>
                    <a:pt x="2485631" y="347459"/>
                  </a:lnTo>
                  <a:lnTo>
                    <a:pt x="2485631" y="242049"/>
                  </a:lnTo>
                  <a:lnTo>
                    <a:pt x="2593835" y="242049"/>
                  </a:lnTo>
                  <a:lnTo>
                    <a:pt x="2593835" y="347459"/>
                  </a:lnTo>
                  <a:lnTo>
                    <a:pt x="2651747" y="347459"/>
                  </a:lnTo>
                  <a:lnTo>
                    <a:pt x="2651747" y="242049"/>
                  </a:lnTo>
                  <a:lnTo>
                    <a:pt x="2651747" y="187439"/>
                  </a:lnTo>
                  <a:lnTo>
                    <a:pt x="2651747" y="83299"/>
                  </a:lnTo>
                  <a:close/>
                </a:path>
                <a:path w="7573009" h="853439">
                  <a:moveTo>
                    <a:pt x="2971800" y="347459"/>
                  </a:moveTo>
                  <a:lnTo>
                    <a:pt x="2946171" y="288023"/>
                  </a:lnTo>
                  <a:lnTo>
                    <a:pt x="2924492" y="237731"/>
                  </a:lnTo>
                  <a:lnTo>
                    <a:pt x="2887713" y="152387"/>
                  </a:lnTo>
                  <a:lnTo>
                    <a:pt x="2865120" y="99974"/>
                  </a:lnTo>
                  <a:lnTo>
                    <a:pt x="2865120" y="237731"/>
                  </a:lnTo>
                  <a:lnTo>
                    <a:pt x="2795016" y="237731"/>
                  </a:lnTo>
                  <a:lnTo>
                    <a:pt x="2830068" y="152387"/>
                  </a:lnTo>
                  <a:lnTo>
                    <a:pt x="2865120" y="237731"/>
                  </a:lnTo>
                  <a:lnTo>
                    <a:pt x="2865120" y="99974"/>
                  </a:lnTo>
                  <a:lnTo>
                    <a:pt x="2857500" y="82283"/>
                  </a:lnTo>
                  <a:lnTo>
                    <a:pt x="2804160" y="82283"/>
                  </a:lnTo>
                  <a:lnTo>
                    <a:pt x="2691384" y="347459"/>
                  </a:lnTo>
                  <a:lnTo>
                    <a:pt x="2750820" y="347459"/>
                  </a:lnTo>
                  <a:lnTo>
                    <a:pt x="2775204" y="288023"/>
                  </a:lnTo>
                  <a:lnTo>
                    <a:pt x="2886456" y="288023"/>
                  </a:lnTo>
                  <a:lnTo>
                    <a:pt x="2910840" y="347459"/>
                  </a:lnTo>
                  <a:lnTo>
                    <a:pt x="2971800" y="347459"/>
                  </a:lnTo>
                  <a:close/>
                </a:path>
                <a:path w="7573009" h="853439">
                  <a:moveTo>
                    <a:pt x="3220199" y="175247"/>
                  </a:moveTo>
                  <a:lnTo>
                    <a:pt x="3211753" y="135623"/>
                  </a:lnTo>
                  <a:lnTo>
                    <a:pt x="3177908" y="98602"/>
                  </a:lnTo>
                  <a:lnTo>
                    <a:pt x="3162287" y="91198"/>
                  </a:lnTo>
                  <a:lnTo>
                    <a:pt x="3162287" y="176771"/>
                  </a:lnTo>
                  <a:lnTo>
                    <a:pt x="3161461" y="184734"/>
                  </a:lnTo>
                  <a:lnTo>
                    <a:pt x="3134855" y="213918"/>
                  </a:lnTo>
                  <a:lnTo>
                    <a:pt x="3115043" y="216395"/>
                  </a:lnTo>
                  <a:lnTo>
                    <a:pt x="3069323" y="216395"/>
                  </a:lnTo>
                  <a:lnTo>
                    <a:pt x="3069323" y="135623"/>
                  </a:lnTo>
                  <a:lnTo>
                    <a:pt x="3115043" y="135623"/>
                  </a:lnTo>
                  <a:lnTo>
                    <a:pt x="3154578" y="152349"/>
                  </a:lnTo>
                  <a:lnTo>
                    <a:pt x="3162287" y="176771"/>
                  </a:lnTo>
                  <a:lnTo>
                    <a:pt x="3162287" y="91198"/>
                  </a:lnTo>
                  <a:lnTo>
                    <a:pt x="3160763" y="90474"/>
                  </a:lnTo>
                  <a:lnTo>
                    <a:pt x="3141332" y="85509"/>
                  </a:lnTo>
                  <a:lnTo>
                    <a:pt x="3119615" y="83807"/>
                  </a:lnTo>
                  <a:lnTo>
                    <a:pt x="3011411" y="83807"/>
                  </a:lnTo>
                  <a:lnTo>
                    <a:pt x="3011411" y="347459"/>
                  </a:lnTo>
                  <a:lnTo>
                    <a:pt x="3069323" y="347459"/>
                  </a:lnTo>
                  <a:lnTo>
                    <a:pt x="3069323" y="268211"/>
                  </a:lnTo>
                  <a:lnTo>
                    <a:pt x="3113519" y="268211"/>
                  </a:lnTo>
                  <a:lnTo>
                    <a:pt x="3155619" y="262305"/>
                  </a:lnTo>
                  <a:lnTo>
                    <a:pt x="3189719" y="243827"/>
                  </a:lnTo>
                  <a:lnTo>
                    <a:pt x="3218230" y="196684"/>
                  </a:lnTo>
                  <a:lnTo>
                    <a:pt x="3220199" y="175247"/>
                  </a:lnTo>
                  <a:close/>
                </a:path>
                <a:path w="7573009" h="853439">
                  <a:moveTo>
                    <a:pt x="3535680" y="214871"/>
                  </a:moveTo>
                  <a:lnTo>
                    <a:pt x="3533127" y="187439"/>
                  </a:lnTo>
                  <a:lnTo>
                    <a:pt x="3525583" y="162293"/>
                  </a:lnTo>
                  <a:lnTo>
                    <a:pt x="3513175" y="139433"/>
                  </a:lnTo>
                  <a:lnTo>
                    <a:pt x="3507460" y="132575"/>
                  </a:lnTo>
                  <a:lnTo>
                    <a:pt x="3496056" y="118859"/>
                  </a:lnTo>
                  <a:lnTo>
                    <a:pt x="3474720" y="101892"/>
                  </a:lnTo>
                  <a:lnTo>
                    <a:pt x="3474720" y="214871"/>
                  </a:lnTo>
                  <a:lnTo>
                    <a:pt x="3473310" y="232308"/>
                  </a:lnTo>
                  <a:lnTo>
                    <a:pt x="3453384" y="274307"/>
                  </a:lnTo>
                  <a:lnTo>
                    <a:pt x="3412020" y="297243"/>
                  </a:lnTo>
                  <a:lnTo>
                    <a:pt x="3395472" y="298691"/>
                  </a:lnTo>
                  <a:lnTo>
                    <a:pt x="3379152" y="297243"/>
                  </a:lnTo>
                  <a:lnTo>
                    <a:pt x="3339084" y="274307"/>
                  </a:lnTo>
                  <a:lnTo>
                    <a:pt x="3317646" y="232308"/>
                  </a:lnTo>
                  <a:lnTo>
                    <a:pt x="3316224" y="214871"/>
                  </a:lnTo>
                  <a:lnTo>
                    <a:pt x="3317621" y="198323"/>
                  </a:lnTo>
                  <a:lnTo>
                    <a:pt x="3337560" y="156959"/>
                  </a:lnTo>
                  <a:lnTo>
                    <a:pt x="3378911" y="134035"/>
                  </a:lnTo>
                  <a:lnTo>
                    <a:pt x="3395472" y="132575"/>
                  </a:lnTo>
                  <a:lnTo>
                    <a:pt x="3411778" y="134035"/>
                  </a:lnTo>
                  <a:lnTo>
                    <a:pt x="3451860" y="156959"/>
                  </a:lnTo>
                  <a:lnTo>
                    <a:pt x="3473285" y="198539"/>
                  </a:lnTo>
                  <a:lnTo>
                    <a:pt x="3474720" y="214871"/>
                  </a:lnTo>
                  <a:lnTo>
                    <a:pt x="3474720" y="101892"/>
                  </a:lnTo>
                  <a:lnTo>
                    <a:pt x="3474542" y="101739"/>
                  </a:lnTo>
                  <a:lnTo>
                    <a:pt x="3450907" y="89331"/>
                  </a:lnTo>
                  <a:lnTo>
                    <a:pt x="3424682" y="81788"/>
                  </a:lnTo>
                  <a:lnTo>
                    <a:pt x="3395472" y="79235"/>
                  </a:lnTo>
                  <a:lnTo>
                    <a:pt x="3366897" y="81788"/>
                  </a:lnTo>
                  <a:lnTo>
                    <a:pt x="3316605" y="101739"/>
                  </a:lnTo>
                  <a:lnTo>
                    <a:pt x="3277755" y="140296"/>
                  </a:lnTo>
                  <a:lnTo>
                    <a:pt x="3257804" y="188302"/>
                  </a:lnTo>
                  <a:lnTo>
                    <a:pt x="3255264" y="214871"/>
                  </a:lnTo>
                  <a:lnTo>
                    <a:pt x="3257804" y="243192"/>
                  </a:lnTo>
                  <a:lnTo>
                    <a:pt x="3277755" y="291820"/>
                  </a:lnTo>
                  <a:lnTo>
                    <a:pt x="3316389" y="329539"/>
                  </a:lnTo>
                  <a:lnTo>
                    <a:pt x="3366249" y="349491"/>
                  </a:lnTo>
                  <a:lnTo>
                    <a:pt x="3395472" y="352031"/>
                  </a:lnTo>
                  <a:lnTo>
                    <a:pt x="3424047" y="349491"/>
                  </a:lnTo>
                  <a:lnTo>
                    <a:pt x="3450336" y="341934"/>
                  </a:lnTo>
                  <a:lnTo>
                    <a:pt x="3474339" y="329539"/>
                  </a:lnTo>
                  <a:lnTo>
                    <a:pt x="3496056" y="312407"/>
                  </a:lnTo>
                  <a:lnTo>
                    <a:pt x="3506990" y="298691"/>
                  </a:lnTo>
                  <a:lnTo>
                    <a:pt x="3513175" y="290957"/>
                  </a:lnTo>
                  <a:lnTo>
                    <a:pt x="3525583" y="267639"/>
                  </a:lnTo>
                  <a:lnTo>
                    <a:pt x="3533127" y="242328"/>
                  </a:lnTo>
                  <a:lnTo>
                    <a:pt x="3535680" y="214871"/>
                  </a:lnTo>
                  <a:close/>
                </a:path>
                <a:path w="7573009" h="853439">
                  <a:moveTo>
                    <a:pt x="3832860" y="295656"/>
                  </a:moveTo>
                  <a:lnTo>
                    <a:pt x="3802380" y="295656"/>
                  </a:lnTo>
                  <a:lnTo>
                    <a:pt x="3802380" y="135636"/>
                  </a:lnTo>
                  <a:lnTo>
                    <a:pt x="3802380" y="83820"/>
                  </a:lnTo>
                  <a:lnTo>
                    <a:pt x="3742944" y="83820"/>
                  </a:lnTo>
                  <a:lnTo>
                    <a:pt x="3742944" y="135636"/>
                  </a:lnTo>
                  <a:lnTo>
                    <a:pt x="3742944" y="295656"/>
                  </a:lnTo>
                  <a:lnTo>
                    <a:pt x="3642360" y="295656"/>
                  </a:lnTo>
                  <a:lnTo>
                    <a:pt x="3652355" y="265290"/>
                  </a:lnTo>
                  <a:lnTo>
                    <a:pt x="3659505" y="233362"/>
                  </a:lnTo>
                  <a:lnTo>
                    <a:pt x="3663785" y="199428"/>
                  </a:lnTo>
                  <a:lnTo>
                    <a:pt x="3665220" y="163068"/>
                  </a:lnTo>
                  <a:lnTo>
                    <a:pt x="3665220" y="135636"/>
                  </a:lnTo>
                  <a:lnTo>
                    <a:pt x="3742944" y="135636"/>
                  </a:lnTo>
                  <a:lnTo>
                    <a:pt x="3742944" y="83820"/>
                  </a:lnTo>
                  <a:lnTo>
                    <a:pt x="3610356" y="83820"/>
                  </a:lnTo>
                  <a:lnTo>
                    <a:pt x="3610356" y="114300"/>
                  </a:lnTo>
                  <a:lnTo>
                    <a:pt x="3609797" y="145732"/>
                  </a:lnTo>
                  <a:lnTo>
                    <a:pt x="3605847" y="198310"/>
                  </a:lnTo>
                  <a:lnTo>
                    <a:pt x="3598964" y="238861"/>
                  </a:lnTo>
                  <a:lnTo>
                    <a:pt x="3588588" y="277101"/>
                  </a:lnTo>
                  <a:lnTo>
                    <a:pt x="3581387" y="295656"/>
                  </a:lnTo>
                  <a:lnTo>
                    <a:pt x="3555479" y="295656"/>
                  </a:lnTo>
                  <a:lnTo>
                    <a:pt x="3555479" y="402336"/>
                  </a:lnTo>
                  <a:lnTo>
                    <a:pt x="3608832" y="402336"/>
                  </a:lnTo>
                  <a:lnTo>
                    <a:pt x="3611880" y="347472"/>
                  </a:lnTo>
                  <a:lnTo>
                    <a:pt x="3776472" y="347472"/>
                  </a:lnTo>
                  <a:lnTo>
                    <a:pt x="3776472" y="402336"/>
                  </a:lnTo>
                  <a:lnTo>
                    <a:pt x="3825227" y="402336"/>
                  </a:lnTo>
                  <a:lnTo>
                    <a:pt x="3829151" y="347472"/>
                  </a:lnTo>
                  <a:lnTo>
                    <a:pt x="3832860" y="295656"/>
                  </a:lnTo>
                  <a:close/>
                </a:path>
                <a:path w="7573009" h="853439">
                  <a:moveTo>
                    <a:pt x="4098036" y="83299"/>
                  </a:moveTo>
                  <a:lnTo>
                    <a:pt x="4040124" y="83299"/>
                  </a:lnTo>
                  <a:lnTo>
                    <a:pt x="4040124" y="187439"/>
                  </a:lnTo>
                  <a:lnTo>
                    <a:pt x="3933444" y="187439"/>
                  </a:lnTo>
                  <a:lnTo>
                    <a:pt x="3933444" y="83299"/>
                  </a:lnTo>
                  <a:lnTo>
                    <a:pt x="3875532" y="83299"/>
                  </a:lnTo>
                  <a:lnTo>
                    <a:pt x="3875532" y="187439"/>
                  </a:lnTo>
                  <a:lnTo>
                    <a:pt x="3875532" y="242049"/>
                  </a:lnTo>
                  <a:lnTo>
                    <a:pt x="3875532" y="347459"/>
                  </a:lnTo>
                  <a:lnTo>
                    <a:pt x="3933444" y="347459"/>
                  </a:lnTo>
                  <a:lnTo>
                    <a:pt x="3933444" y="242049"/>
                  </a:lnTo>
                  <a:lnTo>
                    <a:pt x="4040124" y="242049"/>
                  </a:lnTo>
                  <a:lnTo>
                    <a:pt x="4040124" y="347459"/>
                  </a:lnTo>
                  <a:lnTo>
                    <a:pt x="4098036" y="347459"/>
                  </a:lnTo>
                  <a:lnTo>
                    <a:pt x="4098036" y="242049"/>
                  </a:lnTo>
                  <a:lnTo>
                    <a:pt x="4098036" y="187439"/>
                  </a:lnTo>
                  <a:lnTo>
                    <a:pt x="4098036" y="83299"/>
                  </a:lnTo>
                  <a:close/>
                </a:path>
                <a:path w="7573009" h="853439">
                  <a:moveTo>
                    <a:pt x="4428744" y="214871"/>
                  </a:moveTo>
                  <a:lnTo>
                    <a:pt x="4426191" y="187439"/>
                  </a:lnTo>
                  <a:lnTo>
                    <a:pt x="4418647" y="162293"/>
                  </a:lnTo>
                  <a:lnTo>
                    <a:pt x="4406239" y="139433"/>
                  </a:lnTo>
                  <a:lnTo>
                    <a:pt x="4400524" y="132575"/>
                  </a:lnTo>
                  <a:lnTo>
                    <a:pt x="4389120" y="118859"/>
                  </a:lnTo>
                  <a:lnTo>
                    <a:pt x="4368279" y="101739"/>
                  </a:lnTo>
                  <a:lnTo>
                    <a:pt x="4367784" y="101485"/>
                  </a:lnTo>
                  <a:lnTo>
                    <a:pt x="4367784" y="214871"/>
                  </a:lnTo>
                  <a:lnTo>
                    <a:pt x="4366590" y="232308"/>
                  </a:lnTo>
                  <a:lnTo>
                    <a:pt x="4346448" y="274307"/>
                  </a:lnTo>
                  <a:lnTo>
                    <a:pt x="4306367" y="297243"/>
                  </a:lnTo>
                  <a:lnTo>
                    <a:pt x="4290060" y="298691"/>
                  </a:lnTo>
                  <a:lnTo>
                    <a:pt x="4272864" y="297243"/>
                  </a:lnTo>
                  <a:lnTo>
                    <a:pt x="4232148" y="274307"/>
                  </a:lnTo>
                  <a:lnTo>
                    <a:pt x="4210710" y="232308"/>
                  </a:lnTo>
                  <a:lnTo>
                    <a:pt x="4209288" y="214871"/>
                  </a:lnTo>
                  <a:lnTo>
                    <a:pt x="4210710" y="198323"/>
                  </a:lnTo>
                  <a:lnTo>
                    <a:pt x="4232148" y="156959"/>
                  </a:lnTo>
                  <a:lnTo>
                    <a:pt x="4272000" y="134035"/>
                  </a:lnTo>
                  <a:lnTo>
                    <a:pt x="4288536" y="132575"/>
                  </a:lnTo>
                  <a:lnTo>
                    <a:pt x="4305084" y="134035"/>
                  </a:lnTo>
                  <a:lnTo>
                    <a:pt x="4346448" y="156959"/>
                  </a:lnTo>
                  <a:lnTo>
                    <a:pt x="4366374" y="198539"/>
                  </a:lnTo>
                  <a:lnTo>
                    <a:pt x="4367784" y="214871"/>
                  </a:lnTo>
                  <a:lnTo>
                    <a:pt x="4367784" y="101485"/>
                  </a:lnTo>
                  <a:lnTo>
                    <a:pt x="4344733" y="89331"/>
                  </a:lnTo>
                  <a:lnTo>
                    <a:pt x="4318609" y="81788"/>
                  </a:lnTo>
                  <a:lnTo>
                    <a:pt x="4290060" y="79235"/>
                  </a:lnTo>
                  <a:lnTo>
                    <a:pt x="4260621" y="81788"/>
                  </a:lnTo>
                  <a:lnTo>
                    <a:pt x="4210329" y="101739"/>
                  </a:lnTo>
                  <a:lnTo>
                    <a:pt x="4171467" y="140296"/>
                  </a:lnTo>
                  <a:lnTo>
                    <a:pt x="4150893" y="188302"/>
                  </a:lnTo>
                  <a:lnTo>
                    <a:pt x="4148328" y="214871"/>
                  </a:lnTo>
                  <a:lnTo>
                    <a:pt x="4150868" y="243192"/>
                  </a:lnTo>
                  <a:lnTo>
                    <a:pt x="4170819" y="291820"/>
                  </a:lnTo>
                  <a:lnTo>
                    <a:pt x="4209669" y="329539"/>
                  </a:lnTo>
                  <a:lnTo>
                    <a:pt x="4259961" y="349491"/>
                  </a:lnTo>
                  <a:lnTo>
                    <a:pt x="4288536" y="352031"/>
                  </a:lnTo>
                  <a:lnTo>
                    <a:pt x="4317111" y="349491"/>
                  </a:lnTo>
                  <a:lnTo>
                    <a:pt x="4343400" y="341934"/>
                  </a:lnTo>
                  <a:lnTo>
                    <a:pt x="4367403" y="329539"/>
                  </a:lnTo>
                  <a:lnTo>
                    <a:pt x="4389120" y="312407"/>
                  </a:lnTo>
                  <a:lnTo>
                    <a:pt x="4400054" y="298691"/>
                  </a:lnTo>
                  <a:lnTo>
                    <a:pt x="4406239" y="290957"/>
                  </a:lnTo>
                  <a:lnTo>
                    <a:pt x="4418647" y="267639"/>
                  </a:lnTo>
                  <a:lnTo>
                    <a:pt x="4426191" y="242328"/>
                  </a:lnTo>
                  <a:lnTo>
                    <a:pt x="4428744" y="214871"/>
                  </a:lnTo>
                  <a:close/>
                </a:path>
                <a:path w="7573009" h="853439">
                  <a:moveTo>
                    <a:pt x="4655820" y="6096"/>
                  </a:moveTo>
                  <a:lnTo>
                    <a:pt x="4622292" y="0"/>
                  </a:lnTo>
                  <a:lnTo>
                    <a:pt x="4617758" y="11112"/>
                  </a:lnTo>
                  <a:lnTo>
                    <a:pt x="4611243" y="19240"/>
                  </a:lnTo>
                  <a:lnTo>
                    <a:pt x="4603000" y="24206"/>
                  </a:lnTo>
                  <a:lnTo>
                    <a:pt x="4593336" y="25908"/>
                  </a:lnTo>
                  <a:lnTo>
                    <a:pt x="4582998" y="24206"/>
                  </a:lnTo>
                  <a:lnTo>
                    <a:pt x="4574667" y="19240"/>
                  </a:lnTo>
                  <a:lnTo>
                    <a:pt x="4568037" y="11112"/>
                  </a:lnTo>
                  <a:lnTo>
                    <a:pt x="4562856" y="0"/>
                  </a:lnTo>
                  <a:lnTo>
                    <a:pt x="4529328" y="6096"/>
                  </a:lnTo>
                  <a:lnTo>
                    <a:pt x="4550664" y="48768"/>
                  </a:lnTo>
                  <a:lnTo>
                    <a:pt x="4593336" y="64008"/>
                  </a:lnTo>
                  <a:lnTo>
                    <a:pt x="4605350" y="63119"/>
                  </a:lnTo>
                  <a:lnTo>
                    <a:pt x="4643386" y="40170"/>
                  </a:lnTo>
                  <a:lnTo>
                    <a:pt x="4653572" y="18973"/>
                  </a:lnTo>
                  <a:lnTo>
                    <a:pt x="4655820" y="6096"/>
                  </a:lnTo>
                  <a:close/>
                </a:path>
                <a:path w="7573009" h="853439">
                  <a:moveTo>
                    <a:pt x="4706112" y="83820"/>
                  </a:moveTo>
                  <a:lnTo>
                    <a:pt x="4651248" y="83820"/>
                  </a:lnTo>
                  <a:lnTo>
                    <a:pt x="4535424" y="256032"/>
                  </a:lnTo>
                  <a:lnTo>
                    <a:pt x="4535424" y="83820"/>
                  </a:lnTo>
                  <a:lnTo>
                    <a:pt x="4479036" y="83820"/>
                  </a:lnTo>
                  <a:lnTo>
                    <a:pt x="4479036" y="347472"/>
                  </a:lnTo>
                  <a:lnTo>
                    <a:pt x="4532376" y="347472"/>
                  </a:lnTo>
                  <a:lnTo>
                    <a:pt x="4593869" y="256032"/>
                  </a:lnTo>
                  <a:lnTo>
                    <a:pt x="4648200" y="175260"/>
                  </a:lnTo>
                  <a:lnTo>
                    <a:pt x="4648200" y="347472"/>
                  </a:lnTo>
                  <a:lnTo>
                    <a:pt x="4706112" y="347472"/>
                  </a:lnTo>
                  <a:lnTo>
                    <a:pt x="4706112" y="175260"/>
                  </a:lnTo>
                  <a:lnTo>
                    <a:pt x="4706112" y="83820"/>
                  </a:lnTo>
                  <a:close/>
                </a:path>
                <a:path w="7573009" h="853439">
                  <a:moveTo>
                    <a:pt x="5091684" y="175247"/>
                  </a:moveTo>
                  <a:lnTo>
                    <a:pt x="5083226" y="135623"/>
                  </a:lnTo>
                  <a:lnTo>
                    <a:pt x="5049367" y="98602"/>
                  </a:lnTo>
                  <a:lnTo>
                    <a:pt x="5032248" y="90576"/>
                  </a:lnTo>
                  <a:lnTo>
                    <a:pt x="5032248" y="176771"/>
                  </a:lnTo>
                  <a:lnTo>
                    <a:pt x="5031410" y="184734"/>
                  </a:lnTo>
                  <a:lnTo>
                    <a:pt x="5005578" y="213918"/>
                  </a:lnTo>
                  <a:lnTo>
                    <a:pt x="4986528" y="216395"/>
                  </a:lnTo>
                  <a:lnTo>
                    <a:pt x="4940808" y="216395"/>
                  </a:lnTo>
                  <a:lnTo>
                    <a:pt x="4940808" y="135623"/>
                  </a:lnTo>
                  <a:lnTo>
                    <a:pt x="4985004" y="135623"/>
                  </a:lnTo>
                  <a:lnTo>
                    <a:pt x="5025174" y="152349"/>
                  </a:lnTo>
                  <a:lnTo>
                    <a:pt x="5032248" y="176771"/>
                  </a:lnTo>
                  <a:lnTo>
                    <a:pt x="5032248" y="90576"/>
                  </a:lnTo>
                  <a:lnTo>
                    <a:pt x="5032057" y="90474"/>
                  </a:lnTo>
                  <a:lnTo>
                    <a:pt x="5012169" y="85509"/>
                  </a:lnTo>
                  <a:lnTo>
                    <a:pt x="4989576" y="83807"/>
                  </a:lnTo>
                  <a:lnTo>
                    <a:pt x="4882896" y="83807"/>
                  </a:lnTo>
                  <a:lnTo>
                    <a:pt x="4882896" y="347459"/>
                  </a:lnTo>
                  <a:lnTo>
                    <a:pt x="4940808" y="347459"/>
                  </a:lnTo>
                  <a:lnTo>
                    <a:pt x="4940808" y="268211"/>
                  </a:lnTo>
                  <a:lnTo>
                    <a:pt x="4985004" y="268211"/>
                  </a:lnTo>
                  <a:lnTo>
                    <a:pt x="5027104" y="262305"/>
                  </a:lnTo>
                  <a:lnTo>
                    <a:pt x="5061204" y="243827"/>
                  </a:lnTo>
                  <a:lnTo>
                    <a:pt x="5083175" y="216395"/>
                  </a:lnTo>
                  <a:lnTo>
                    <a:pt x="5083873" y="215252"/>
                  </a:lnTo>
                  <a:lnTo>
                    <a:pt x="5089703" y="196684"/>
                  </a:lnTo>
                  <a:lnTo>
                    <a:pt x="5091684" y="175247"/>
                  </a:lnTo>
                  <a:close/>
                </a:path>
                <a:path w="7573009" h="853439">
                  <a:moveTo>
                    <a:pt x="5332476" y="295389"/>
                  </a:moveTo>
                  <a:lnTo>
                    <a:pt x="5189220" y="295389"/>
                  </a:lnTo>
                  <a:lnTo>
                    <a:pt x="5189220" y="240779"/>
                  </a:lnTo>
                  <a:lnTo>
                    <a:pt x="5314188" y="240779"/>
                  </a:lnTo>
                  <a:lnTo>
                    <a:pt x="5314188" y="188709"/>
                  </a:lnTo>
                  <a:lnTo>
                    <a:pt x="5189220" y="188709"/>
                  </a:lnTo>
                  <a:lnTo>
                    <a:pt x="5189220" y="135369"/>
                  </a:lnTo>
                  <a:lnTo>
                    <a:pt x="5330952" y="135369"/>
                  </a:lnTo>
                  <a:lnTo>
                    <a:pt x="5330952" y="83299"/>
                  </a:lnTo>
                  <a:lnTo>
                    <a:pt x="5132832" y="83299"/>
                  </a:lnTo>
                  <a:lnTo>
                    <a:pt x="5132832" y="135369"/>
                  </a:lnTo>
                  <a:lnTo>
                    <a:pt x="5132832" y="188709"/>
                  </a:lnTo>
                  <a:lnTo>
                    <a:pt x="5132832" y="240779"/>
                  </a:lnTo>
                  <a:lnTo>
                    <a:pt x="5132832" y="295389"/>
                  </a:lnTo>
                  <a:lnTo>
                    <a:pt x="5132832" y="347459"/>
                  </a:lnTo>
                  <a:lnTo>
                    <a:pt x="5332476" y="347459"/>
                  </a:lnTo>
                  <a:lnTo>
                    <a:pt x="5332476" y="295389"/>
                  </a:lnTo>
                  <a:close/>
                </a:path>
                <a:path w="7573009" h="853439">
                  <a:moveTo>
                    <a:pt x="5611368" y="307835"/>
                  </a:moveTo>
                  <a:lnTo>
                    <a:pt x="5574792" y="268211"/>
                  </a:lnTo>
                  <a:lnTo>
                    <a:pt x="5566791" y="275640"/>
                  </a:lnTo>
                  <a:lnTo>
                    <a:pt x="5558790" y="281927"/>
                  </a:lnTo>
                  <a:lnTo>
                    <a:pt x="5516207" y="298145"/>
                  </a:lnTo>
                  <a:lnTo>
                    <a:pt x="5506212" y="298691"/>
                  </a:lnTo>
                  <a:lnTo>
                    <a:pt x="5489918" y="297243"/>
                  </a:lnTo>
                  <a:lnTo>
                    <a:pt x="5451348" y="274307"/>
                  </a:lnTo>
                  <a:lnTo>
                    <a:pt x="5431193" y="232308"/>
                  </a:lnTo>
                  <a:lnTo>
                    <a:pt x="5430012" y="214871"/>
                  </a:lnTo>
                  <a:lnTo>
                    <a:pt x="5431193" y="198323"/>
                  </a:lnTo>
                  <a:lnTo>
                    <a:pt x="5451348" y="156959"/>
                  </a:lnTo>
                  <a:lnTo>
                    <a:pt x="5489918" y="134035"/>
                  </a:lnTo>
                  <a:lnTo>
                    <a:pt x="5506212" y="132575"/>
                  </a:lnTo>
                  <a:lnTo>
                    <a:pt x="5516181" y="133134"/>
                  </a:lnTo>
                  <a:lnTo>
                    <a:pt x="5557266" y="149148"/>
                  </a:lnTo>
                  <a:lnTo>
                    <a:pt x="5573268" y="161531"/>
                  </a:lnTo>
                  <a:lnTo>
                    <a:pt x="5608320" y="121907"/>
                  </a:lnTo>
                  <a:lnTo>
                    <a:pt x="5575528" y="96189"/>
                  </a:lnTo>
                  <a:lnTo>
                    <a:pt x="5538025" y="82283"/>
                  </a:lnTo>
                  <a:lnTo>
                    <a:pt x="5506212" y="79235"/>
                  </a:lnTo>
                  <a:lnTo>
                    <a:pt x="5477649" y="81788"/>
                  </a:lnTo>
                  <a:lnTo>
                    <a:pt x="5427980" y="101739"/>
                  </a:lnTo>
                  <a:lnTo>
                    <a:pt x="5390261" y="139433"/>
                  </a:lnTo>
                  <a:lnTo>
                    <a:pt x="5371350" y="187439"/>
                  </a:lnTo>
                  <a:lnTo>
                    <a:pt x="5369052" y="214871"/>
                  </a:lnTo>
                  <a:lnTo>
                    <a:pt x="5371350" y="243192"/>
                  </a:lnTo>
                  <a:lnTo>
                    <a:pt x="5390261" y="291820"/>
                  </a:lnTo>
                  <a:lnTo>
                    <a:pt x="5427738" y="329539"/>
                  </a:lnTo>
                  <a:lnTo>
                    <a:pt x="5476367" y="349491"/>
                  </a:lnTo>
                  <a:lnTo>
                    <a:pt x="5504688" y="352031"/>
                  </a:lnTo>
                  <a:lnTo>
                    <a:pt x="5522138" y="351447"/>
                  </a:lnTo>
                  <a:lnTo>
                    <a:pt x="5565648" y="341363"/>
                  </a:lnTo>
                  <a:lnTo>
                    <a:pt x="5600789" y="318439"/>
                  </a:lnTo>
                  <a:lnTo>
                    <a:pt x="5611368" y="307835"/>
                  </a:lnTo>
                  <a:close/>
                </a:path>
                <a:path w="7573009" h="853439">
                  <a:moveTo>
                    <a:pt x="5875020" y="83299"/>
                  </a:moveTo>
                  <a:lnTo>
                    <a:pt x="5655564" y="83299"/>
                  </a:lnTo>
                  <a:lnTo>
                    <a:pt x="5655564" y="135369"/>
                  </a:lnTo>
                  <a:lnTo>
                    <a:pt x="5655564" y="347459"/>
                  </a:lnTo>
                  <a:lnTo>
                    <a:pt x="5713476" y="347459"/>
                  </a:lnTo>
                  <a:lnTo>
                    <a:pt x="5713476" y="135369"/>
                  </a:lnTo>
                  <a:lnTo>
                    <a:pt x="5817108" y="135369"/>
                  </a:lnTo>
                  <a:lnTo>
                    <a:pt x="5817108" y="347459"/>
                  </a:lnTo>
                  <a:lnTo>
                    <a:pt x="5875020" y="347459"/>
                  </a:lnTo>
                  <a:lnTo>
                    <a:pt x="5875020" y="135369"/>
                  </a:lnTo>
                  <a:lnTo>
                    <a:pt x="5875020" y="83299"/>
                  </a:lnTo>
                  <a:close/>
                </a:path>
                <a:path w="7573009" h="853439">
                  <a:moveTo>
                    <a:pt x="6176772" y="83820"/>
                  </a:moveTo>
                  <a:lnTo>
                    <a:pt x="6114288" y="83820"/>
                  </a:lnTo>
                  <a:lnTo>
                    <a:pt x="6050280" y="222504"/>
                  </a:lnTo>
                  <a:lnTo>
                    <a:pt x="5980176" y="83820"/>
                  </a:lnTo>
                  <a:lnTo>
                    <a:pt x="5914644" y="83820"/>
                  </a:lnTo>
                  <a:lnTo>
                    <a:pt x="6019800" y="280403"/>
                  </a:lnTo>
                  <a:lnTo>
                    <a:pt x="6012650" y="290169"/>
                  </a:lnTo>
                  <a:lnTo>
                    <a:pt x="6004941" y="296799"/>
                  </a:lnTo>
                  <a:lnTo>
                    <a:pt x="5996648" y="300558"/>
                  </a:lnTo>
                  <a:lnTo>
                    <a:pt x="5987796" y="301739"/>
                  </a:lnTo>
                  <a:lnTo>
                    <a:pt x="5978931" y="301193"/>
                  </a:lnTo>
                  <a:lnTo>
                    <a:pt x="5970651" y="299643"/>
                  </a:lnTo>
                  <a:lnTo>
                    <a:pt x="5962929" y="297243"/>
                  </a:lnTo>
                  <a:lnTo>
                    <a:pt x="5955792" y="294132"/>
                  </a:lnTo>
                  <a:lnTo>
                    <a:pt x="5932932" y="336791"/>
                  </a:lnTo>
                  <a:lnTo>
                    <a:pt x="5946660" y="343039"/>
                  </a:lnTo>
                  <a:lnTo>
                    <a:pt x="5960554" y="347853"/>
                  </a:lnTo>
                  <a:lnTo>
                    <a:pt x="5974715" y="350939"/>
                  </a:lnTo>
                  <a:lnTo>
                    <a:pt x="5989320" y="352044"/>
                  </a:lnTo>
                  <a:lnTo>
                    <a:pt x="6003366" y="350939"/>
                  </a:lnTo>
                  <a:lnTo>
                    <a:pt x="6048324" y="327672"/>
                  </a:lnTo>
                  <a:lnTo>
                    <a:pt x="6076188" y="288036"/>
                  </a:lnTo>
                  <a:lnTo>
                    <a:pt x="6176772" y="83820"/>
                  </a:lnTo>
                  <a:close/>
                </a:path>
                <a:path w="7573009" h="853439">
                  <a:moveTo>
                    <a:pt x="6437363" y="263652"/>
                  </a:moveTo>
                  <a:lnTo>
                    <a:pt x="6423228" y="216496"/>
                  </a:lnTo>
                  <a:lnTo>
                    <a:pt x="6383261" y="187833"/>
                  </a:lnTo>
                  <a:lnTo>
                    <a:pt x="6379451" y="187058"/>
                  </a:lnTo>
                  <a:lnTo>
                    <a:pt x="6379451" y="262128"/>
                  </a:lnTo>
                  <a:lnTo>
                    <a:pt x="6376886" y="276364"/>
                  </a:lnTo>
                  <a:lnTo>
                    <a:pt x="6369164" y="286893"/>
                  </a:lnTo>
                  <a:lnTo>
                    <a:pt x="6356312" y="293408"/>
                  </a:lnTo>
                  <a:lnTo>
                    <a:pt x="6338303" y="295656"/>
                  </a:lnTo>
                  <a:lnTo>
                    <a:pt x="6274295" y="295656"/>
                  </a:lnTo>
                  <a:lnTo>
                    <a:pt x="6274295" y="230124"/>
                  </a:lnTo>
                  <a:lnTo>
                    <a:pt x="6338303" y="230124"/>
                  </a:lnTo>
                  <a:lnTo>
                    <a:pt x="6356312" y="232117"/>
                  </a:lnTo>
                  <a:lnTo>
                    <a:pt x="6369164" y="238125"/>
                  </a:lnTo>
                  <a:lnTo>
                    <a:pt x="6376886" y="248119"/>
                  </a:lnTo>
                  <a:lnTo>
                    <a:pt x="6379451" y="262128"/>
                  </a:lnTo>
                  <a:lnTo>
                    <a:pt x="6379451" y="187058"/>
                  </a:lnTo>
                  <a:lnTo>
                    <a:pt x="6364973" y="184061"/>
                  </a:lnTo>
                  <a:lnTo>
                    <a:pt x="6344399" y="182880"/>
                  </a:lnTo>
                  <a:lnTo>
                    <a:pt x="6274295" y="182880"/>
                  </a:lnTo>
                  <a:lnTo>
                    <a:pt x="6274295" y="135636"/>
                  </a:lnTo>
                  <a:lnTo>
                    <a:pt x="6419075" y="135636"/>
                  </a:lnTo>
                  <a:lnTo>
                    <a:pt x="6419075" y="83820"/>
                  </a:lnTo>
                  <a:lnTo>
                    <a:pt x="6216383" y="83820"/>
                  </a:lnTo>
                  <a:lnTo>
                    <a:pt x="6216383" y="347472"/>
                  </a:lnTo>
                  <a:lnTo>
                    <a:pt x="6338303" y="347472"/>
                  </a:lnTo>
                  <a:lnTo>
                    <a:pt x="6380023" y="341947"/>
                  </a:lnTo>
                  <a:lnTo>
                    <a:pt x="6422580" y="313791"/>
                  </a:lnTo>
                  <a:lnTo>
                    <a:pt x="6435674" y="282841"/>
                  </a:lnTo>
                  <a:lnTo>
                    <a:pt x="6437363" y="263652"/>
                  </a:lnTo>
                  <a:close/>
                </a:path>
                <a:path w="7573009" h="853439">
                  <a:moveTo>
                    <a:pt x="6713207" y="83807"/>
                  </a:moveTo>
                  <a:lnTo>
                    <a:pt x="6525755" y="83807"/>
                  </a:lnTo>
                  <a:lnTo>
                    <a:pt x="6525755" y="138671"/>
                  </a:lnTo>
                  <a:lnTo>
                    <a:pt x="6525501" y="163588"/>
                  </a:lnTo>
                  <a:lnTo>
                    <a:pt x="6523837" y="205968"/>
                  </a:lnTo>
                  <a:lnTo>
                    <a:pt x="6519088" y="252399"/>
                  </a:lnTo>
                  <a:lnTo>
                    <a:pt x="6502895" y="291071"/>
                  </a:lnTo>
                  <a:lnTo>
                    <a:pt x="6498323" y="294119"/>
                  </a:lnTo>
                  <a:lnTo>
                    <a:pt x="6492227" y="298691"/>
                  </a:lnTo>
                  <a:lnTo>
                    <a:pt x="6484607" y="300215"/>
                  </a:lnTo>
                  <a:lnTo>
                    <a:pt x="6467843" y="300215"/>
                  </a:lnTo>
                  <a:lnTo>
                    <a:pt x="6463271" y="347459"/>
                  </a:lnTo>
                  <a:lnTo>
                    <a:pt x="6470396" y="348589"/>
                  </a:lnTo>
                  <a:lnTo>
                    <a:pt x="6477940" y="349554"/>
                  </a:lnTo>
                  <a:lnTo>
                    <a:pt x="6485776" y="350253"/>
                  </a:lnTo>
                  <a:lnTo>
                    <a:pt x="6493751" y="350507"/>
                  </a:lnTo>
                  <a:lnTo>
                    <a:pt x="6508902" y="349631"/>
                  </a:lnTo>
                  <a:lnTo>
                    <a:pt x="6552412" y="324916"/>
                  </a:lnTo>
                  <a:lnTo>
                    <a:pt x="6571475" y="275831"/>
                  </a:lnTo>
                  <a:lnTo>
                    <a:pt x="6578333" y="224205"/>
                  </a:lnTo>
                  <a:lnTo>
                    <a:pt x="6580619" y="155435"/>
                  </a:lnTo>
                  <a:lnTo>
                    <a:pt x="6580619" y="135623"/>
                  </a:lnTo>
                  <a:lnTo>
                    <a:pt x="6655295" y="135623"/>
                  </a:lnTo>
                  <a:lnTo>
                    <a:pt x="6655295" y="347459"/>
                  </a:lnTo>
                  <a:lnTo>
                    <a:pt x="6713207" y="347459"/>
                  </a:lnTo>
                  <a:lnTo>
                    <a:pt x="6713207" y="83807"/>
                  </a:lnTo>
                  <a:close/>
                </a:path>
                <a:path w="7573009" h="853439">
                  <a:moveTo>
                    <a:pt x="7004304" y="83820"/>
                  </a:moveTo>
                  <a:lnTo>
                    <a:pt x="6950964" y="83820"/>
                  </a:lnTo>
                  <a:lnTo>
                    <a:pt x="6835140" y="256032"/>
                  </a:lnTo>
                  <a:lnTo>
                    <a:pt x="6835140" y="83820"/>
                  </a:lnTo>
                  <a:lnTo>
                    <a:pt x="6777228" y="83820"/>
                  </a:lnTo>
                  <a:lnTo>
                    <a:pt x="6777228" y="347472"/>
                  </a:lnTo>
                  <a:lnTo>
                    <a:pt x="6832092" y="347472"/>
                  </a:lnTo>
                  <a:lnTo>
                    <a:pt x="6947916" y="175260"/>
                  </a:lnTo>
                  <a:lnTo>
                    <a:pt x="6947916" y="347472"/>
                  </a:lnTo>
                  <a:lnTo>
                    <a:pt x="7004304" y="347472"/>
                  </a:lnTo>
                  <a:lnTo>
                    <a:pt x="7004304" y="83820"/>
                  </a:lnTo>
                  <a:close/>
                </a:path>
                <a:path w="7573009" h="853439">
                  <a:moveTo>
                    <a:pt x="7307580" y="347459"/>
                  </a:moveTo>
                  <a:lnTo>
                    <a:pt x="7196328" y="195059"/>
                  </a:lnTo>
                  <a:lnTo>
                    <a:pt x="7303008" y="83807"/>
                  </a:lnTo>
                  <a:lnTo>
                    <a:pt x="7232904" y="83807"/>
                  </a:lnTo>
                  <a:lnTo>
                    <a:pt x="7126224" y="199631"/>
                  </a:lnTo>
                  <a:lnTo>
                    <a:pt x="7126224" y="83807"/>
                  </a:lnTo>
                  <a:lnTo>
                    <a:pt x="7068312" y="83807"/>
                  </a:lnTo>
                  <a:lnTo>
                    <a:pt x="7068312" y="347459"/>
                  </a:lnTo>
                  <a:lnTo>
                    <a:pt x="7126224" y="347459"/>
                  </a:lnTo>
                  <a:lnTo>
                    <a:pt x="7126224" y="266687"/>
                  </a:lnTo>
                  <a:lnTo>
                    <a:pt x="7156704" y="234683"/>
                  </a:lnTo>
                  <a:lnTo>
                    <a:pt x="7239000" y="347459"/>
                  </a:lnTo>
                  <a:lnTo>
                    <a:pt x="7307580" y="347459"/>
                  </a:lnTo>
                  <a:close/>
                </a:path>
                <a:path w="7573009" h="853439">
                  <a:moveTo>
                    <a:pt x="7572743" y="83820"/>
                  </a:moveTo>
                  <a:lnTo>
                    <a:pt x="7519403" y="83820"/>
                  </a:lnTo>
                  <a:lnTo>
                    <a:pt x="7403579" y="256032"/>
                  </a:lnTo>
                  <a:lnTo>
                    <a:pt x="7403579" y="83820"/>
                  </a:lnTo>
                  <a:lnTo>
                    <a:pt x="7345667" y="83820"/>
                  </a:lnTo>
                  <a:lnTo>
                    <a:pt x="7345667" y="347472"/>
                  </a:lnTo>
                  <a:lnTo>
                    <a:pt x="7400531" y="347472"/>
                  </a:lnTo>
                  <a:lnTo>
                    <a:pt x="7516355" y="175260"/>
                  </a:lnTo>
                  <a:lnTo>
                    <a:pt x="7516355" y="347472"/>
                  </a:lnTo>
                  <a:lnTo>
                    <a:pt x="7572743" y="347472"/>
                  </a:lnTo>
                  <a:lnTo>
                    <a:pt x="7572743" y="838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53471" y="7196328"/>
            <a:ext cx="105155" cy="152400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323087" y="7142988"/>
            <a:ext cx="1132840" cy="254635"/>
            <a:chOff x="323087" y="7142988"/>
            <a:chExt cx="1132840" cy="254635"/>
          </a:xfrm>
        </p:grpSpPr>
        <p:sp>
          <p:nvSpPr>
            <p:cNvPr id="4" name="object 4" descr=""/>
            <p:cNvSpPr/>
            <p:nvPr/>
          </p:nvSpPr>
          <p:spPr>
            <a:xfrm>
              <a:off x="323075" y="7142988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520" y="146316"/>
                  </a:moveTo>
                  <a:lnTo>
                    <a:pt x="0" y="146316"/>
                  </a:lnTo>
                  <a:lnTo>
                    <a:pt x="0" y="254520"/>
                  </a:lnTo>
                  <a:lnTo>
                    <a:pt x="254520" y="254520"/>
                  </a:lnTo>
                  <a:lnTo>
                    <a:pt x="254520" y="146316"/>
                  </a:lnTo>
                  <a:close/>
                </a:path>
                <a:path w="254634" h="254634">
                  <a:moveTo>
                    <a:pt x="254520" y="0"/>
                  </a:moveTo>
                  <a:lnTo>
                    <a:pt x="0" y="0"/>
                  </a:lnTo>
                  <a:lnTo>
                    <a:pt x="0" y="108216"/>
                  </a:lnTo>
                  <a:lnTo>
                    <a:pt x="254520" y="108216"/>
                  </a:lnTo>
                  <a:lnTo>
                    <a:pt x="254520" y="0"/>
                  </a:lnTo>
                  <a:close/>
                </a:path>
              </a:pathLst>
            </a:custGeom>
            <a:solidFill>
              <a:srgbClr val="9CA5A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220" y="7142988"/>
              <a:ext cx="249935" cy="252983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911352" y="7142988"/>
              <a:ext cx="544195" cy="254000"/>
            </a:xfrm>
            <a:custGeom>
              <a:avLst/>
              <a:gdLst/>
              <a:ahLst/>
              <a:cxnLst/>
              <a:rect l="l" t="t" r="r" b="b"/>
              <a:pathLst>
                <a:path w="544194" h="254000">
                  <a:moveTo>
                    <a:pt x="252984" y="0"/>
                  </a:moveTo>
                  <a:lnTo>
                    <a:pt x="0" y="0"/>
                  </a:lnTo>
                  <a:lnTo>
                    <a:pt x="0" y="127000"/>
                  </a:lnTo>
                  <a:lnTo>
                    <a:pt x="0" y="252730"/>
                  </a:lnTo>
                  <a:lnTo>
                    <a:pt x="105156" y="252730"/>
                  </a:lnTo>
                  <a:lnTo>
                    <a:pt x="105156" y="127000"/>
                  </a:lnTo>
                  <a:lnTo>
                    <a:pt x="146304" y="127000"/>
                  </a:lnTo>
                  <a:lnTo>
                    <a:pt x="146304" y="252730"/>
                  </a:lnTo>
                  <a:lnTo>
                    <a:pt x="252984" y="252730"/>
                  </a:lnTo>
                  <a:lnTo>
                    <a:pt x="252984" y="127000"/>
                  </a:lnTo>
                  <a:lnTo>
                    <a:pt x="252984" y="0"/>
                  </a:lnTo>
                  <a:close/>
                </a:path>
                <a:path w="544194" h="254000">
                  <a:moveTo>
                    <a:pt x="544068" y="0"/>
                  </a:moveTo>
                  <a:lnTo>
                    <a:pt x="291084" y="0"/>
                  </a:lnTo>
                  <a:lnTo>
                    <a:pt x="291084" y="127000"/>
                  </a:lnTo>
                  <a:lnTo>
                    <a:pt x="291084" y="254000"/>
                  </a:lnTo>
                  <a:lnTo>
                    <a:pt x="397764" y="254000"/>
                  </a:lnTo>
                  <a:lnTo>
                    <a:pt x="397764" y="127000"/>
                  </a:lnTo>
                  <a:lnTo>
                    <a:pt x="437388" y="127000"/>
                  </a:lnTo>
                  <a:lnTo>
                    <a:pt x="437388" y="254000"/>
                  </a:lnTo>
                  <a:lnTo>
                    <a:pt x="544068" y="254000"/>
                  </a:lnTo>
                  <a:lnTo>
                    <a:pt x="544068" y="127000"/>
                  </a:lnTo>
                  <a:lnTo>
                    <a:pt x="544068" y="0"/>
                  </a:lnTo>
                  <a:close/>
                </a:path>
              </a:pathLst>
            </a:custGeom>
            <a:solidFill>
              <a:srgbClr val="9CA5A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 descr=""/>
          <p:cNvGrpSpPr/>
          <p:nvPr/>
        </p:nvGrpSpPr>
        <p:grpSpPr>
          <a:xfrm>
            <a:off x="1632204" y="7184135"/>
            <a:ext cx="668020" cy="149860"/>
            <a:chOff x="1632204" y="7184135"/>
            <a:chExt cx="668020" cy="149860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2204" y="7214615"/>
              <a:ext cx="301752" cy="118872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1955279" y="7214628"/>
              <a:ext cx="90170" cy="99060"/>
            </a:xfrm>
            <a:custGeom>
              <a:avLst/>
              <a:gdLst/>
              <a:ahLst/>
              <a:cxnLst/>
              <a:rect l="l" t="t" r="r" b="b"/>
              <a:pathLst>
                <a:path w="90169" h="99059">
                  <a:moveTo>
                    <a:pt x="89916" y="0"/>
                  </a:moveTo>
                  <a:lnTo>
                    <a:pt x="62484" y="0"/>
                  </a:lnTo>
                  <a:lnTo>
                    <a:pt x="62484" y="36830"/>
                  </a:lnTo>
                  <a:lnTo>
                    <a:pt x="27432" y="36830"/>
                  </a:lnTo>
                  <a:lnTo>
                    <a:pt x="27432" y="0"/>
                  </a:lnTo>
                  <a:lnTo>
                    <a:pt x="0" y="0"/>
                  </a:lnTo>
                  <a:lnTo>
                    <a:pt x="0" y="36830"/>
                  </a:lnTo>
                  <a:lnTo>
                    <a:pt x="0" y="60960"/>
                  </a:lnTo>
                  <a:lnTo>
                    <a:pt x="0" y="99060"/>
                  </a:lnTo>
                  <a:lnTo>
                    <a:pt x="27432" y="99060"/>
                  </a:lnTo>
                  <a:lnTo>
                    <a:pt x="27432" y="60960"/>
                  </a:lnTo>
                  <a:lnTo>
                    <a:pt x="62484" y="60960"/>
                  </a:lnTo>
                  <a:lnTo>
                    <a:pt x="62484" y="99060"/>
                  </a:lnTo>
                  <a:lnTo>
                    <a:pt x="89916" y="99060"/>
                  </a:lnTo>
                  <a:lnTo>
                    <a:pt x="89916" y="60960"/>
                  </a:lnTo>
                  <a:lnTo>
                    <a:pt x="89916" y="36830"/>
                  </a:lnTo>
                  <a:lnTo>
                    <a:pt x="89916" y="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65020" y="7214615"/>
              <a:ext cx="123444" cy="99060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08276" y="7184135"/>
              <a:ext cx="91440" cy="129540"/>
            </a:xfrm>
            <a:prstGeom prst="rect">
              <a:avLst/>
            </a:prstGeom>
          </p:spPr>
        </p:pic>
      </p:grpSp>
      <p:grpSp>
        <p:nvGrpSpPr>
          <p:cNvPr id="12" name="object 12" descr=""/>
          <p:cNvGrpSpPr/>
          <p:nvPr/>
        </p:nvGrpSpPr>
        <p:grpSpPr>
          <a:xfrm>
            <a:off x="2363724" y="7211568"/>
            <a:ext cx="822960" cy="104139"/>
            <a:chOff x="2363724" y="7211568"/>
            <a:chExt cx="822960" cy="104139"/>
          </a:xfrm>
        </p:grpSpPr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63724" y="7214616"/>
              <a:ext cx="91439" cy="99060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2476500" y="7211568"/>
              <a:ext cx="710565" cy="104139"/>
            </a:xfrm>
            <a:custGeom>
              <a:avLst/>
              <a:gdLst/>
              <a:ahLst/>
              <a:cxnLst/>
              <a:rect l="l" t="t" r="r" b="b"/>
              <a:pathLst>
                <a:path w="710564" h="104140">
                  <a:moveTo>
                    <a:pt x="89916" y="3060"/>
                  </a:moveTo>
                  <a:lnTo>
                    <a:pt x="62484" y="3060"/>
                  </a:lnTo>
                  <a:lnTo>
                    <a:pt x="62484" y="39890"/>
                  </a:lnTo>
                  <a:lnTo>
                    <a:pt x="27432" y="39890"/>
                  </a:lnTo>
                  <a:lnTo>
                    <a:pt x="27432" y="3060"/>
                  </a:lnTo>
                  <a:lnTo>
                    <a:pt x="0" y="3060"/>
                  </a:lnTo>
                  <a:lnTo>
                    <a:pt x="0" y="39890"/>
                  </a:lnTo>
                  <a:lnTo>
                    <a:pt x="0" y="64020"/>
                  </a:lnTo>
                  <a:lnTo>
                    <a:pt x="0" y="102120"/>
                  </a:lnTo>
                  <a:lnTo>
                    <a:pt x="27432" y="102120"/>
                  </a:lnTo>
                  <a:lnTo>
                    <a:pt x="27432" y="64020"/>
                  </a:lnTo>
                  <a:lnTo>
                    <a:pt x="62484" y="64020"/>
                  </a:lnTo>
                  <a:lnTo>
                    <a:pt x="62484" y="102120"/>
                  </a:lnTo>
                  <a:lnTo>
                    <a:pt x="89916" y="102120"/>
                  </a:lnTo>
                  <a:lnTo>
                    <a:pt x="89916" y="64020"/>
                  </a:lnTo>
                  <a:lnTo>
                    <a:pt x="89916" y="39890"/>
                  </a:lnTo>
                  <a:lnTo>
                    <a:pt x="89916" y="3060"/>
                  </a:lnTo>
                  <a:close/>
                </a:path>
                <a:path w="710564" h="104140">
                  <a:moveTo>
                    <a:pt x="201168" y="82296"/>
                  </a:moveTo>
                  <a:lnTo>
                    <a:pt x="179832" y="67056"/>
                  </a:lnTo>
                  <a:lnTo>
                    <a:pt x="176784" y="71628"/>
                  </a:lnTo>
                  <a:lnTo>
                    <a:pt x="173736" y="73152"/>
                  </a:lnTo>
                  <a:lnTo>
                    <a:pt x="170688" y="76200"/>
                  </a:lnTo>
                  <a:lnTo>
                    <a:pt x="166116" y="77724"/>
                  </a:lnTo>
                  <a:lnTo>
                    <a:pt x="163068" y="79248"/>
                  </a:lnTo>
                  <a:lnTo>
                    <a:pt x="150876" y="79248"/>
                  </a:lnTo>
                  <a:lnTo>
                    <a:pt x="144780" y="76200"/>
                  </a:lnTo>
                  <a:lnTo>
                    <a:pt x="135636" y="67056"/>
                  </a:lnTo>
                  <a:lnTo>
                    <a:pt x="134112" y="59436"/>
                  </a:lnTo>
                  <a:lnTo>
                    <a:pt x="134112" y="44196"/>
                  </a:lnTo>
                  <a:lnTo>
                    <a:pt x="135636" y="38100"/>
                  </a:lnTo>
                  <a:lnTo>
                    <a:pt x="144780" y="28956"/>
                  </a:lnTo>
                  <a:lnTo>
                    <a:pt x="150876" y="25908"/>
                  </a:lnTo>
                  <a:lnTo>
                    <a:pt x="156972" y="25908"/>
                  </a:lnTo>
                  <a:lnTo>
                    <a:pt x="163537" y="26530"/>
                  </a:lnTo>
                  <a:lnTo>
                    <a:pt x="169545" y="28575"/>
                  </a:lnTo>
                  <a:lnTo>
                    <a:pt x="174967" y="32346"/>
                  </a:lnTo>
                  <a:lnTo>
                    <a:pt x="179832" y="38100"/>
                  </a:lnTo>
                  <a:lnTo>
                    <a:pt x="199644" y="21336"/>
                  </a:lnTo>
                  <a:lnTo>
                    <a:pt x="191071" y="12217"/>
                  </a:lnTo>
                  <a:lnTo>
                    <a:pt x="181356" y="5524"/>
                  </a:lnTo>
                  <a:lnTo>
                    <a:pt x="170497" y="1409"/>
                  </a:lnTo>
                  <a:lnTo>
                    <a:pt x="158496" y="0"/>
                  </a:lnTo>
                  <a:lnTo>
                    <a:pt x="147612" y="1104"/>
                  </a:lnTo>
                  <a:lnTo>
                    <a:pt x="114147" y="23533"/>
                  </a:lnTo>
                  <a:lnTo>
                    <a:pt x="105156" y="51816"/>
                  </a:lnTo>
                  <a:lnTo>
                    <a:pt x="106248" y="62699"/>
                  </a:lnTo>
                  <a:lnTo>
                    <a:pt x="128460" y="95923"/>
                  </a:lnTo>
                  <a:lnTo>
                    <a:pt x="156972" y="103632"/>
                  </a:lnTo>
                  <a:lnTo>
                    <a:pt x="164439" y="103327"/>
                  </a:lnTo>
                  <a:lnTo>
                    <a:pt x="171069" y="102298"/>
                  </a:lnTo>
                  <a:lnTo>
                    <a:pt x="177114" y="100418"/>
                  </a:lnTo>
                  <a:lnTo>
                    <a:pt x="188976" y="94488"/>
                  </a:lnTo>
                  <a:lnTo>
                    <a:pt x="201168" y="82296"/>
                  </a:lnTo>
                  <a:close/>
                </a:path>
                <a:path w="710564" h="104140">
                  <a:moveTo>
                    <a:pt x="297167" y="3060"/>
                  </a:moveTo>
                  <a:lnTo>
                    <a:pt x="210299" y="3060"/>
                  </a:lnTo>
                  <a:lnTo>
                    <a:pt x="210299" y="27190"/>
                  </a:lnTo>
                  <a:lnTo>
                    <a:pt x="239255" y="27190"/>
                  </a:lnTo>
                  <a:lnTo>
                    <a:pt x="239255" y="102120"/>
                  </a:lnTo>
                  <a:lnTo>
                    <a:pt x="268211" y="102120"/>
                  </a:lnTo>
                  <a:lnTo>
                    <a:pt x="268211" y="27190"/>
                  </a:lnTo>
                  <a:lnTo>
                    <a:pt x="297167" y="27190"/>
                  </a:lnTo>
                  <a:lnTo>
                    <a:pt x="297167" y="3060"/>
                  </a:lnTo>
                  <a:close/>
                </a:path>
                <a:path w="710564" h="104140">
                  <a:moveTo>
                    <a:pt x="400812" y="3060"/>
                  </a:moveTo>
                  <a:lnTo>
                    <a:pt x="374904" y="3060"/>
                  </a:lnTo>
                  <a:lnTo>
                    <a:pt x="336804" y="57924"/>
                  </a:lnTo>
                  <a:lnTo>
                    <a:pt x="336804" y="3060"/>
                  </a:lnTo>
                  <a:lnTo>
                    <a:pt x="309372" y="3060"/>
                  </a:lnTo>
                  <a:lnTo>
                    <a:pt x="309372" y="102120"/>
                  </a:lnTo>
                  <a:lnTo>
                    <a:pt x="335280" y="102120"/>
                  </a:lnTo>
                  <a:lnTo>
                    <a:pt x="373380" y="45732"/>
                  </a:lnTo>
                  <a:lnTo>
                    <a:pt x="373380" y="102120"/>
                  </a:lnTo>
                  <a:lnTo>
                    <a:pt x="400812" y="102120"/>
                  </a:lnTo>
                  <a:lnTo>
                    <a:pt x="400812" y="3060"/>
                  </a:lnTo>
                  <a:close/>
                </a:path>
                <a:path w="710564" h="104140">
                  <a:moveTo>
                    <a:pt x="501383" y="3060"/>
                  </a:moveTo>
                  <a:lnTo>
                    <a:pt x="412991" y="3060"/>
                  </a:lnTo>
                  <a:lnTo>
                    <a:pt x="412991" y="27190"/>
                  </a:lnTo>
                  <a:lnTo>
                    <a:pt x="443471" y="27190"/>
                  </a:lnTo>
                  <a:lnTo>
                    <a:pt x="443471" y="102120"/>
                  </a:lnTo>
                  <a:lnTo>
                    <a:pt x="470903" y="102120"/>
                  </a:lnTo>
                  <a:lnTo>
                    <a:pt x="470903" y="27190"/>
                  </a:lnTo>
                  <a:lnTo>
                    <a:pt x="501383" y="27190"/>
                  </a:lnTo>
                  <a:lnTo>
                    <a:pt x="501383" y="3060"/>
                  </a:lnTo>
                  <a:close/>
                </a:path>
                <a:path w="710564" h="104140">
                  <a:moveTo>
                    <a:pt x="614159" y="3048"/>
                  </a:moveTo>
                  <a:lnTo>
                    <a:pt x="583679" y="3048"/>
                  </a:lnTo>
                  <a:lnTo>
                    <a:pt x="562343" y="48768"/>
                  </a:lnTo>
                  <a:lnTo>
                    <a:pt x="539483" y="3048"/>
                  </a:lnTo>
                  <a:lnTo>
                    <a:pt x="509003" y="3048"/>
                  </a:lnTo>
                  <a:lnTo>
                    <a:pt x="548627" y="76200"/>
                  </a:lnTo>
                  <a:lnTo>
                    <a:pt x="545579" y="79248"/>
                  </a:lnTo>
                  <a:lnTo>
                    <a:pt x="542531" y="80772"/>
                  </a:lnTo>
                  <a:lnTo>
                    <a:pt x="534911" y="80772"/>
                  </a:lnTo>
                  <a:lnTo>
                    <a:pt x="528815" y="77724"/>
                  </a:lnTo>
                  <a:lnTo>
                    <a:pt x="518147" y="97536"/>
                  </a:lnTo>
                  <a:lnTo>
                    <a:pt x="533387" y="103632"/>
                  </a:lnTo>
                  <a:lnTo>
                    <a:pt x="541007" y="103632"/>
                  </a:lnTo>
                  <a:lnTo>
                    <a:pt x="548627" y="103632"/>
                  </a:lnTo>
                  <a:lnTo>
                    <a:pt x="554723" y="102108"/>
                  </a:lnTo>
                  <a:lnTo>
                    <a:pt x="560819" y="97536"/>
                  </a:lnTo>
                  <a:lnTo>
                    <a:pt x="565391" y="94488"/>
                  </a:lnTo>
                  <a:lnTo>
                    <a:pt x="574535" y="79248"/>
                  </a:lnTo>
                  <a:lnTo>
                    <a:pt x="614159" y="3048"/>
                  </a:lnTo>
                  <a:close/>
                </a:path>
                <a:path w="710564" h="104140">
                  <a:moveTo>
                    <a:pt x="710184" y="3060"/>
                  </a:moveTo>
                  <a:lnTo>
                    <a:pt x="621792" y="3060"/>
                  </a:lnTo>
                  <a:lnTo>
                    <a:pt x="621792" y="27190"/>
                  </a:lnTo>
                  <a:lnTo>
                    <a:pt x="652272" y="27190"/>
                  </a:lnTo>
                  <a:lnTo>
                    <a:pt x="652272" y="102120"/>
                  </a:lnTo>
                  <a:lnTo>
                    <a:pt x="679704" y="102120"/>
                  </a:lnTo>
                  <a:lnTo>
                    <a:pt x="679704" y="27190"/>
                  </a:lnTo>
                  <a:lnTo>
                    <a:pt x="710184" y="27190"/>
                  </a:lnTo>
                  <a:lnTo>
                    <a:pt x="710184" y="306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" name="object 15" descr=""/>
          <p:cNvGrpSpPr/>
          <p:nvPr/>
        </p:nvGrpSpPr>
        <p:grpSpPr>
          <a:xfrm>
            <a:off x="3244596" y="7211568"/>
            <a:ext cx="1767839" cy="104139"/>
            <a:chOff x="3244596" y="7211568"/>
            <a:chExt cx="1767839" cy="104139"/>
          </a:xfrm>
        </p:grpSpPr>
        <p:sp>
          <p:nvSpPr>
            <p:cNvPr id="16" name="object 16" descr=""/>
            <p:cNvSpPr/>
            <p:nvPr/>
          </p:nvSpPr>
          <p:spPr>
            <a:xfrm>
              <a:off x="3244596" y="7211568"/>
              <a:ext cx="1333500" cy="104139"/>
            </a:xfrm>
            <a:custGeom>
              <a:avLst/>
              <a:gdLst/>
              <a:ahLst/>
              <a:cxnLst/>
              <a:rect l="l" t="t" r="r" b="b"/>
              <a:pathLst>
                <a:path w="1333500" h="104140">
                  <a:moveTo>
                    <a:pt x="88392" y="3060"/>
                  </a:moveTo>
                  <a:lnTo>
                    <a:pt x="0" y="3060"/>
                  </a:lnTo>
                  <a:lnTo>
                    <a:pt x="0" y="27190"/>
                  </a:lnTo>
                  <a:lnTo>
                    <a:pt x="0" y="102120"/>
                  </a:lnTo>
                  <a:lnTo>
                    <a:pt x="27432" y="102120"/>
                  </a:lnTo>
                  <a:lnTo>
                    <a:pt x="27432" y="27190"/>
                  </a:lnTo>
                  <a:lnTo>
                    <a:pt x="60960" y="27190"/>
                  </a:lnTo>
                  <a:lnTo>
                    <a:pt x="60960" y="102120"/>
                  </a:lnTo>
                  <a:lnTo>
                    <a:pt x="88392" y="102120"/>
                  </a:lnTo>
                  <a:lnTo>
                    <a:pt x="88392" y="27190"/>
                  </a:lnTo>
                  <a:lnTo>
                    <a:pt x="88392" y="3060"/>
                  </a:lnTo>
                  <a:close/>
                </a:path>
                <a:path w="1333500" h="104140">
                  <a:moveTo>
                    <a:pt x="193548" y="38112"/>
                  </a:moveTo>
                  <a:lnTo>
                    <a:pt x="192709" y="30416"/>
                  </a:lnTo>
                  <a:lnTo>
                    <a:pt x="191160" y="25920"/>
                  </a:lnTo>
                  <a:lnTo>
                    <a:pt x="190309" y="23444"/>
                  </a:lnTo>
                  <a:lnTo>
                    <a:pt x="166116" y="4699"/>
                  </a:lnTo>
                  <a:lnTo>
                    <a:pt x="166116" y="35064"/>
                  </a:lnTo>
                  <a:lnTo>
                    <a:pt x="166116" y="42684"/>
                  </a:lnTo>
                  <a:lnTo>
                    <a:pt x="164592" y="45732"/>
                  </a:lnTo>
                  <a:lnTo>
                    <a:pt x="161544" y="48780"/>
                  </a:lnTo>
                  <a:lnTo>
                    <a:pt x="155448" y="51828"/>
                  </a:lnTo>
                  <a:lnTo>
                    <a:pt x="137160" y="51828"/>
                  </a:lnTo>
                  <a:lnTo>
                    <a:pt x="137160" y="25920"/>
                  </a:lnTo>
                  <a:lnTo>
                    <a:pt x="155448" y="25920"/>
                  </a:lnTo>
                  <a:lnTo>
                    <a:pt x="161544" y="28968"/>
                  </a:lnTo>
                  <a:lnTo>
                    <a:pt x="164592" y="32016"/>
                  </a:lnTo>
                  <a:lnTo>
                    <a:pt x="166116" y="35064"/>
                  </a:lnTo>
                  <a:lnTo>
                    <a:pt x="166116" y="4699"/>
                  </a:lnTo>
                  <a:lnTo>
                    <a:pt x="161201" y="3632"/>
                  </a:lnTo>
                  <a:lnTo>
                    <a:pt x="152400" y="3060"/>
                  </a:lnTo>
                  <a:lnTo>
                    <a:pt x="109728" y="3060"/>
                  </a:lnTo>
                  <a:lnTo>
                    <a:pt x="109728" y="102120"/>
                  </a:lnTo>
                  <a:lnTo>
                    <a:pt x="137160" y="102120"/>
                  </a:lnTo>
                  <a:lnTo>
                    <a:pt x="137160" y="73164"/>
                  </a:lnTo>
                  <a:lnTo>
                    <a:pt x="150876" y="73164"/>
                  </a:lnTo>
                  <a:lnTo>
                    <a:pt x="186474" y="58889"/>
                  </a:lnTo>
                  <a:lnTo>
                    <a:pt x="190627" y="51828"/>
                  </a:lnTo>
                  <a:lnTo>
                    <a:pt x="192709" y="45796"/>
                  </a:lnTo>
                  <a:lnTo>
                    <a:pt x="193548" y="38112"/>
                  </a:lnTo>
                  <a:close/>
                </a:path>
                <a:path w="1333500" h="104140">
                  <a:moveTo>
                    <a:pt x="310883" y="51828"/>
                  </a:moveTo>
                  <a:lnTo>
                    <a:pt x="295643" y="15252"/>
                  </a:lnTo>
                  <a:lnTo>
                    <a:pt x="281927" y="6134"/>
                  </a:lnTo>
                  <a:lnTo>
                    <a:pt x="281927" y="45732"/>
                  </a:lnTo>
                  <a:lnTo>
                    <a:pt x="281927" y="59448"/>
                  </a:lnTo>
                  <a:lnTo>
                    <a:pt x="280403" y="65544"/>
                  </a:lnTo>
                  <a:lnTo>
                    <a:pt x="275831" y="71640"/>
                  </a:lnTo>
                  <a:lnTo>
                    <a:pt x="271259" y="76212"/>
                  </a:lnTo>
                  <a:lnTo>
                    <a:pt x="265163" y="79260"/>
                  </a:lnTo>
                  <a:lnTo>
                    <a:pt x="249923" y="79260"/>
                  </a:lnTo>
                  <a:lnTo>
                    <a:pt x="243827" y="76212"/>
                  </a:lnTo>
                  <a:lnTo>
                    <a:pt x="239255" y="71640"/>
                  </a:lnTo>
                  <a:lnTo>
                    <a:pt x="234683" y="65544"/>
                  </a:lnTo>
                  <a:lnTo>
                    <a:pt x="231635" y="59448"/>
                  </a:lnTo>
                  <a:lnTo>
                    <a:pt x="231635" y="44208"/>
                  </a:lnTo>
                  <a:lnTo>
                    <a:pt x="234683" y="38112"/>
                  </a:lnTo>
                  <a:lnTo>
                    <a:pt x="243827" y="28968"/>
                  </a:lnTo>
                  <a:lnTo>
                    <a:pt x="249923" y="25920"/>
                  </a:lnTo>
                  <a:lnTo>
                    <a:pt x="265163" y="25920"/>
                  </a:lnTo>
                  <a:lnTo>
                    <a:pt x="271259" y="28968"/>
                  </a:lnTo>
                  <a:lnTo>
                    <a:pt x="280403" y="38112"/>
                  </a:lnTo>
                  <a:lnTo>
                    <a:pt x="281927" y="45732"/>
                  </a:lnTo>
                  <a:lnTo>
                    <a:pt x="281927" y="6134"/>
                  </a:lnTo>
                  <a:lnTo>
                    <a:pt x="278307" y="4203"/>
                  </a:lnTo>
                  <a:lnTo>
                    <a:pt x="268427" y="1104"/>
                  </a:lnTo>
                  <a:lnTo>
                    <a:pt x="257543" y="12"/>
                  </a:lnTo>
                  <a:lnTo>
                    <a:pt x="246456" y="1104"/>
                  </a:lnTo>
                  <a:lnTo>
                    <a:pt x="212572" y="23533"/>
                  </a:lnTo>
                  <a:lnTo>
                    <a:pt x="204203" y="51828"/>
                  </a:lnTo>
                  <a:lnTo>
                    <a:pt x="205092" y="62687"/>
                  </a:lnTo>
                  <a:lnTo>
                    <a:pt x="227114" y="95275"/>
                  </a:lnTo>
                  <a:lnTo>
                    <a:pt x="257543" y="103644"/>
                  </a:lnTo>
                  <a:lnTo>
                    <a:pt x="268427" y="102755"/>
                  </a:lnTo>
                  <a:lnTo>
                    <a:pt x="301891" y="80975"/>
                  </a:lnTo>
                  <a:lnTo>
                    <a:pt x="302844" y="79260"/>
                  </a:lnTo>
                  <a:lnTo>
                    <a:pt x="306692" y="72402"/>
                  </a:lnTo>
                  <a:lnTo>
                    <a:pt x="309791" y="62687"/>
                  </a:lnTo>
                  <a:lnTo>
                    <a:pt x="310883" y="51828"/>
                  </a:lnTo>
                  <a:close/>
                </a:path>
                <a:path w="1333500" h="104140">
                  <a:moveTo>
                    <a:pt x="419100" y="82296"/>
                  </a:moveTo>
                  <a:lnTo>
                    <a:pt x="397764" y="67056"/>
                  </a:lnTo>
                  <a:lnTo>
                    <a:pt x="394716" y="71628"/>
                  </a:lnTo>
                  <a:lnTo>
                    <a:pt x="391668" y="73152"/>
                  </a:lnTo>
                  <a:lnTo>
                    <a:pt x="387096" y="76200"/>
                  </a:lnTo>
                  <a:lnTo>
                    <a:pt x="384048" y="77724"/>
                  </a:lnTo>
                  <a:lnTo>
                    <a:pt x="379476" y="79248"/>
                  </a:lnTo>
                  <a:lnTo>
                    <a:pt x="368808" y="79248"/>
                  </a:lnTo>
                  <a:lnTo>
                    <a:pt x="362712" y="76200"/>
                  </a:lnTo>
                  <a:lnTo>
                    <a:pt x="353568" y="67056"/>
                  </a:lnTo>
                  <a:lnTo>
                    <a:pt x="352044" y="59436"/>
                  </a:lnTo>
                  <a:lnTo>
                    <a:pt x="352044" y="44196"/>
                  </a:lnTo>
                  <a:lnTo>
                    <a:pt x="353568" y="38100"/>
                  </a:lnTo>
                  <a:lnTo>
                    <a:pt x="362712" y="28956"/>
                  </a:lnTo>
                  <a:lnTo>
                    <a:pt x="368808" y="25908"/>
                  </a:lnTo>
                  <a:lnTo>
                    <a:pt x="374904" y="25908"/>
                  </a:lnTo>
                  <a:lnTo>
                    <a:pt x="381469" y="26530"/>
                  </a:lnTo>
                  <a:lnTo>
                    <a:pt x="387477" y="28575"/>
                  </a:lnTo>
                  <a:lnTo>
                    <a:pt x="392899" y="32346"/>
                  </a:lnTo>
                  <a:lnTo>
                    <a:pt x="397764" y="38100"/>
                  </a:lnTo>
                  <a:lnTo>
                    <a:pt x="417576" y="21336"/>
                  </a:lnTo>
                  <a:lnTo>
                    <a:pt x="408978" y="12217"/>
                  </a:lnTo>
                  <a:lnTo>
                    <a:pt x="399097" y="5524"/>
                  </a:lnTo>
                  <a:lnTo>
                    <a:pt x="387781" y="1409"/>
                  </a:lnTo>
                  <a:lnTo>
                    <a:pt x="374904" y="0"/>
                  </a:lnTo>
                  <a:lnTo>
                    <a:pt x="364680" y="1104"/>
                  </a:lnTo>
                  <a:lnTo>
                    <a:pt x="331444" y="23533"/>
                  </a:lnTo>
                  <a:lnTo>
                    <a:pt x="323088" y="51816"/>
                  </a:lnTo>
                  <a:lnTo>
                    <a:pt x="323964" y="62699"/>
                  </a:lnTo>
                  <a:lnTo>
                    <a:pt x="345757" y="95923"/>
                  </a:lnTo>
                  <a:lnTo>
                    <a:pt x="374904" y="103632"/>
                  </a:lnTo>
                  <a:lnTo>
                    <a:pt x="381736" y="103327"/>
                  </a:lnTo>
                  <a:lnTo>
                    <a:pt x="388429" y="102298"/>
                  </a:lnTo>
                  <a:lnTo>
                    <a:pt x="394830" y="100418"/>
                  </a:lnTo>
                  <a:lnTo>
                    <a:pt x="406908" y="94488"/>
                  </a:lnTo>
                  <a:lnTo>
                    <a:pt x="419100" y="82296"/>
                  </a:lnTo>
                  <a:close/>
                </a:path>
                <a:path w="1333500" h="104140">
                  <a:moveTo>
                    <a:pt x="515112" y="3060"/>
                  </a:moveTo>
                  <a:lnTo>
                    <a:pt x="428244" y="3060"/>
                  </a:lnTo>
                  <a:lnTo>
                    <a:pt x="428244" y="27190"/>
                  </a:lnTo>
                  <a:lnTo>
                    <a:pt x="457200" y="27190"/>
                  </a:lnTo>
                  <a:lnTo>
                    <a:pt x="457200" y="102120"/>
                  </a:lnTo>
                  <a:lnTo>
                    <a:pt x="484632" y="102120"/>
                  </a:lnTo>
                  <a:lnTo>
                    <a:pt x="484632" y="27190"/>
                  </a:lnTo>
                  <a:lnTo>
                    <a:pt x="515112" y="27190"/>
                  </a:lnTo>
                  <a:lnTo>
                    <a:pt x="515112" y="3060"/>
                  </a:lnTo>
                  <a:close/>
                </a:path>
                <a:path w="1333500" h="104140">
                  <a:moveTo>
                    <a:pt x="611124" y="38112"/>
                  </a:moveTo>
                  <a:lnTo>
                    <a:pt x="610527" y="30416"/>
                  </a:lnTo>
                  <a:lnTo>
                    <a:pt x="609307" y="25920"/>
                  </a:lnTo>
                  <a:lnTo>
                    <a:pt x="608647" y="23444"/>
                  </a:lnTo>
                  <a:lnTo>
                    <a:pt x="583692" y="4673"/>
                  </a:lnTo>
                  <a:lnTo>
                    <a:pt x="583692" y="35064"/>
                  </a:lnTo>
                  <a:lnTo>
                    <a:pt x="583692" y="42684"/>
                  </a:lnTo>
                  <a:lnTo>
                    <a:pt x="582168" y="45732"/>
                  </a:lnTo>
                  <a:lnTo>
                    <a:pt x="579120" y="48780"/>
                  </a:lnTo>
                  <a:lnTo>
                    <a:pt x="573024" y="51828"/>
                  </a:lnTo>
                  <a:lnTo>
                    <a:pt x="554736" y="51828"/>
                  </a:lnTo>
                  <a:lnTo>
                    <a:pt x="554736" y="25920"/>
                  </a:lnTo>
                  <a:lnTo>
                    <a:pt x="573024" y="25920"/>
                  </a:lnTo>
                  <a:lnTo>
                    <a:pt x="579120" y="28968"/>
                  </a:lnTo>
                  <a:lnTo>
                    <a:pt x="582168" y="32016"/>
                  </a:lnTo>
                  <a:lnTo>
                    <a:pt x="583692" y="35064"/>
                  </a:lnTo>
                  <a:lnTo>
                    <a:pt x="583692" y="4673"/>
                  </a:lnTo>
                  <a:lnTo>
                    <a:pt x="578802" y="3632"/>
                  </a:lnTo>
                  <a:lnTo>
                    <a:pt x="569976" y="3060"/>
                  </a:lnTo>
                  <a:lnTo>
                    <a:pt x="527304" y="3060"/>
                  </a:lnTo>
                  <a:lnTo>
                    <a:pt x="527304" y="102120"/>
                  </a:lnTo>
                  <a:lnTo>
                    <a:pt x="554736" y="102120"/>
                  </a:lnTo>
                  <a:lnTo>
                    <a:pt x="554736" y="73164"/>
                  </a:lnTo>
                  <a:lnTo>
                    <a:pt x="568452" y="73164"/>
                  </a:lnTo>
                  <a:lnTo>
                    <a:pt x="604685" y="58889"/>
                  </a:lnTo>
                  <a:lnTo>
                    <a:pt x="610501" y="45796"/>
                  </a:lnTo>
                  <a:lnTo>
                    <a:pt x="611124" y="38112"/>
                  </a:lnTo>
                  <a:close/>
                </a:path>
                <a:path w="1333500" h="104140">
                  <a:moveTo>
                    <a:pt x="719328" y="102120"/>
                  </a:moveTo>
                  <a:lnTo>
                    <a:pt x="711568" y="83832"/>
                  </a:lnTo>
                  <a:lnTo>
                    <a:pt x="702513" y="62496"/>
                  </a:lnTo>
                  <a:lnTo>
                    <a:pt x="690880" y="35064"/>
                  </a:lnTo>
                  <a:lnTo>
                    <a:pt x="676656" y="1536"/>
                  </a:lnTo>
                  <a:lnTo>
                    <a:pt x="673608" y="1536"/>
                  </a:lnTo>
                  <a:lnTo>
                    <a:pt x="673608" y="62496"/>
                  </a:lnTo>
                  <a:lnTo>
                    <a:pt x="652272" y="62496"/>
                  </a:lnTo>
                  <a:lnTo>
                    <a:pt x="662940" y="35064"/>
                  </a:lnTo>
                  <a:lnTo>
                    <a:pt x="673608" y="62496"/>
                  </a:lnTo>
                  <a:lnTo>
                    <a:pt x="673608" y="1536"/>
                  </a:lnTo>
                  <a:lnTo>
                    <a:pt x="650748" y="1536"/>
                  </a:lnTo>
                  <a:lnTo>
                    <a:pt x="608076" y="102120"/>
                  </a:lnTo>
                  <a:lnTo>
                    <a:pt x="637032" y="102120"/>
                  </a:lnTo>
                  <a:lnTo>
                    <a:pt x="643128" y="83832"/>
                  </a:lnTo>
                  <a:lnTo>
                    <a:pt x="682752" y="83832"/>
                  </a:lnTo>
                  <a:lnTo>
                    <a:pt x="688848" y="102120"/>
                  </a:lnTo>
                  <a:lnTo>
                    <a:pt x="719328" y="102120"/>
                  </a:lnTo>
                  <a:close/>
                </a:path>
                <a:path w="1333500" h="104140">
                  <a:moveTo>
                    <a:pt x="821423" y="3060"/>
                  </a:moveTo>
                  <a:lnTo>
                    <a:pt x="793991" y="3060"/>
                  </a:lnTo>
                  <a:lnTo>
                    <a:pt x="793991" y="39890"/>
                  </a:lnTo>
                  <a:lnTo>
                    <a:pt x="757415" y="39890"/>
                  </a:lnTo>
                  <a:lnTo>
                    <a:pt x="757415" y="3060"/>
                  </a:lnTo>
                  <a:lnTo>
                    <a:pt x="729983" y="3060"/>
                  </a:lnTo>
                  <a:lnTo>
                    <a:pt x="729983" y="39890"/>
                  </a:lnTo>
                  <a:lnTo>
                    <a:pt x="729983" y="64020"/>
                  </a:lnTo>
                  <a:lnTo>
                    <a:pt x="729983" y="102120"/>
                  </a:lnTo>
                  <a:lnTo>
                    <a:pt x="757415" y="102120"/>
                  </a:lnTo>
                  <a:lnTo>
                    <a:pt x="757415" y="64020"/>
                  </a:lnTo>
                  <a:lnTo>
                    <a:pt x="793991" y="64020"/>
                  </a:lnTo>
                  <a:lnTo>
                    <a:pt x="793991" y="102120"/>
                  </a:lnTo>
                  <a:lnTo>
                    <a:pt x="821423" y="102120"/>
                  </a:lnTo>
                  <a:lnTo>
                    <a:pt x="821423" y="64020"/>
                  </a:lnTo>
                  <a:lnTo>
                    <a:pt x="821423" y="39890"/>
                  </a:lnTo>
                  <a:lnTo>
                    <a:pt x="821423" y="3060"/>
                  </a:lnTo>
                  <a:close/>
                </a:path>
                <a:path w="1333500" h="104140">
                  <a:moveTo>
                    <a:pt x="931164" y="21336"/>
                  </a:moveTo>
                  <a:lnTo>
                    <a:pt x="922566" y="12217"/>
                  </a:lnTo>
                  <a:lnTo>
                    <a:pt x="912685" y="5524"/>
                  </a:lnTo>
                  <a:lnTo>
                    <a:pt x="901369" y="1409"/>
                  </a:lnTo>
                  <a:lnTo>
                    <a:pt x="888492" y="0"/>
                  </a:lnTo>
                  <a:lnTo>
                    <a:pt x="877633" y="1104"/>
                  </a:lnTo>
                  <a:lnTo>
                    <a:pt x="845032" y="23533"/>
                  </a:lnTo>
                  <a:lnTo>
                    <a:pt x="836676" y="51816"/>
                  </a:lnTo>
                  <a:lnTo>
                    <a:pt x="837552" y="62699"/>
                  </a:lnTo>
                  <a:lnTo>
                    <a:pt x="859345" y="95923"/>
                  </a:lnTo>
                  <a:lnTo>
                    <a:pt x="888492" y="103632"/>
                  </a:lnTo>
                  <a:lnTo>
                    <a:pt x="897636" y="103632"/>
                  </a:lnTo>
                  <a:lnTo>
                    <a:pt x="906780" y="102108"/>
                  </a:lnTo>
                  <a:lnTo>
                    <a:pt x="912876" y="97536"/>
                  </a:lnTo>
                  <a:lnTo>
                    <a:pt x="920496" y="94488"/>
                  </a:lnTo>
                  <a:lnTo>
                    <a:pt x="926592" y="88392"/>
                  </a:lnTo>
                  <a:lnTo>
                    <a:pt x="931164" y="82296"/>
                  </a:lnTo>
                  <a:lnTo>
                    <a:pt x="911352" y="67056"/>
                  </a:lnTo>
                  <a:lnTo>
                    <a:pt x="908304" y="71628"/>
                  </a:lnTo>
                  <a:lnTo>
                    <a:pt x="903732" y="73152"/>
                  </a:lnTo>
                  <a:lnTo>
                    <a:pt x="900684" y="76200"/>
                  </a:lnTo>
                  <a:lnTo>
                    <a:pt x="897636" y="77724"/>
                  </a:lnTo>
                  <a:lnTo>
                    <a:pt x="893064" y="79248"/>
                  </a:lnTo>
                  <a:lnTo>
                    <a:pt x="882396" y="79248"/>
                  </a:lnTo>
                  <a:lnTo>
                    <a:pt x="876300" y="76200"/>
                  </a:lnTo>
                  <a:lnTo>
                    <a:pt x="867156" y="67056"/>
                  </a:lnTo>
                  <a:lnTo>
                    <a:pt x="865632" y="59436"/>
                  </a:lnTo>
                  <a:lnTo>
                    <a:pt x="865632" y="44196"/>
                  </a:lnTo>
                  <a:lnTo>
                    <a:pt x="867156" y="38100"/>
                  </a:lnTo>
                  <a:lnTo>
                    <a:pt x="876300" y="28956"/>
                  </a:lnTo>
                  <a:lnTo>
                    <a:pt x="882396" y="25908"/>
                  </a:lnTo>
                  <a:lnTo>
                    <a:pt x="897636" y="25908"/>
                  </a:lnTo>
                  <a:lnTo>
                    <a:pt x="903732" y="28956"/>
                  </a:lnTo>
                  <a:lnTo>
                    <a:pt x="909828" y="38100"/>
                  </a:lnTo>
                  <a:lnTo>
                    <a:pt x="931164" y="21336"/>
                  </a:lnTo>
                  <a:close/>
                </a:path>
                <a:path w="1333500" h="104140">
                  <a:moveTo>
                    <a:pt x="1028687" y="3060"/>
                  </a:moveTo>
                  <a:lnTo>
                    <a:pt x="941819" y="3060"/>
                  </a:lnTo>
                  <a:lnTo>
                    <a:pt x="941819" y="27190"/>
                  </a:lnTo>
                  <a:lnTo>
                    <a:pt x="970775" y="27190"/>
                  </a:lnTo>
                  <a:lnTo>
                    <a:pt x="970775" y="102120"/>
                  </a:lnTo>
                  <a:lnTo>
                    <a:pt x="998207" y="102120"/>
                  </a:lnTo>
                  <a:lnTo>
                    <a:pt x="998207" y="27190"/>
                  </a:lnTo>
                  <a:lnTo>
                    <a:pt x="1028687" y="27190"/>
                  </a:lnTo>
                  <a:lnTo>
                    <a:pt x="1028687" y="3060"/>
                  </a:lnTo>
                  <a:close/>
                </a:path>
                <a:path w="1333500" h="104140">
                  <a:moveTo>
                    <a:pt x="1129284" y="68592"/>
                  </a:moveTo>
                  <a:lnTo>
                    <a:pt x="1127760" y="62496"/>
                  </a:lnTo>
                  <a:lnTo>
                    <a:pt x="1126236" y="60972"/>
                  </a:lnTo>
                  <a:lnTo>
                    <a:pt x="1124712" y="59448"/>
                  </a:lnTo>
                  <a:lnTo>
                    <a:pt x="1121664" y="54876"/>
                  </a:lnTo>
                  <a:lnTo>
                    <a:pt x="1115568" y="51828"/>
                  </a:lnTo>
                  <a:lnTo>
                    <a:pt x="1109472" y="50304"/>
                  </a:lnTo>
                  <a:lnTo>
                    <a:pt x="1116342" y="46304"/>
                  </a:lnTo>
                  <a:lnTo>
                    <a:pt x="1119682" y="42684"/>
                  </a:lnTo>
                  <a:lnTo>
                    <a:pt x="1121092" y="41160"/>
                  </a:lnTo>
                  <a:lnTo>
                    <a:pt x="1123823" y="34874"/>
                  </a:lnTo>
                  <a:lnTo>
                    <a:pt x="1124712" y="27444"/>
                  </a:lnTo>
                  <a:lnTo>
                    <a:pt x="1124712" y="24396"/>
                  </a:lnTo>
                  <a:lnTo>
                    <a:pt x="1124712" y="21348"/>
                  </a:lnTo>
                  <a:lnTo>
                    <a:pt x="1123188" y="15252"/>
                  </a:lnTo>
                  <a:lnTo>
                    <a:pt x="1118616" y="12204"/>
                  </a:lnTo>
                  <a:lnTo>
                    <a:pt x="1113472" y="8204"/>
                  </a:lnTo>
                  <a:lnTo>
                    <a:pt x="1107186" y="5346"/>
                  </a:lnTo>
                  <a:lnTo>
                    <a:pt x="1101852" y="4127"/>
                  </a:lnTo>
                  <a:lnTo>
                    <a:pt x="1101852" y="64020"/>
                  </a:lnTo>
                  <a:lnTo>
                    <a:pt x="1101852" y="76212"/>
                  </a:lnTo>
                  <a:lnTo>
                    <a:pt x="1097280" y="79260"/>
                  </a:lnTo>
                  <a:lnTo>
                    <a:pt x="1066800" y="79260"/>
                  </a:lnTo>
                  <a:lnTo>
                    <a:pt x="1066800" y="60972"/>
                  </a:lnTo>
                  <a:lnTo>
                    <a:pt x="1097280" y="60972"/>
                  </a:lnTo>
                  <a:lnTo>
                    <a:pt x="1101852" y="64020"/>
                  </a:lnTo>
                  <a:lnTo>
                    <a:pt x="1101852" y="4127"/>
                  </a:lnTo>
                  <a:lnTo>
                    <a:pt x="1099756" y="3632"/>
                  </a:lnTo>
                  <a:lnTo>
                    <a:pt x="1097280" y="3467"/>
                  </a:lnTo>
                  <a:lnTo>
                    <a:pt x="1097280" y="27444"/>
                  </a:lnTo>
                  <a:lnTo>
                    <a:pt x="1097280" y="39636"/>
                  </a:lnTo>
                  <a:lnTo>
                    <a:pt x="1094232" y="42684"/>
                  </a:lnTo>
                  <a:lnTo>
                    <a:pt x="1066800" y="42684"/>
                  </a:lnTo>
                  <a:lnTo>
                    <a:pt x="1066800" y="24396"/>
                  </a:lnTo>
                  <a:lnTo>
                    <a:pt x="1094232" y="24396"/>
                  </a:lnTo>
                  <a:lnTo>
                    <a:pt x="1097280" y="27444"/>
                  </a:lnTo>
                  <a:lnTo>
                    <a:pt x="1097280" y="3467"/>
                  </a:lnTo>
                  <a:lnTo>
                    <a:pt x="1091184" y="3060"/>
                  </a:lnTo>
                  <a:lnTo>
                    <a:pt x="1040892" y="3060"/>
                  </a:lnTo>
                  <a:lnTo>
                    <a:pt x="1040892" y="102120"/>
                  </a:lnTo>
                  <a:lnTo>
                    <a:pt x="1092708" y="102120"/>
                  </a:lnTo>
                  <a:lnTo>
                    <a:pt x="1129284" y="83832"/>
                  </a:lnTo>
                  <a:lnTo>
                    <a:pt x="1129284" y="79260"/>
                  </a:lnTo>
                  <a:lnTo>
                    <a:pt x="1129284" y="68592"/>
                  </a:lnTo>
                  <a:close/>
                </a:path>
                <a:path w="1333500" h="104140">
                  <a:moveTo>
                    <a:pt x="1225283" y="3060"/>
                  </a:moveTo>
                  <a:lnTo>
                    <a:pt x="1144511" y="3060"/>
                  </a:lnTo>
                  <a:lnTo>
                    <a:pt x="1144511" y="25920"/>
                  </a:lnTo>
                  <a:lnTo>
                    <a:pt x="1144511" y="41160"/>
                  </a:lnTo>
                  <a:lnTo>
                    <a:pt x="1144511" y="62750"/>
                  </a:lnTo>
                  <a:lnTo>
                    <a:pt x="1144511" y="79260"/>
                  </a:lnTo>
                  <a:lnTo>
                    <a:pt x="1144511" y="102120"/>
                  </a:lnTo>
                  <a:lnTo>
                    <a:pt x="1225283" y="102120"/>
                  </a:lnTo>
                  <a:lnTo>
                    <a:pt x="1225283" y="79260"/>
                  </a:lnTo>
                  <a:lnTo>
                    <a:pt x="1171943" y="79260"/>
                  </a:lnTo>
                  <a:lnTo>
                    <a:pt x="1171943" y="62750"/>
                  </a:lnTo>
                  <a:lnTo>
                    <a:pt x="1219187" y="62750"/>
                  </a:lnTo>
                  <a:lnTo>
                    <a:pt x="1219187" y="41160"/>
                  </a:lnTo>
                  <a:lnTo>
                    <a:pt x="1171943" y="41160"/>
                  </a:lnTo>
                  <a:lnTo>
                    <a:pt x="1171943" y="25920"/>
                  </a:lnTo>
                  <a:lnTo>
                    <a:pt x="1225283" y="25920"/>
                  </a:lnTo>
                  <a:lnTo>
                    <a:pt x="1225283" y="3060"/>
                  </a:lnTo>
                  <a:close/>
                </a:path>
                <a:path w="1333500" h="104140">
                  <a:moveTo>
                    <a:pt x="1333500" y="3060"/>
                  </a:moveTo>
                  <a:lnTo>
                    <a:pt x="1306068" y="3060"/>
                  </a:lnTo>
                  <a:lnTo>
                    <a:pt x="1306068" y="39890"/>
                  </a:lnTo>
                  <a:lnTo>
                    <a:pt x="1271016" y="39890"/>
                  </a:lnTo>
                  <a:lnTo>
                    <a:pt x="1271016" y="3060"/>
                  </a:lnTo>
                  <a:lnTo>
                    <a:pt x="1243584" y="3060"/>
                  </a:lnTo>
                  <a:lnTo>
                    <a:pt x="1243584" y="39890"/>
                  </a:lnTo>
                  <a:lnTo>
                    <a:pt x="1243584" y="64020"/>
                  </a:lnTo>
                  <a:lnTo>
                    <a:pt x="1243584" y="102120"/>
                  </a:lnTo>
                  <a:lnTo>
                    <a:pt x="1271016" y="102120"/>
                  </a:lnTo>
                  <a:lnTo>
                    <a:pt x="1271016" y="64020"/>
                  </a:lnTo>
                  <a:lnTo>
                    <a:pt x="1306068" y="64020"/>
                  </a:lnTo>
                  <a:lnTo>
                    <a:pt x="1306068" y="102120"/>
                  </a:lnTo>
                  <a:lnTo>
                    <a:pt x="1333500" y="102120"/>
                  </a:lnTo>
                  <a:lnTo>
                    <a:pt x="1333500" y="64020"/>
                  </a:lnTo>
                  <a:lnTo>
                    <a:pt x="1333500" y="39890"/>
                  </a:lnTo>
                  <a:lnTo>
                    <a:pt x="1333500" y="306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97908" y="7211568"/>
              <a:ext cx="414528" cy="103632"/>
            </a:xfrm>
            <a:prstGeom prst="rect">
              <a:avLst/>
            </a:prstGeom>
          </p:spPr>
        </p:pic>
      </p:grpSp>
      <p:grpSp>
        <p:nvGrpSpPr>
          <p:cNvPr id="18" name="object 18" descr=""/>
          <p:cNvGrpSpPr/>
          <p:nvPr/>
        </p:nvGrpSpPr>
        <p:grpSpPr>
          <a:xfrm>
            <a:off x="5073396" y="7211568"/>
            <a:ext cx="1297305" cy="104139"/>
            <a:chOff x="5073396" y="7211568"/>
            <a:chExt cx="1297305" cy="104139"/>
          </a:xfrm>
        </p:grpSpPr>
        <p:pic>
          <p:nvPicPr>
            <p:cNvPr id="19" name="object 19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73396" y="7213092"/>
              <a:ext cx="423671" cy="102107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16880" y="7214616"/>
              <a:ext cx="91439" cy="99060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5629643" y="7211580"/>
              <a:ext cx="523240" cy="104139"/>
            </a:xfrm>
            <a:custGeom>
              <a:avLst/>
              <a:gdLst/>
              <a:ahLst/>
              <a:cxnLst/>
              <a:rect l="l" t="t" r="r" b="b"/>
              <a:pathLst>
                <a:path w="523239" h="104140">
                  <a:moveTo>
                    <a:pt x="83820" y="38100"/>
                  </a:moveTo>
                  <a:lnTo>
                    <a:pt x="59436" y="5334"/>
                  </a:lnTo>
                  <a:lnTo>
                    <a:pt x="56388" y="4686"/>
                  </a:lnTo>
                  <a:lnTo>
                    <a:pt x="56388" y="35052"/>
                  </a:lnTo>
                  <a:lnTo>
                    <a:pt x="56388" y="42672"/>
                  </a:lnTo>
                  <a:lnTo>
                    <a:pt x="54864" y="45720"/>
                  </a:lnTo>
                  <a:lnTo>
                    <a:pt x="51816" y="48768"/>
                  </a:lnTo>
                  <a:lnTo>
                    <a:pt x="45720" y="51816"/>
                  </a:lnTo>
                  <a:lnTo>
                    <a:pt x="27432" y="51816"/>
                  </a:lnTo>
                  <a:lnTo>
                    <a:pt x="27432" y="25908"/>
                  </a:lnTo>
                  <a:lnTo>
                    <a:pt x="45720" y="25908"/>
                  </a:lnTo>
                  <a:lnTo>
                    <a:pt x="51816" y="28956"/>
                  </a:lnTo>
                  <a:lnTo>
                    <a:pt x="54864" y="32004"/>
                  </a:lnTo>
                  <a:lnTo>
                    <a:pt x="56388" y="35052"/>
                  </a:lnTo>
                  <a:lnTo>
                    <a:pt x="56388" y="4686"/>
                  </a:lnTo>
                  <a:lnTo>
                    <a:pt x="51485" y="3619"/>
                  </a:lnTo>
                  <a:lnTo>
                    <a:pt x="42672" y="3048"/>
                  </a:lnTo>
                  <a:lnTo>
                    <a:pt x="0" y="3048"/>
                  </a:lnTo>
                  <a:lnTo>
                    <a:pt x="0" y="102108"/>
                  </a:lnTo>
                  <a:lnTo>
                    <a:pt x="27432" y="102108"/>
                  </a:lnTo>
                  <a:lnTo>
                    <a:pt x="27432" y="73152"/>
                  </a:lnTo>
                  <a:lnTo>
                    <a:pt x="41148" y="73152"/>
                  </a:lnTo>
                  <a:lnTo>
                    <a:pt x="76758" y="58877"/>
                  </a:lnTo>
                  <a:lnTo>
                    <a:pt x="82994" y="45783"/>
                  </a:lnTo>
                  <a:lnTo>
                    <a:pt x="83820" y="38100"/>
                  </a:lnTo>
                  <a:close/>
                </a:path>
                <a:path w="523239" h="104140">
                  <a:moveTo>
                    <a:pt x="201168" y="51816"/>
                  </a:moveTo>
                  <a:lnTo>
                    <a:pt x="185928" y="15240"/>
                  </a:lnTo>
                  <a:lnTo>
                    <a:pt x="172212" y="6121"/>
                  </a:lnTo>
                  <a:lnTo>
                    <a:pt x="172212" y="45720"/>
                  </a:lnTo>
                  <a:lnTo>
                    <a:pt x="172212" y="59436"/>
                  </a:lnTo>
                  <a:lnTo>
                    <a:pt x="170688" y="65532"/>
                  </a:lnTo>
                  <a:lnTo>
                    <a:pt x="166116" y="71628"/>
                  </a:lnTo>
                  <a:lnTo>
                    <a:pt x="161544" y="76200"/>
                  </a:lnTo>
                  <a:lnTo>
                    <a:pt x="155448" y="79248"/>
                  </a:lnTo>
                  <a:lnTo>
                    <a:pt x="140208" y="79248"/>
                  </a:lnTo>
                  <a:lnTo>
                    <a:pt x="134112" y="76200"/>
                  </a:lnTo>
                  <a:lnTo>
                    <a:pt x="129540" y="71628"/>
                  </a:lnTo>
                  <a:lnTo>
                    <a:pt x="124968" y="65532"/>
                  </a:lnTo>
                  <a:lnTo>
                    <a:pt x="121920" y="59436"/>
                  </a:lnTo>
                  <a:lnTo>
                    <a:pt x="121920" y="44196"/>
                  </a:lnTo>
                  <a:lnTo>
                    <a:pt x="124968" y="38100"/>
                  </a:lnTo>
                  <a:lnTo>
                    <a:pt x="134112" y="28956"/>
                  </a:lnTo>
                  <a:lnTo>
                    <a:pt x="140208" y="25908"/>
                  </a:lnTo>
                  <a:lnTo>
                    <a:pt x="155448" y="25908"/>
                  </a:lnTo>
                  <a:lnTo>
                    <a:pt x="161544" y="28956"/>
                  </a:lnTo>
                  <a:lnTo>
                    <a:pt x="170688" y="38100"/>
                  </a:lnTo>
                  <a:lnTo>
                    <a:pt x="172212" y="45720"/>
                  </a:lnTo>
                  <a:lnTo>
                    <a:pt x="172212" y="6121"/>
                  </a:lnTo>
                  <a:lnTo>
                    <a:pt x="168592" y="4191"/>
                  </a:lnTo>
                  <a:lnTo>
                    <a:pt x="158711" y="1092"/>
                  </a:lnTo>
                  <a:lnTo>
                    <a:pt x="147828" y="0"/>
                  </a:lnTo>
                  <a:lnTo>
                    <a:pt x="136956" y="1092"/>
                  </a:lnTo>
                  <a:lnTo>
                    <a:pt x="102857" y="23520"/>
                  </a:lnTo>
                  <a:lnTo>
                    <a:pt x="94488" y="51816"/>
                  </a:lnTo>
                  <a:lnTo>
                    <a:pt x="95377" y="62674"/>
                  </a:lnTo>
                  <a:lnTo>
                    <a:pt x="117398" y="95262"/>
                  </a:lnTo>
                  <a:lnTo>
                    <a:pt x="147828" y="103632"/>
                  </a:lnTo>
                  <a:lnTo>
                    <a:pt x="158711" y="102743"/>
                  </a:lnTo>
                  <a:lnTo>
                    <a:pt x="192811" y="80962"/>
                  </a:lnTo>
                  <a:lnTo>
                    <a:pt x="200291" y="62674"/>
                  </a:lnTo>
                  <a:lnTo>
                    <a:pt x="201168" y="51816"/>
                  </a:lnTo>
                  <a:close/>
                </a:path>
                <a:path w="523239" h="104140">
                  <a:moveTo>
                    <a:pt x="304812" y="68580"/>
                  </a:moveTo>
                  <a:lnTo>
                    <a:pt x="303288" y="62484"/>
                  </a:lnTo>
                  <a:lnTo>
                    <a:pt x="301764" y="60960"/>
                  </a:lnTo>
                  <a:lnTo>
                    <a:pt x="300240" y="59436"/>
                  </a:lnTo>
                  <a:lnTo>
                    <a:pt x="297192" y="54864"/>
                  </a:lnTo>
                  <a:lnTo>
                    <a:pt x="292620" y="51816"/>
                  </a:lnTo>
                  <a:lnTo>
                    <a:pt x="285000" y="50292"/>
                  </a:lnTo>
                  <a:lnTo>
                    <a:pt x="291871" y="46291"/>
                  </a:lnTo>
                  <a:lnTo>
                    <a:pt x="295211" y="42672"/>
                  </a:lnTo>
                  <a:lnTo>
                    <a:pt x="296621" y="41148"/>
                  </a:lnTo>
                  <a:lnTo>
                    <a:pt x="299351" y="34861"/>
                  </a:lnTo>
                  <a:lnTo>
                    <a:pt x="300240" y="27432"/>
                  </a:lnTo>
                  <a:lnTo>
                    <a:pt x="300240" y="24384"/>
                  </a:lnTo>
                  <a:lnTo>
                    <a:pt x="300240" y="21336"/>
                  </a:lnTo>
                  <a:lnTo>
                    <a:pt x="298716" y="15240"/>
                  </a:lnTo>
                  <a:lnTo>
                    <a:pt x="294144" y="12192"/>
                  </a:lnTo>
                  <a:lnTo>
                    <a:pt x="289001" y="8191"/>
                  </a:lnTo>
                  <a:lnTo>
                    <a:pt x="282714" y="5334"/>
                  </a:lnTo>
                  <a:lnTo>
                    <a:pt x="277380" y="4114"/>
                  </a:lnTo>
                  <a:lnTo>
                    <a:pt x="277380" y="64008"/>
                  </a:lnTo>
                  <a:lnTo>
                    <a:pt x="277380" y="76200"/>
                  </a:lnTo>
                  <a:lnTo>
                    <a:pt x="272808" y="79248"/>
                  </a:lnTo>
                  <a:lnTo>
                    <a:pt x="243852" y="79248"/>
                  </a:lnTo>
                  <a:lnTo>
                    <a:pt x="243852" y="60960"/>
                  </a:lnTo>
                  <a:lnTo>
                    <a:pt x="272808" y="60960"/>
                  </a:lnTo>
                  <a:lnTo>
                    <a:pt x="277380" y="64008"/>
                  </a:lnTo>
                  <a:lnTo>
                    <a:pt x="277380" y="4114"/>
                  </a:lnTo>
                  <a:lnTo>
                    <a:pt x="275285" y="3619"/>
                  </a:lnTo>
                  <a:lnTo>
                    <a:pt x="274332" y="3556"/>
                  </a:lnTo>
                  <a:lnTo>
                    <a:pt x="274332" y="27432"/>
                  </a:lnTo>
                  <a:lnTo>
                    <a:pt x="274332" y="39624"/>
                  </a:lnTo>
                  <a:lnTo>
                    <a:pt x="269760" y="42672"/>
                  </a:lnTo>
                  <a:lnTo>
                    <a:pt x="243852" y="42672"/>
                  </a:lnTo>
                  <a:lnTo>
                    <a:pt x="243852" y="24384"/>
                  </a:lnTo>
                  <a:lnTo>
                    <a:pt x="269760" y="24384"/>
                  </a:lnTo>
                  <a:lnTo>
                    <a:pt x="274332" y="27432"/>
                  </a:lnTo>
                  <a:lnTo>
                    <a:pt x="274332" y="3556"/>
                  </a:lnTo>
                  <a:lnTo>
                    <a:pt x="266712" y="3048"/>
                  </a:lnTo>
                  <a:lnTo>
                    <a:pt x="216420" y="3048"/>
                  </a:lnTo>
                  <a:lnTo>
                    <a:pt x="216420" y="102108"/>
                  </a:lnTo>
                  <a:lnTo>
                    <a:pt x="268236" y="102108"/>
                  </a:lnTo>
                  <a:lnTo>
                    <a:pt x="304812" y="83820"/>
                  </a:lnTo>
                  <a:lnTo>
                    <a:pt x="304812" y="79248"/>
                  </a:lnTo>
                  <a:lnTo>
                    <a:pt x="304812" y="68580"/>
                  </a:lnTo>
                  <a:close/>
                </a:path>
                <a:path w="523239" h="104140">
                  <a:moveTo>
                    <a:pt x="420624" y="102108"/>
                  </a:moveTo>
                  <a:lnTo>
                    <a:pt x="413143" y="83820"/>
                  </a:lnTo>
                  <a:lnTo>
                    <a:pt x="404418" y="62484"/>
                  </a:lnTo>
                  <a:lnTo>
                    <a:pt x="393192" y="35052"/>
                  </a:lnTo>
                  <a:lnTo>
                    <a:pt x="379476" y="1524"/>
                  </a:lnTo>
                  <a:lnTo>
                    <a:pt x="376428" y="1524"/>
                  </a:lnTo>
                  <a:lnTo>
                    <a:pt x="376428" y="62484"/>
                  </a:lnTo>
                  <a:lnTo>
                    <a:pt x="353568" y="62484"/>
                  </a:lnTo>
                  <a:lnTo>
                    <a:pt x="365760" y="35052"/>
                  </a:lnTo>
                  <a:lnTo>
                    <a:pt x="376428" y="62484"/>
                  </a:lnTo>
                  <a:lnTo>
                    <a:pt x="376428" y="1524"/>
                  </a:lnTo>
                  <a:lnTo>
                    <a:pt x="352044" y="1524"/>
                  </a:lnTo>
                  <a:lnTo>
                    <a:pt x="310896" y="102108"/>
                  </a:lnTo>
                  <a:lnTo>
                    <a:pt x="339852" y="102108"/>
                  </a:lnTo>
                  <a:lnTo>
                    <a:pt x="345948" y="83820"/>
                  </a:lnTo>
                  <a:lnTo>
                    <a:pt x="384048" y="83820"/>
                  </a:lnTo>
                  <a:lnTo>
                    <a:pt x="391668" y="102108"/>
                  </a:lnTo>
                  <a:lnTo>
                    <a:pt x="420624" y="102108"/>
                  </a:lnTo>
                  <a:close/>
                </a:path>
                <a:path w="523239" h="104140">
                  <a:moveTo>
                    <a:pt x="522732" y="3048"/>
                  </a:moveTo>
                  <a:lnTo>
                    <a:pt x="495300" y="3048"/>
                  </a:lnTo>
                  <a:lnTo>
                    <a:pt x="495300" y="39878"/>
                  </a:lnTo>
                  <a:lnTo>
                    <a:pt x="460248" y="39878"/>
                  </a:lnTo>
                  <a:lnTo>
                    <a:pt x="460248" y="3048"/>
                  </a:lnTo>
                  <a:lnTo>
                    <a:pt x="432816" y="3048"/>
                  </a:lnTo>
                  <a:lnTo>
                    <a:pt x="432816" y="39878"/>
                  </a:lnTo>
                  <a:lnTo>
                    <a:pt x="432816" y="64008"/>
                  </a:lnTo>
                  <a:lnTo>
                    <a:pt x="432816" y="102108"/>
                  </a:lnTo>
                  <a:lnTo>
                    <a:pt x="460248" y="102108"/>
                  </a:lnTo>
                  <a:lnTo>
                    <a:pt x="460248" y="64008"/>
                  </a:lnTo>
                  <a:lnTo>
                    <a:pt x="495300" y="64008"/>
                  </a:lnTo>
                  <a:lnTo>
                    <a:pt x="495300" y="102108"/>
                  </a:lnTo>
                  <a:lnTo>
                    <a:pt x="522732" y="102108"/>
                  </a:lnTo>
                  <a:lnTo>
                    <a:pt x="522732" y="64008"/>
                  </a:lnTo>
                  <a:lnTo>
                    <a:pt x="522732" y="39878"/>
                  </a:lnTo>
                  <a:lnTo>
                    <a:pt x="522732" y="3048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73723" y="7214616"/>
              <a:ext cx="196596" cy="99060"/>
            </a:xfrm>
            <a:prstGeom prst="rect">
              <a:avLst/>
            </a:prstGeom>
          </p:spPr>
        </p:pic>
      </p:grpSp>
      <p:pic>
        <p:nvPicPr>
          <p:cNvPr id="23" name="object 23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434328" y="7210044"/>
            <a:ext cx="220979" cy="108204"/>
          </a:xfrm>
          <a:prstGeom prst="rect">
            <a:avLst/>
          </a:prstGeom>
        </p:spPr>
      </p:pic>
      <p:grpSp>
        <p:nvGrpSpPr>
          <p:cNvPr id="24" name="object 24" descr=""/>
          <p:cNvGrpSpPr/>
          <p:nvPr/>
        </p:nvGrpSpPr>
        <p:grpSpPr>
          <a:xfrm>
            <a:off x="330708" y="1394459"/>
            <a:ext cx="4939665" cy="5651500"/>
            <a:chOff x="330708" y="1394459"/>
            <a:chExt cx="4939665" cy="5651500"/>
          </a:xfrm>
        </p:grpSpPr>
        <p:pic>
          <p:nvPicPr>
            <p:cNvPr id="25" name="object 25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0708" y="1394459"/>
              <a:ext cx="2164080" cy="1886711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90215" y="1394459"/>
              <a:ext cx="2165603" cy="1886711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651248" y="1394459"/>
              <a:ext cx="618744" cy="5650991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30708" y="3275075"/>
              <a:ext cx="2164080" cy="1892808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90215" y="3275075"/>
              <a:ext cx="2165603" cy="1892808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30708" y="5161788"/>
              <a:ext cx="2164080" cy="1883663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90215" y="5161788"/>
              <a:ext cx="2165603" cy="1883663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447800" y="4331208"/>
              <a:ext cx="202692" cy="204216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58368" y="3642359"/>
              <a:ext cx="893063" cy="406908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97991" y="3686556"/>
              <a:ext cx="810767" cy="329183"/>
            </a:xfrm>
            <a:prstGeom prst="rect">
              <a:avLst/>
            </a:prstGeom>
          </p:spPr>
        </p:pic>
        <p:sp>
          <p:nvSpPr>
            <p:cNvPr id="35" name="object 35" descr=""/>
            <p:cNvSpPr/>
            <p:nvPr/>
          </p:nvSpPr>
          <p:spPr>
            <a:xfrm>
              <a:off x="655320" y="3639819"/>
              <a:ext cx="920750" cy="819785"/>
            </a:xfrm>
            <a:custGeom>
              <a:avLst/>
              <a:gdLst/>
              <a:ahLst/>
              <a:cxnLst/>
              <a:rect l="l" t="t" r="r" b="b"/>
              <a:pathLst>
                <a:path w="920750" h="819785">
                  <a:moveTo>
                    <a:pt x="920483" y="791972"/>
                  </a:moveTo>
                  <a:lnTo>
                    <a:pt x="918349" y="782142"/>
                  </a:lnTo>
                  <a:lnTo>
                    <a:pt x="912482" y="773874"/>
                  </a:lnTo>
                  <a:lnTo>
                    <a:pt x="903770" y="768184"/>
                  </a:lnTo>
                  <a:lnTo>
                    <a:pt x="897623" y="766978"/>
                  </a:lnTo>
                  <a:lnTo>
                    <a:pt x="897623" y="412750"/>
                  </a:lnTo>
                  <a:lnTo>
                    <a:pt x="897636" y="405130"/>
                  </a:lnTo>
                  <a:lnTo>
                    <a:pt x="897636" y="5080"/>
                  </a:lnTo>
                  <a:lnTo>
                    <a:pt x="897636" y="2540"/>
                  </a:lnTo>
                  <a:lnTo>
                    <a:pt x="897636" y="0"/>
                  </a:lnTo>
                  <a:lnTo>
                    <a:pt x="890016" y="0"/>
                  </a:lnTo>
                  <a:lnTo>
                    <a:pt x="890016" y="5080"/>
                  </a:lnTo>
                  <a:lnTo>
                    <a:pt x="890016" y="176288"/>
                  </a:lnTo>
                  <a:lnTo>
                    <a:pt x="890016" y="405130"/>
                  </a:lnTo>
                  <a:lnTo>
                    <a:pt x="6096" y="405130"/>
                  </a:lnTo>
                  <a:lnTo>
                    <a:pt x="6096" y="5588"/>
                  </a:lnTo>
                  <a:lnTo>
                    <a:pt x="6096" y="5080"/>
                  </a:lnTo>
                  <a:lnTo>
                    <a:pt x="890016" y="5080"/>
                  </a:lnTo>
                  <a:lnTo>
                    <a:pt x="890016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405130"/>
                  </a:lnTo>
                  <a:lnTo>
                    <a:pt x="0" y="412750"/>
                  </a:lnTo>
                  <a:lnTo>
                    <a:pt x="890016" y="412750"/>
                  </a:lnTo>
                  <a:lnTo>
                    <a:pt x="890016" y="766724"/>
                  </a:lnTo>
                  <a:lnTo>
                    <a:pt x="883221" y="768184"/>
                  </a:lnTo>
                  <a:lnTo>
                    <a:pt x="874953" y="773874"/>
                  </a:lnTo>
                  <a:lnTo>
                    <a:pt x="869264" y="782142"/>
                  </a:lnTo>
                  <a:lnTo>
                    <a:pt x="867143" y="791972"/>
                  </a:lnTo>
                  <a:lnTo>
                    <a:pt x="869264" y="802690"/>
                  </a:lnTo>
                  <a:lnTo>
                    <a:pt x="874953" y="811403"/>
                  </a:lnTo>
                  <a:lnTo>
                    <a:pt x="883221" y="817270"/>
                  </a:lnTo>
                  <a:lnTo>
                    <a:pt x="893051" y="819404"/>
                  </a:lnTo>
                  <a:lnTo>
                    <a:pt x="903770" y="817270"/>
                  </a:lnTo>
                  <a:lnTo>
                    <a:pt x="912482" y="811403"/>
                  </a:lnTo>
                  <a:lnTo>
                    <a:pt x="918349" y="802690"/>
                  </a:lnTo>
                  <a:lnTo>
                    <a:pt x="920483" y="7919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6" name="object 36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329338" y="4071270"/>
              <a:ext cx="497014" cy="65722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405282" y="6230778"/>
              <a:ext cx="577786" cy="65722"/>
            </a:xfrm>
            <a:prstGeom prst="rect">
              <a:avLst/>
            </a:prstGeom>
          </p:spPr>
        </p:pic>
      </p:grpSp>
      <p:grpSp>
        <p:nvGrpSpPr>
          <p:cNvPr id="38" name="object 38" descr=""/>
          <p:cNvGrpSpPr/>
          <p:nvPr/>
        </p:nvGrpSpPr>
        <p:grpSpPr>
          <a:xfrm>
            <a:off x="342900" y="333755"/>
            <a:ext cx="2433955" cy="196850"/>
            <a:chOff x="342900" y="333755"/>
            <a:chExt cx="2433955" cy="196850"/>
          </a:xfrm>
        </p:grpSpPr>
        <p:pic>
          <p:nvPicPr>
            <p:cNvPr id="39" name="object 39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42900" y="336804"/>
              <a:ext cx="201167" cy="188975"/>
            </a:xfrm>
            <a:prstGeom prst="rect">
              <a:avLst/>
            </a:prstGeom>
          </p:spPr>
        </p:pic>
        <p:sp>
          <p:nvSpPr>
            <p:cNvPr id="40" name="object 40" descr=""/>
            <p:cNvSpPr/>
            <p:nvPr/>
          </p:nvSpPr>
          <p:spPr>
            <a:xfrm>
              <a:off x="583692" y="333755"/>
              <a:ext cx="962025" cy="196850"/>
            </a:xfrm>
            <a:custGeom>
              <a:avLst/>
              <a:gdLst/>
              <a:ahLst/>
              <a:cxnLst/>
              <a:rect l="l" t="t" r="r" b="b"/>
              <a:pathLst>
                <a:path w="962025" h="196850">
                  <a:moveTo>
                    <a:pt x="153924" y="147574"/>
                  </a:moveTo>
                  <a:lnTo>
                    <a:pt x="51816" y="147574"/>
                  </a:lnTo>
                  <a:lnTo>
                    <a:pt x="51816" y="118364"/>
                  </a:lnTo>
                  <a:lnTo>
                    <a:pt x="141732" y="118364"/>
                  </a:lnTo>
                  <a:lnTo>
                    <a:pt x="141732" y="76454"/>
                  </a:lnTo>
                  <a:lnTo>
                    <a:pt x="51816" y="76454"/>
                  </a:lnTo>
                  <a:lnTo>
                    <a:pt x="51816" y="48514"/>
                  </a:lnTo>
                  <a:lnTo>
                    <a:pt x="152400" y="48514"/>
                  </a:lnTo>
                  <a:lnTo>
                    <a:pt x="152400" y="2794"/>
                  </a:lnTo>
                  <a:lnTo>
                    <a:pt x="0" y="2794"/>
                  </a:lnTo>
                  <a:lnTo>
                    <a:pt x="0" y="48514"/>
                  </a:lnTo>
                  <a:lnTo>
                    <a:pt x="0" y="76454"/>
                  </a:lnTo>
                  <a:lnTo>
                    <a:pt x="0" y="118364"/>
                  </a:lnTo>
                  <a:lnTo>
                    <a:pt x="0" y="147574"/>
                  </a:lnTo>
                  <a:lnTo>
                    <a:pt x="0" y="192024"/>
                  </a:lnTo>
                  <a:lnTo>
                    <a:pt x="153924" y="192024"/>
                  </a:lnTo>
                  <a:lnTo>
                    <a:pt x="153924" y="147574"/>
                  </a:lnTo>
                  <a:close/>
                </a:path>
                <a:path w="962025" h="196850">
                  <a:moveTo>
                    <a:pt x="358127" y="153924"/>
                  </a:moveTo>
                  <a:lnTo>
                    <a:pt x="318503" y="124968"/>
                  </a:lnTo>
                  <a:lnTo>
                    <a:pt x="313702" y="130403"/>
                  </a:lnTo>
                  <a:lnTo>
                    <a:pt x="308597" y="135255"/>
                  </a:lnTo>
                  <a:lnTo>
                    <a:pt x="303504" y="139547"/>
                  </a:lnTo>
                  <a:lnTo>
                    <a:pt x="298691" y="143256"/>
                  </a:lnTo>
                  <a:lnTo>
                    <a:pt x="292595" y="146304"/>
                  </a:lnTo>
                  <a:lnTo>
                    <a:pt x="284975" y="149352"/>
                  </a:lnTo>
                  <a:lnTo>
                    <a:pt x="275831" y="149352"/>
                  </a:lnTo>
                  <a:lnTo>
                    <a:pt x="237832" y="126682"/>
                  </a:lnTo>
                  <a:lnTo>
                    <a:pt x="230111" y="97536"/>
                  </a:lnTo>
                  <a:lnTo>
                    <a:pt x="230974" y="87566"/>
                  </a:lnTo>
                  <a:lnTo>
                    <a:pt x="257543" y="51435"/>
                  </a:lnTo>
                  <a:lnTo>
                    <a:pt x="275831" y="47244"/>
                  </a:lnTo>
                  <a:lnTo>
                    <a:pt x="286981" y="48679"/>
                  </a:lnTo>
                  <a:lnTo>
                    <a:pt x="297548" y="52959"/>
                  </a:lnTo>
                  <a:lnTo>
                    <a:pt x="307555" y="60109"/>
                  </a:lnTo>
                  <a:lnTo>
                    <a:pt x="316979" y="70104"/>
                  </a:lnTo>
                  <a:lnTo>
                    <a:pt x="355079" y="39624"/>
                  </a:lnTo>
                  <a:lnTo>
                    <a:pt x="339699" y="22504"/>
                  </a:lnTo>
                  <a:lnTo>
                    <a:pt x="321170" y="10096"/>
                  </a:lnTo>
                  <a:lnTo>
                    <a:pt x="299796" y="2552"/>
                  </a:lnTo>
                  <a:lnTo>
                    <a:pt x="275831" y="0"/>
                  </a:lnTo>
                  <a:lnTo>
                    <a:pt x="255879" y="1739"/>
                  </a:lnTo>
                  <a:lnTo>
                    <a:pt x="220548" y="16078"/>
                  </a:lnTo>
                  <a:lnTo>
                    <a:pt x="192849" y="43535"/>
                  </a:lnTo>
                  <a:lnTo>
                    <a:pt x="176771" y="97536"/>
                  </a:lnTo>
                  <a:lnTo>
                    <a:pt x="178485" y="118160"/>
                  </a:lnTo>
                  <a:lnTo>
                    <a:pt x="204203" y="169164"/>
                  </a:lnTo>
                  <a:lnTo>
                    <a:pt x="236397" y="189738"/>
                  </a:lnTo>
                  <a:lnTo>
                    <a:pt x="274307" y="196596"/>
                  </a:lnTo>
                  <a:lnTo>
                    <a:pt x="288366" y="195795"/>
                  </a:lnTo>
                  <a:lnTo>
                    <a:pt x="332841" y="179641"/>
                  </a:lnTo>
                  <a:lnTo>
                    <a:pt x="358127" y="153924"/>
                  </a:lnTo>
                  <a:close/>
                </a:path>
                <a:path w="962025" h="196850">
                  <a:moveTo>
                    <a:pt x="542544" y="2794"/>
                  </a:moveTo>
                  <a:lnTo>
                    <a:pt x="376428" y="2794"/>
                  </a:lnTo>
                  <a:lnTo>
                    <a:pt x="376428" y="49784"/>
                  </a:lnTo>
                  <a:lnTo>
                    <a:pt x="432816" y="49784"/>
                  </a:lnTo>
                  <a:lnTo>
                    <a:pt x="432816" y="192024"/>
                  </a:lnTo>
                  <a:lnTo>
                    <a:pt x="486156" y="192024"/>
                  </a:lnTo>
                  <a:lnTo>
                    <a:pt x="486156" y="49784"/>
                  </a:lnTo>
                  <a:lnTo>
                    <a:pt x="542544" y="49784"/>
                  </a:lnTo>
                  <a:lnTo>
                    <a:pt x="542544" y="2794"/>
                  </a:lnTo>
                  <a:close/>
                </a:path>
                <a:path w="962025" h="196850">
                  <a:moveTo>
                    <a:pt x="761987" y="97536"/>
                  </a:moveTo>
                  <a:lnTo>
                    <a:pt x="754938" y="59817"/>
                  </a:lnTo>
                  <a:lnTo>
                    <a:pt x="717562" y="16078"/>
                  </a:lnTo>
                  <a:lnTo>
                    <a:pt x="708647" y="11328"/>
                  </a:lnTo>
                  <a:lnTo>
                    <a:pt x="708647" y="97536"/>
                  </a:lnTo>
                  <a:lnTo>
                    <a:pt x="707796" y="108394"/>
                  </a:lnTo>
                  <a:lnTo>
                    <a:pt x="687768" y="140995"/>
                  </a:lnTo>
                  <a:lnTo>
                    <a:pt x="661403" y="149352"/>
                  </a:lnTo>
                  <a:lnTo>
                    <a:pt x="650786" y="148475"/>
                  </a:lnTo>
                  <a:lnTo>
                    <a:pt x="616064" y="118110"/>
                  </a:lnTo>
                  <a:lnTo>
                    <a:pt x="612635" y="97536"/>
                  </a:lnTo>
                  <a:lnTo>
                    <a:pt x="613498" y="87566"/>
                  </a:lnTo>
                  <a:lnTo>
                    <a:pt x="640829" y="50863"/>
                  </a:lnTo>
                  <a:lnTo>
                    <a:pt x="659879" y="47244"/>
                  </a:lnTo>
                  <a:lnTo>
                    <a:pt x="669861" y="48133"/>
                  </a:lnTo>
                  <a:lnTo>
                    <a:pt x="705218" y="78295"/>
                  </a:lnTo>
                  <a:lnTo>
                    <a:pt x="708647" y="97536"/>
                  </a:lnTo>
                  <a:lnTo>
                    <a:pt x="708647" y="11328"/>
                  </a:lnTo>
                  <a:lnTo>
                    <a:pt x="700646" y="7048"/>
                  </a:lnTo>
                  <a:lnTo>
                    <a:pt x="682028" y="1739"/>
                  </a:lnTo>
                  <a:lnTo>
                    <a:pt x="661403" y="0"/>
                  </a:lnTo>
                  <a:lnTo>
                    <a:pt x="640549" y="1739"/>
                  </a:lnTo>
                  <a:lnTo>
                    <a:pt x="603973" y="16078"/>
                  </a:lnTo>
                  <a:lnTo>
                    <a:pt x="575373" y="43535"/>
                  </a:lnTo>
                  <a:lnTo>
                    <a:pt x="559295" y="97536"/>
                  </a:lnTo>
                  <a:lnTo>
                    <a:pt x="561035" y="117500"/>
                  </a:lnTo>
                  <a:lnTo>
                    <a:pt x="575373" y="152831"/>
                  </a:lnTo>
                  <a:lnTo>
                    <a:pt x="603097" y="180530"/>
                  </a:lnTo>
                  <a:lnTo>
                    <a:pt x="639051" y="194868"/>
                  </a:lnTo>
                  <a:lnTo>
                    <a:pt x="659879" y="196596"/>
                  </a:lnTo>
                  <a:lnTo>
                    <a:pt x="680745" y="194868"/>
                  </a:lnTo>
                  <a:lnTo>
                    <a:pt x="717321" y="180530"/>
                  </a:lnTo>
                  <a:lnTo>
                    <a:pt x="745921" y="152831"/>
                  </a:lnTo>
                  <a:lnTo>
                    <a:pt x="760260" y="117500"/>
                  </a:lnTo>
                  <a:lnTo>
                    <a:pt x="761987" y="97536"/>
                  </a:lnTo>
                  <a:close/>
                </a:path>
                <a:path w="962025" h="196850">
                  <a:moveTo>
                    <a:pt x="961644" y="2794"/>
                  </a:moveTo>
                  <a:lnTo>
                    <a:pt x="792480" y="2794"/>
                  </a:lnTo>
                  <a:lnTo>
                    <a:pt x="792480" y="49784"/>
                  </a:lnTo>
                  <a:lnTo>
                    <a:pt x="792480" y="192024"/>
                  </a:lnTo>
                  <a:lnTo>
                    <a:pt x="845820" y="192024"/>
                  </a:lnTo>
                  <a:lnTo>
                    <a:pt x="845820" y="49784"/>
                  </a:lnTo>
                  <a:lnTo>
                    <a:pt x="909828" y="49784"/>
                  </a:lnTo>
                  <a:lnTo>
                    <a:pt x="909828" y="192024"/>
                  </a:lnTo>
                  <a:lnTo>
                    <a:pt x="961644" y="192024"/>
                  </a:lnTo>
                  <a:lnTo>
                    <a:pt x="961644" y="49784"/>
                  </a:lnTo>
                  <a:lnTo>
                    <a:pt x="961644" y="2794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1" name="object 41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577340" y="333755"/>
              <a:ext cx="402335" cy="196596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010155" y="333755"/>
              <a:ext cx="202692" cy="196596"/>
            </a:xfrm>
            <a:prstGeom prst="rect">
              <a:avLst/>
            </a:prstGeom>
          </p:spPr>
        </p:pic>
        <p:sp>
          <p:nvSpPr>
            <p:cNvPr id="43" name="object 43" descr=""/>
            <p:cNvSpPr/>
            <p:nvPr/>
          </p:nvSpPr>
          <p:spPr>
            <a:xfrm>
              <a:off x="2215883" y="336549"/>
              <a:ext cx="561340" cy="189230"/>
            </a:xfrm>
            <a:custGeom>
              <a:avLst/>
              <a:gdLst/>
              <a:ahLst/>
              <a:cxnLst/>
              <a:rect l="l" t="t" r="r" b="b"/>
              <a:pathLst>
                <a:path w="561339" h="189229">
                  <a:moveTo>
                    <a:pt x="298704" y="189230"/>
                  </a:moveTo>
                  <a:lnTo>
                    <a:pt x="228600" y="81026"/>
                  </a:lnTo>
                  <a:lnTo>
                    <a:pt x="295656" y="254"/>
                  </a:lnTo>
                  <a:lnTo>
                    <a:pt x="234696" y="254"/>
                  </a:lnTo>
                  <a:lnTo>
                    <a:pt x="175260" y="77978"/>
                  </a:lnTo>
                  <a:lnTo>
                    <a:pt x="175260" y="254"/>
                  </a:lnTo>
                  <a:lnTo>
                    <a:pt x="123444" y="254"/>
                  </a:lnTo>
                  <a:lnTo>
                    <a:pt x="123444" y="77978"/>
                  </a:lnTo>
                  <a:lnTo>
                    <a:pt x="62484" y="254"/>
                  </a:lnTo>
                  <a:lnTo>
                    <a:pt x="1524" y="254"/>
                  </a:lnTo>
                  <a:lnTo>
                    <a:pt x="68580" y="81026"/>
                  </a:lnTo>
                  <a:lnTo>
                    <a:pt x="0" y="189230"/>
                  </a:lnTo>
                  <a:lnTo>
                    <a:pt x="60960" y="189230"/>
                  </a:lnTo>
                  <a:lnTo>
                    <a:pt x="105156" y="119126"/>
                  </a:lnTo>
                  <a:lnTo>
                    <a:pt x="123444" y="138938"/>
                  </a:lnTo>
                  <a:lnTo>
                    <a:pt x="123444" y="189230"/>
                  </a:lnTo>
                  <a:lnTo>
                    <a:pt x="175260" y="189230"/>
                  </a:lnTo>
                  <a:lnTo>
                    <a:pt x="175260" y="138938"/>
                  </a:lnTo>
                  <a:lnTo>
                    <a:pt x="193548" y="119126"/>
                  </a:lnTo>
                  <a:lnTo>
                    <a:pt x="236220" y="189230"/>
                  </a:lnTo>
                  <a:lnTo>
                    <a:pt x="298704" y="189230"/>
                  </a:lnTo>
                  <a:close/>
                </a:path>
                <a:path w="561339" h="189229">
                  <a:moveTo>
                    <a:pt x="472440" y="0"/>
                  </a:moveTo>
                  <a:lnTo>
                    <a:pt x="320040" y="0"/>
                  </a:lnTo>
                  <a:lnTo>
                    <a:pt x="320040" y="45720"/>
                  </a:lnTo>
                  <a:lnTo>
                    <a:pt x="320040" y="73660"/>
                  </a:lnTo>
                  <a:lnTo>
                    <a:pt x="320040" y="115570"/>
                  </a:lnTo>
                  <a:lnTo>
                    <a:pt x="320040" y="144780"/>
                  </a:lnTo>
                  <a:lnTo>
                    <a:pt x="320040" y="189230"/>
                  </a:lnTo>
                  <a:lnTo>
                    <a:pt x="472440" y="189230"/>
                  </a:lnTo>
                  <a:lnTo>
                    <a:pt x="472440" y="144780"/>
                  </a:lnTo>
                  <a:lnTo>
                    <a:pt x="371856" y="144780"/>
                  </a:lnTo>
                  <a:lnTo>
                    <a:pt x="371856" y="115570"/>
                  </a:lnTo>
                  <a:lnTo>
                    <a:pt x="461772" y="115570"/>
                  </a:lnTo>
                  <a:lnTo>
                    <a:pt x="461772" y="73660"/>
                  </a:lnTo>
                  <a:lnTo>
                    <a:pt x="371856" y="73660"/>
                  </a:lnTo>
                  <a:lnTo>
                    <a:pt x="371856" y="45720"/>
                  </a:lnTo>
                  <a:lnTo>
                    <a:pt x="472440" y="45720"/>
                  </a:lnTo>
                  <a:lnTo>
                    <a:pt x="472440" y="0"/>
                  </a:lnTo>
                  <a:close/>
                </a:path>
                <a:path w="561339" h="189229">
                  <a:moveTo>
                    <a:pt x="560832" y="0"/>
                  </a:moveTo>
                  <a:lnTo>
                    <a:pt x="507492" y="0"/>
                  </a:lnTo>
                  <a:lnTo>
                    <a:pt x="507492" y="72390"/>
                  </a:lnTo>
                  <a:lnTo>
                    <a:pt x="560832" y="72390"/>
                  </a:lnTo>
                  <a:lnTo>
                    <a:pt x="560832" y="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4" name="object 44" descr=""/>
          <p:cNvGrpSpPr/>
          <p:nvPr/>
        </p:nvGrpSpPr>
        <p:grpSpPr>
          <a:xfrm>
            <a:off x="2723387" y="336550"/>
            <a:ext cx="579120" cy="189230"/>
            <a:chOff x="2723387" y="336550"/>
            <a:chExt cx="579120" cy="189230"/>
          </a:xfrm>
        </p:grpSpPr>
        <p:sp>
          <p:nvSpPr>
            <p:cNvPr id="45" name="object 45" descr=""/>
            <p:cNvSpPr/>
            <p:nvPr/>
          </p:nvSpPr>
          <p:spPr>
            <a:xfrm>
              <a:off x="2723375" y="336549"/>
              <a:ext cx="172720" cy="189230"/>
            </a:xfrm>
            <a:custGeom>
              <a:avLst/>
              <a:gdLst/>
              <a:ahLst/>
              <a:cxnLst/>
              <a:rect l="l" t="t" r="r" b="b"/>
              <a:pathLst>
                <a:path w="172719" h="189229">
                  <a:moveTo>
                    <a:pt x="172212" y="0"/>
                  </a:moveTo>
                  <a:lnTo>
                    <a:pt x="120396" y="0"/>
                  </a:lnTo>
                  <a:lnTo>
                    <a:pt x="120396" y="72390"/>
                  </a:lnTo>
                  <a:lnTo>
                    <a:pt x="0" y="72390"/>
                  </a:lnTo>
                  <a:lnTo>
                    <a:pt x="0" y="118110"/>
                  </a:lnTo>
                  <a:lnTo>
                    <a:pt x="0" y="189230"/>
                  </a:lnTo>
                  <a:lnTo>
                    <a:pt x="53340" y="189230"/>
                  </a:lnTo>
                  <a:lnTo>
                    <a:pt x="53340" y="118110"/>
                  </a:lnTo>
                  <a:lnTo>
                    <a:pt x="120396" y="118110"/>
                  </a:lnTo>
                  <a:lnTo>
                    <a:pt x="120396" y="189230"/>
                  </a:lnTo>
                  <a:lnTo>
                    <a:pt x="172212" y="189230"/>
                  </a:lnTo>
                  <a:lnTo>
                    <a:pt x="172212" y="118110"/>
                  </a:lnTo>
                  <a:lnTo>
                    <a:pt x="172212" y="72390"/>
                  </a:lnTo>
                  <a:lnTo>
                    <a:pt x="172212" y="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6" name="object 46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935223" y="336804"/>
              <a:ext cx="173736" cy="188975"/>
            </a:xfrm>
            <a:prstGeom prst="rect">
              <a:avLst/>
            </a:prstGeom>
          </p:spPr>
        </p:pic>
        <p:sp>
          <p:nvSpPr>
            <p:cNvPr id="47" name="object 47" descr=""/>
            <p:cNvSpPr/>
            <p:nvPr/>
          </p:nvSpPr>
          <p:spPr>
            <a:xfrm>
              <a:off x="3148584" y="336549"/>
              <a:ext cx="154305" cy="189230"/>
            </a:xfrm>
            <a:custGeom>
              <a:avLst/>
              <a:gdLst/>
              <a:ahLst/>
              <a:cxnLst/>
              <a:rect l="l" t="t" r="r" b="b"/>
              <a:pathLst>
                <a:path w="154304" h="189229">
                  <a:moveTo>
                    <a:pt x="153924" y="144780"/>
                  </a:moveTo>
                  <a:lnTo>
                    <a:pt x="51816" y="144780"/>
                  </a:lnTo>
                  <a:lnTo>
                    <a:pt x="51816" y="115570"/>
                  </a:lnTo>
                  <a:lnTo>
                    <a:pt x="143256" y="115570"/>
                  </a:lnTo>
                  <a:lnTo>
                    <a:pt x="143256" y="73660"/>
                  </a:lnTo>
                  <a:lnTo>
                    <a:pt x="51816" y="73660"/>
                  </a:lnTo>
                  <a:lnTo>
                    <a:pt x="51816" y="45720"/>
                  </a:lnTo>
                  <a:lnTo>
                    <a:pt x="152400" y="45720"/>
                  </a:lnTo>
                  <a:lnTo>
                    <a:pt x="152400" y="0"/>
                  </a:lnTo>
                  <a:lnTo>
                    <a:pt x="0" y="0"/>
                  </a:lnTo>
                  <a:lnTo>
                    <a:pt x="0" y="45720"/>
                  </a:lnTo>
                  <a:lnTo>
                    <a:pt x="0" y="73660"/>
                  </a:lnTo>
                  <a:lnTo>
                    <a:pt x="0" y="115570"/>
                  </a:lnTo>
                  <a:lnTo>
                    <a:pt x="0" y="144780"/>
                  </a:lnTo>
                  <a:lnTo>
                    <a:pt x="0" y="189230"/>
                  </a:lnTo>
                  <a:lnTo>
                    <a:pt x="153924" y="189230"/>
                  </a:lnTo>
                  <a:lnTo>
                    <a:pt x="153924" y="14478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8" name="object 48" descr=""/>
          <p:cNvGrpSpPr/>
          <p:nvPr/>
        </p:nvGrpSpPr>
        <p:grpSpPr>
          <a:xfrm>
            <a:off x="3409188" y="278892"/>
            <a:ext cx="3031490" cy="251460"/>
            <a:chOff x="3409188" y="278892"/>
            <a:chExt cx="3031490" cy="251460"/>
          </a:xfrm>
        </p:grpSpPr>
        <p:sp>
          <p:nvSpPr>
            <p:cNvPr id="49" name="object 49" descr=""/>
            <p:cNvSpPr/>
            <p:nvPr/>
          </p:nvSpPr>
          <p:spPr>
            <a:xfrm>
              <a:off x="3409175" y="333755"/>
              <a:ext cx="748665" cy="196850"/>
            </a:xfrm>
            <a:custGeom>
              <a:avLst/>
              <a:gdLst/>
              <a:ahLst/>
              <a:cxnLst/>
              <a:rect l="l" t="t" r="r" b="b"/>
              <a:pathLst>
                <a:path w="748664" h="196850">
                  <a:moveTo>
                    <a:pt x="158496" y="70104"/>
                  </a:moveTo>
                  <a:lnTo>
                    <a:pt x="146926" y="31318"/>
                  </a:lnTo>
                  <a:lnTo>
                    <a:pt x="112966" y="7620"/>
                  </a:lnTo>
                  <a:lnTo>
                    <a:pt x="106680" y="6197"/>
                  </a:lnTo>
                  <a:lnTo>
                    <a:pt x="106680" y="64008"/>
                  </a:lnTo>
                  <a:lnTo>
                    <a:pt x="106680" y="80772"/>
                  </a:lnTo>
                  <a:lnTo>
                    <a:pt x="103632" y="86868"/>
                  </a:lnTo>
                  <a:lnTo>
                    <a:pt x="99060" y="91440"/>
                  </a:lnTo>
                  <a:lnTo>
                    <a:pt x="92964" y="96012"/>
                  </a:lnTo>
                  <a:lnTo>
                    <a:pt x="85344" y="97536"/>
                  </a:lnTo>
                  <a:lnTo>
                    <a:pt x="51816" y="97536"/>
                  </a:lnTo>
                  <a:lnTo>
                    <a:pt x="51816" y="47244"/>
                  </a:lnTo>
                  <a:lnTo>
                    <a:pt x="85344" y="47244"/>
                  </a:lnTo>
                  <a:lnTo>
                    <a:pt x="92964" y="50292"/>
                  </a:lnTo>
                  <a:lnTo>
                    <a:pt x="99060" y="53340"/>
                  </a:lnTo>
                  <a:lnTo>
                    <a:pt x="103632" y="57912"/>
                  </a:lnTo>
                  <a:lnTo>
                    <a:pt x="106680" y="64008"/>
                  </a:lnTo>
                  <a:lnTo>
                    <a:pt x="106680" y="6197"/>
                  </a:lnTo>
                  <a:lnTo>
                    <a:pt x="97942" y="4191"/>
                  </a:lnTo>
                  <a:lnTo>
                    <a:pt x="80772" y="3048"/>
                  </a:lnTo>
                  <a:lnTo>
                    <a:pt x="0" y="3048"/>
                  </a:lnTo>
                  <a:lnTo>
                    <a:pt x="0" y="192024"/>
                  </a:lnTo>
                  <a:lnTo>
                    <a:pt x="51816" y="192024"/>
                  </a:lnTo>
                  <a:lnTo>
                    <a:pt x="51816" y="138684"/>
                  </a:lnTo>
                  <a:lnTo>
                    <a:pt x="77724" y="138684"/>
                  </a:lnTo>
                  <a:lnTo>
                    <a:pt x="124879" y="128397"/>
                  </a:lnTo>
                  <a:lnTo>
                    <a:pt x="152971" y="99822"/>
                  </a:lnTo>
                  <a:lnTo>
                    <a:pt x="157099" y="86106"/>
                  </a:lnTo>
                  <a:lnTo>
                    <a:pt x="158496" y="70104"/>
                  </a:lnTo>
                  <a:close/>
                </a:path>
                <a:path w="748664" h="196850">
                  <a:moveTo>
                    <a:pt x="365772" y="192024"/>
                  </a:moveTo>
                  <a:lnTo>
                    <a:pt x="351434" y="158496"/>
                  </a:lnTo>
                  <a:lnTo>
                    <a:pt x="334505" y="118872"/>
                  </a:lnTo>
                  <a:lnTo>
                    <a:pt x="311048" y="64008"/>
                  </a:lnTo>
                  <a:lnTo>
                    <a:pt x="285000" y="3048"/>
                  </a:lnTo>
                  <a:lnTo>
                    <a:pt x="280428" y="3048"/>
                  </a:lnTo>
                  <a:lnTo>
                    <a:pt x="280428" y="118872"/>
                  </a:lnTo>
                  <a:lnTo>
                    <a:pt x="239280" y="118872"/>
                  </a:lnTo>
                  <a:lnTo>
                    <a:pt x="260616" y="64008"/>
                  </a:lnTo>
                  <a:lnTo>
                    <a:pt x="280428" y="118872"/>
                  </a:lnTo>
                  <a:lnTo>
                    <a:pt x="280428" y="3048"/>
                  </a:lnTo>
                  <a:lnTo>
                    <a:pt x="234708" y="3048"/>
                  </a:lnTo>
                  <a:lnTo>
                    <a:pt x="153924" y="192024"/>
                  </a:lnTo>
                  <a:lnTo>
                    <a:pt x="210324" y="192024"/>
                  </a:lnTo>
                  <a:lnTo>
                    <a:pt x="222516" y="158496"/>
                  </a:lnTo>
                  <a:lnTo>
                    <a:pt x="295668" y="158496"/>
                  </a:lnTo>
                  <a:lnTo>
                    <a:pt x="309384" y="192024"/>
                  </a:lnTo>
                  <a:lnTo>
                    <a:pt x="365772" y="192024"/>
                  </a:lnTo>
                  <a:close/>
                </a:path>
                <a:path w="748664" h="196850">
                  <a:moveTo>
                    <a:pt x="551700" y="153924"/>
                  </a:moveTo>
                  <a:lnTo>
                    <a:pt x="513600" y="124968"/>
                  </a:lnTo>
                  <a:lnTo>
                    <a:pt x="503123" y="135255"/>
                  </a:lnTo>
                  <a:lnTo>
                    <a:pt x="498373" y="139547"/>
                  </a:lnTo>
                  <a:lnTo>
                    <a:pt x="493788" y="143256"/>
                  </a:lnTo>
                  <a:lnTo>
                    <a:pt x="487692" y="146304"/>
                  </a:lnTo>
                  <a:lnTo>
                    <a:pt x="480072" y="149352"/>
                  </a:lnTo>
                  <a:lnTo>
                    <a:pt x="470928" y="149352"/>
                  </a:lnTo>
                  <a:lnTo>
                    <a:pt x="432269" y="126682"/>
                  </a:lnTo>
                  <a:lnTo>
                    <a:pt x="425208" y="97536"/>
                  </a:lnTo>
                  <a:lnTo>
                    <a:pt x="426034" y="87566"/>
                  </a:lnTo>
                  <a:lnTo>
                    <a:pt x="452450" y="51435"/>
                  </a:lnTo>
                  <a:lnTo>
                    <a:pt x="470928" y="47244"/>
                  </a:lnTo>
                  <a:lnTo>
                    <a:pt x="482066" y="48679"/>
                  </a:lnTo>
                  <a:lnTo>
                    <a:pt x="492645" y="52959"/>
                  </a:lnTo>
                  <a:lnTo>
                    <a:pt x="502640" y="60109"/>
                  </a:lnTo>
                  <a:lnTo>
                    <a:pt x="512076" y="70104"/>
                  </a:lnTo>
                  <a:lnTo>
                    <a:pt x="550176" y="39624"/>
                  </a:lnTo>
                  <a:lnTo>
                    <a:pt x="534149" y="22504"/>
                  </a:lnTo>
                  <a:lnTo>
                    <a:pt x="515696" y="10096"/>
                  </a:lnTo>
                  <a:lnTo>
                    <a:pt x="494665" y="2552"/>
                  </a:lnTo>
                  <a:lnTo>
                    <a:pt x="470928" y="0"/>
                  </a:lnTo>
                  <a:lnTo>
                    <a:pt x="450303" y="1739"/>
                  </a:lnTo>
                  <a:lnTo>
                    <a:pt x="414769" y="16078"/>
                  </a:lnTo>
                  <a:lnTo>
                    <a:pt x="387299" y="43535"/>
                  </a:lnTo>
                  <a:lnTo>
                    <a:pt x="371868" y="97536"/>
                  </a:lnTo>
                  <a:lnTo>
                    <a:pt x="373583" y="118160"/>
                  </a:lnTo>
                  <a:lnTo>
                    <a:pt x="399300" y="169164"/>
                  </a:lnTo>
                  <a:lnTo>
                    <a:pt x="449440" y="194881"/>
                  </a:lnTo>
                  <a:lnTo>
                    <a:pt x="469404" y="196596"/>
                  </a:lnTo>
                  <a:lnTo>
                    <a:pt x="482803" y="195795"/>
                  </a:lnTo>
                  <a:lnTo>
                    <a:pt x="527265" y="179641"/>
                  </a:lnTo>
                  <a:lnTo>
                    <a:pt x="551700" y="153924"/>
                  </a:lnTo>
                  <a:close/>
                </a:path>
                <a:path w="748664" h="196850">
                  <a:moveTo>
                    <a:pt x="748284" y="153924"/>
                  </a:moveTo>
                  <a:lnTo>
                    <a:pt x="708660" y="124968"/>
                  </a:lnTo>
                  <a:lnTo>
                    <a:pt x="704088" y="130403"/>
                  </a:lnTo>
                  <a:lnTo>
                    <a:pt x="699516" y="135255"/>
                  </a:lnTo>
                  <a:lnTo>
                    <a:pt x="694944" y="139547"/>
                  </a:lnTo>
                  <a:lnTo>
                    <a:pt x="690372" y="143256"/>
                  </a:lnTo>
                  <a:lnTo>
                    <a:pt x="684276" y="146304"/>
                  </a:lnTo>
                  <a:lnTo>
                    <a:pt x="675132" y="149352"/>
                  </a:lnTo>
                  <a:lnTo>
                    <a:pt x="665988" y="149352"/>
                  </a:lnTo>
                  <a:lnTo>
                    <a:pt x="628865" y="126682"/>
                  </a:lnTo>
                  <a:lnTo>
                    <a:pt x="621792" y="97536"/>
                  </a:lnTo>
                  <a:lnTo>
                    <a:pt x="622630" y="87566"/>
                  </a:lnTo>
                  <a:lnTo>
                    <a:pt x="648843" y="51435"/>
                  </a:lnTo>
                  <a:lnTo>
                    <a:pt x="665988" y="47244"/>
                  </a:lnTo>
                  <a:lnTo>
                    <a:pt x="678014" y="48679"/>
                  </a:lnTo>
                  <a:lnTo>
                    <a:pt x="689038" y="52959"/>
                  </a:lnTo>
                  <a:lnTo>
                    <a:pt x="699211" y="60109"/>
                  </a:lnTo>
                  <a:lnTo>
                    <a:pt x="708660" y="70104"/>
                  </a:lnTo>
                  <a:lnTo>
                    <a:pt x="746760" y="39624"/>
                  </a:lnTo>
                  <a:lnTo>
                    <a:pt x="730745" y="22504"/>
                  </a:lnTo>
                  <a:lnTo>
                    <a:pt x="712279" y="10096"/>
                  </a:lnTo>
                  <a:lnTo>
                    <a:pt x="691261" y="2552"/>
                  </a:lnTo>
                  <a:lnTo>
                    <a:pt x="667512" y="0"/>
                  </a:lnTo>
                  <a:lnTo>
                    <a:pt x="646899" y="1739"/>
                  </a:lnTo>
                  <a:lnTo>
                    <a:pt x="611365" y="16078"/>
                  </a:lnTo>
                  <a:lnTo>
                    <a:pt x="583653" y="43535"/>
                  </a:lnTo>
                  <a:lnTo>
                    <a:pt x="566928" y="97536"/>
                  </a:lnTo>
                  <a:lnTo>
                    <a:pt x="568883" y="118160"/>
                  </a:lnTo>
                  <a:lnTo>
                    <a:pt x="583653" y="153695"/>
                  </a:lnTo>
                  <a:lnTo>
                    <a:pt x="610463" y="181165"/>
                  </a:lnTo>
                  <a:lnTo>
                    <a:pt x="664464" y="196596"/>
                  </a:lnTo>
                  <a:lnTo>
                    <a:pt x="678751" y="195795"/>
                  </a:lnTo>
                  <a:lnTo>
                    <a:pt x="723861" y="179641"/>
                  </a:lnTo>
                  <a:lnTo>
                    <a:pt x="748284" y="153924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0" name="object 50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183380" y="336804"/>
              <a:ext cx="199643" cy="188975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407408" y="336550"/>
              <a:ext cx="367283" cy="189229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800600" y="336804"/>
              <a:ext cx="158496" cy="188976"/>
            </a:xfrm>
            <a:prstGeom prst="rect">
              <a:avLst/>
            </a:prstGeom>
          </p:spPr>
        </p:pic>
        <p:pic>
          <p:nvPicPr>
            <p:cNvPr id="53" name="object 53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985003" y="336804"/>
              <a:ext cx="173735" cy="188975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198364" y="336804"/>
              <a:ext cx="391668" cy="188976"/>
            </a:xfrm>
            <a:prstGeom prst="rect">
              <a:avLst/>
            </a:prstGeom>
          </p:spPr>
        </p:pic>
        <p:sp>
          <p:nvSpPr>
            <p:cNvPr id="55" name="object 55" descr=""/>
            <p:cNvSpPr/>
            <p:nvPr/>
          </p:nvSpPr>
          <p:spPr>
            <a:xfrm>
              <a:off x="5612892" y="336549"/>
              <a:ext cx="152400" cy="189230"/>
            </a:xfrm>
            <a:custGeom>
              <a:avLst/>
              <a:gdLst/>
              <a:ahLst/>
              <a:cxnLst/>
              <a:rect l="l" t="t" r="r" b="b"/>
              <a:pathLst>
                <a:path w="152400" h="189229">
                  <a:moveTo>
                    <a:pt x="152400" y="144780"/>
                  </a:moveTo>
                  <a:lnTo>
                    <a:pt x="51816" y="144780"/>
                  </a:lnTo>
                  <a:lnTo>
                    <a:pt x="51816" y="115570"/>
                  </a:lnTo>
                  <a:lnTo>
                    <a:pt x="141732" y="115570"/>
                  </a:lnTo>
                  <a:lnTo>
                    <a:pt x="141732" y="73660"/>
                  </a:lnTo>
                  <a:lnTo>
                    <a:pt x="51816" y="73660"/>
                  </a:lnTo>
                  <a:lnTo>
                    <a:pt x="51816" y="45720"/>
                  </a:lnTo>
                  <a:lnTo>
                    <a:pt x="150876" y="45720"/>
                  </a:lnTo>
                  <a:lnTo>
                    <a:pt x="150876" y="0"/>
                  </a:lnTo>
                  <a:lnTo>
                    <a:pt x="0" y="0"/>
                  </a:lnTo>
                  <a:lnTo>
                    <a:pt x="0" y="45720"/>
                  </a:lnTo>
                  <a:lnTo>
                    <a:pt x="0" y="73660"/>
                  </a:lnTo>
                  <a:lnTo>
                    <a:pt x="0" y="115570"/>
                  </a:lnTo>
                  <a:lnTo>
                    <a:pt x="0" y="144780"/>
                  </a:lnTo>
                  <a:lnTo>
                    <a:pt x="0" y="189230"/>
                  </a:lnTo>
                  <a:lnTo>
                    <a:pt x="152400" y="189230"/>
                  </a:lnTo>
                  <a:lnTo>
                    <a:pt x="152400" y="14478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6" name="object 56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800344" y="336804"/>
              <a:ext cx="201167" cy="188975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031991" y="333755"/>
              <a:ext cx="204216" cy="196596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266688" y="278892"/>
              <a:ext cx="173736" cy="246888"/>
            </a:xfrm>
            <a:prstGeom prst="rect">
              <a:avLst/>
            </a:prstGeom>
          </p:spPr>
        </p:pic>
      </p:grpSp>
      <p:grpSp>
        <p:nvGrpSpPr>
          <p:cNvPr id="59" name="object 59" descr=""/>
          <p:cNvGrpSpPr/>
          <p:nvPr/>
        </p:nvGrpSpPr>
        <p:grpSpPr>
          <a:xfrm>
            <a:off x="6542532" y="333755"/>
            <a:ext cx="1935480" cy="196850"/>
            <a:chOff x="6542532" y="333755"/>
            <a:chExt cx="1935480" cy="196850"/>
          </a:xfrm>
        </p:grpSpPr>
        <p:sp>
          <p:nvSpPr>
            <p:cNvPr id="60" name="object 60" descr=""/>
            <p:cNvSpPr/>
            <p:nvPr/>
          </p:nvSpPr>
          <p:spPr>
            <a:xfrm>
              <a:off x="6542532" y="336549"/>
              <a:ext cx="344805" cy="189230"/>
            </a:xfrm>
            <a:custGeom>
              <a:avLst/>
              <a:gdLst/>
              <a:ahLst/>
              <a:cxnLst/>
              <a:rect l="l" t="t" r="r" b="b"/>
              <a:pathLst>
                <a:path w="344804" h="189229">
                  <a:moveTo>
                    <a:pt x="166116" y="0"/>
                  </a:moveTo>
                  <a:lnTo>
                    <a:pt x="0" y="0"/>
                  </a:lnTo>
                  <a:lnTo>
                    <a:pt x="0" y="46990"/>
                  </a:lnTo>
                  <a:lnTo>
                    <a:pt x="56388" y="46990"/>
                  </a:lnTo>
                  <a:lnTo>
                    <a:pt x="56388" y="189230"/>
                  </a:lnTo>
                  <a:lnTo>
                    <a:pt x="109728" y="189230"/>
                  </a:lnTo>
                  <a:lnTo>
                    <a:pt x="109728" y="46990"/>
                  </a:lnTo>
                  <a:lnTo>
                    <a:pt x="166116" y="46990"/>
                  </a:lnTo>
                  <a:lnTo>
                    <a:pt x="166116" y="0"/>
                  </a:lnTo>
                  <a:close/>
                </a:path>
                <a:path w="344804" h="189229">
                  <a:moveTo>
                    <a:pt x="344411" y="144780"/>
                  </a:moveTo>
                  <a:lnTo>
                    <a:pt x="243827" y="144780"/>
                  </a:lnTo>
                  <a:lnTo>
                    <a:pt x="243827" y="115570"/>
                  </a:lnTo>
                  <a:lnTo>
                    <a:pt x="333743" y="115570"/>
                  </a:lnTo>
                  <a:lnTo>
                    <a:pt x="333743" y="73660"/>
                  </a:lnTo>
                  <a:lnTo>
                    <a:pt x="243827" y="73660"/>
                  </a:lnTo>
                  <a:lnTo>
                    <a:pt x="243827" y="45720"/>
                  </a:lnTo>
                  <a:lnTo>
                    <a:pt x="342887" y="45720"/>
                  </a:lnTo>
                  <a:lnTo>
                    <a:pt x="342887" y="0"/>
                  </a:lnTo>
                  <a:lnTo>
                    <a:pt x="192011" y="0"/>
                  </a:lnTo>
                  <a:lnTo>
                    <a:pt x="192011" y="45720"/>
                  </a:lnTo>
                  <a:lnTo>
                    <a:pt x="192011" y="73660"/>
                  </a:lnTo>
                  <a:lnTo>
                    <a:pt x="192011" y="115570"/>
                  </a:lnTo>
                  <a:lnTo>
                    <a:pt x="192011" y="144780"/>
                  </a:lnTo>
                  <a:lnTo>
                    <a:pt x="192011" y="189230"/>
                  </a:lnTo>
                  <a:lnTo>
                    <a:pt x="344411" y="189230"/>
                  </a:lnTo>
                  <a:lnTo>
                    <a:pt x="344411" y="14478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1" name="object 61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922007" y="336804"/>
              <a:ext cx="158496" cy="188976"/>
            </a:xfrm>
            <a:prstGeom prst="rect">
              <a:avLst/>
            </a:prstGeom>
          </p:spPr>
        </p:pic>
        <p:pic>
          <p:nvPicPr>
            <p:cNvPr id="62" name="object 62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106412" y="336804"/>
              <a:ext cx="160020" cy="188976"/>
            </a:xfrm>
            <a:prstGeom prst="rect">
              <a:avLst/>
            </a:prstGeom>
          </p:spPr>
        </p:pic>
        <p:pic>
          <p:nvPicPr>
            <p:cNvPr id="63" name="object 63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290816" y="336804"/>
              <a:ext cx="173736" cy="188975"/>
            </a:xfrm>
            <a:prstGeom prst="rect">
              <a:avLst/>
            </a:prstGeom>
          </p:spPr>
        </p:pic>
        <p:pic>
          <p:nvPicPr>
            <p:cNvPr id="64" name="object 64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490460" y="333755"/>
              <a:ext cx="385571" cy="196596"/>
            </a:xfrm>
            <a:prstGeom prst="rect">
              <a:avLst/>
            </a:prstGeom>
          </p:spPr>
        </p:pic>
        <p:pic>
          <p:nvPicPr>
            <p:cNvPr id="65" name="object 65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906512" y="336804"/>
              <a:ext cx="158496" cy="188976"/>
            </a:xfrm>
            <a:prstGeom prst="rect">
              <a:avLst/>
            </a:prstGeom>
          </p:spPr>
        </p:pic>
        <p:pic>
          <p:nvPicPr>
            <p:cNvPr id="66" name="object 66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090916" y="336804"/>
              <a:ext cx="173736" cy="188975"/>
            </a:xfrm>
            <a:prstGeom prst="rect">
              <a:avLst/>
            </a:prstGeom>
          </p:spPr>
        </p:pic>
        <p:pic>
          <p:nvPicPr>
            <p:cNvPr id="67" name="object 67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304276" y="336804"/>
              <a:ext cx="173736" cy="188975"/>
            </a:xfrm>
            <a:prstGeom prst="rect">
              <a:avLst/>
            </a:prstGeom>
          </p:spPr>
        </p:pic>
      </p:grpSp>
      <p:pic>
        <p:nvPicPr>
          <p:cNvPr id="68" name="object 68" descr="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342900" y="661416"/>
            <a:ext cx="169164" cy="187452"/>
          </a:xfrm>
          <a:prstGeom prst="rect">
            <a:avLst/>
          </a:prstGeom>
        </p:spPr>
      </p:pic>
      <p:grpSp>
        <p:nvGrpSpPr>
          <p:cNvPr id="69" name="object 69" descr=""/>
          <p:cNvGrpSpPr/>
          <p:nvPr/>
        </p:nvGrpSpPr>
        <p:grpSpPr>
          <a:xfrm>
            <a:off x="609600" y="656844"/>
            <a:ext cx="1714500" cy="196850"/>
            <a:chOff x="609600" y="656844"/>
            <a:chExt cx="1714500" cy="196850"/>
          </a:xfrm>
        </p:grpSpPr>
        <p:pic>
          <p:nvPicPr>
            <p:cNvPr id="70" name="object 70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09600" y="656844"/>
              <a:ext cx="365759" cy="196596"/>
            </a:xfrm>
            <a:prstGeom prst="rect">
              <a:avLst/>
            </a:prstGeom>
          </p:spPr>
        </p:pic>
        <p:pic>
          <p:nvPicPr>
            <p:cNvPr id="71" name="object 71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999743" y="661415"/>
              <a:ext cx="364235" cy="190499"/>
            </a:xfrm>
            <a:prstGeom prst="rect">
              <a:avLst/>
            </a:prstGeom>
          </p:spPr>
        </p:pic>
        <p:sp>
          <p:nvSpPr>
            <p:cNvPr id="72" name="object 72" descr=""/>
            <p:cNvSpPr/>
            <p:nvPr/>
          </p:nvSpPr>
          <p:spPr>
            <a:xfrm>
              <a:off x="1385303" y="660907"/>
              <a:ext cx="579755" cy="191135"/>
            </a:xfrm>
            <a:custGeom>
              <a:avLst/>
              <a:gdLst/>
              <a:ahLst/>
              <a:cxnLst/>
              <a:rect l="l" t="t" r="r" b="b"/>
              <a:pathLst>
                <a:path w="579755" h="191134">
                  <a:moveTo>
                    <a:pt x="182880" y="187960"/>
                  </a:moveTo>
                  <a:lnTo>
                    <a:pt x="108204" y="81280"/>
                  </a:lnTo>
                  <a:lnTo>
                    <a:pt x="179832" y="508"/>
                  </a:lnTo>
                  <a:lnTo>
                    <a:pt x="117348" y="508"/>
                  </a:lnTo>
                  <a:lnTo>
                    <a:pt x="53340" y="76708"/>
                  </a:lnTo>
                  <a:lnTo>
                    <a:pt x="53340" y="508"/>
                  </a:lnTo>
                  <a:lnTo>
                    <a:pt x="0" y="508"/>
                  </a:lnTo>
                  <a:lnTo>
                    <a:pt x="0" y="187960"/>
                  </a:lnTo>
                  <a:lnTo>
                    <a:pt x="53340" y="187960"/>
                  </a:lnTo>
                  <a:lnTo>
                    <a:pt x="53340" y="139192"/>
                  </a:lnTo>
                  <a:lnTo>
                    <a:pt x="71628" y="117856"/>
                  </a:lnTo>
                  <a:lnTo>
                    <a:pt x="118872" y="187960"/>
                  </a:lnTo>
                  <a:lnTo>
                    <a:pt x="182880" y="187960"/>
                  </a:lnTo>
                  <a:close/>
                </a:path>
                <a:path w="579755" h="191134">
                  <a:moveTo>
                    <a:pt x="362724" y="0"/>
                  </a:moveTo>
                  <a:lnTo>
                    <a:pt x="198132" y="0"/>
                  </a:lnTo>
                  <a:lnTo>
                    <a:pt x="198132" y="45720"/>
                  </a:lnTo>
                  <a:lnTo>
                    <a:pt x="254520" y="45720"/>
                  </a:lnTo>
                  <a:lnTo>
                    <a:pt x="254520" y="187960"/>
                  </a:lnTo>
                  <a:lnTo>
                    <a:pt x="306336" y="187960"/>
                  </a:lnTo>
                  <a:lnTo>
                    <a:pt x="306336" y="45720"/>
                  </a:lnTo>
                  <a:lnTo>
                    <a:pt x="362724" y="45720"/>
                  </a:lnTo>
                  <a:lnTo>
                    <a:pt x="362724" y="0"/>
                  </a:lnTo>
                  <a:close/>
                </a:path>
                <a:path w="579755" h="191134">
                  <a:moveTo>
                    <a:pt x="579132" y="508"/>
                  </a:moveTo>
                  <a:lnTo>
                    <a:pt x="522744" y="508"/>
                  </a:lnTo>
                  <a:lnTo>
                    <a:pt x="481596" y="88900"/>
                  </a:lnTo>
                  <a:lnTo>
                    <a:pt x="438924" y="508"/>
                  </a:lnTo>
                  <a:lnTo>
                    <a:pt x="381012" y="508"/>
                  </a:lnTo>
                  <a:lnTo>
                    <a:pt x="454164" y="139192"/>
                  </a:lnTo>
                  <a:lnTo>
                    <a:pt x="449592" y="145288"/>
                  </a:lnTo>
                  <a:lnTo>
                    <a:pt x="445020" y="146812"/>
                  </a:lnTo>
                  <a:lnTo>
                    <a:pt x="429780" y="146812"/>
                  </a:lnTo>
                  <a:lnTo>
                    <a:pt x="423684" y="145288"/>
                  </a:lnTo>
                  <a:lnTo>
                    <a:pt x="416064" y="140716"/>
                  </a:lnTo>
                  <a:lnTo>
                    <a:pt x="396252" y="178816"/>
                  </a:lnTo>
                  <a:lnTo>
                    <a:pt x="406819" y="183946"/>
                  </a:lnTo>
                  <a:lnTo>
                    <a:pt x="417969" y="187769"/>
                  </a:lnTo>
                  <a:lnTo>
                    <a:pt x="429679" y="190182"/>
                  </a:lnTo>
                  <a:lnTo>
                    <a:pt x="441972" y="191008"/>
                  </a:lnTo>
                  <a:lnTo>
                    <a:pt x="451942" y="190423"/>
                  </a:lnTo>
                  <a:lnTo>
                    <a:pt x="492074" y="165481"/>
                  </a:lnTo>
                  <a:lnTo>
                    <a:pt x="505980" y="143764"/>
                  </a:lnTo>
                  <a:lnTo>
                    <a:pt x="579132" y="508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3" name="object 73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987296" y="661416"/>
              <a:ext cx="158496" cy="187452"/>
            </a:xfrm>
            <a:prstGeom prst="rect">
              <a:avLst/>
            </a:prstGeom>
          </p:spPr>
        </p:pic>
        <p:sp>
          <p:nvSpPr>
            <p:cNvPr id="74" name="object 74" descr=""/>
            <p:cNvSpPr/>
            <p:nvPr/>
          </p:nvSpPr>
          <p:spPr>
            <a:xfrm>
              <a:off x="2171700" y="660907"/>
              <a:ext cx="152400" cy="187960"/>
            </a:xfrm>
            <a:custGeom>
              <a:avLst/>
              <a:gdLst/>
              <a:ahLst/>
              <a:cxnLst/>
              <a:rect l="l" t="t" r="r" b="b"/>
              <a:pathLst>
                <a:path w="152400" h="187959">
                  <a:moveTo>
                    <a:pt x="152400" y="143510"/>
                  </a:moveTo>
                  <a:lnTo>
                    <a:pt x="51816" y="143510"/>
                  </a:lnTo>
                  <a:lnTo>
                    <a:pt x="51816" y="114300"/>
                  </a:lnTo>
                  <a:lnTo>
                    <a:pt x="141732" y="114300"/>
                  </a:lnTo>
                  <a:lnTo>
                    <a:pt x="141732" y="73660"/>
                  </a:lnTo>
                  <a:lnTo>
                    <a:pt x="51816" y="73660"/>
                  </a:lnTo>
                  <a:lnTo>
                    <a:pt x="51816" y="44450"/>
                  </a:lnTo>
                  <a:lnTo>
                    <a:pt x="150876" y="44450"/>
                  </a:lnTo>
                  <a:lnTo>
                    <a:pt x="150876" y="0"/>
                  </a:lnTo>
                  <a:lnTo>
                    <a:pt x="0" y="0"/>
                  </a:lnTo>
                  <a:lnTo>
                    <a:pt x="0" y="44450"/>
                  </a:lnTo>
                  <a:lnTo>
                    <a:pt x="0" y="73660"/>
                  </a:lnTo>
                  <a:lnTo>
                    <a:pt x="0" y="114300"/>
                  </a:lnTo>
                  <a:lnTo>
                    <a:pt x="0" y="143510"/>
                  </a:lnTo>
                  <a:lnTo>
                    <a:pt x="0" y="187960"/>
                  </a:lnTo>
                  <a:lnTo>
                    <a:pt x="152400" y="187960"/>
                  </a:lnTo>
                  <a:lnTo>
                    <a:pt x="152400" y="14351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5" name="object 75" descr=""/>
          <p:cNvGrpSpPr/>
          <p:nvPr/>
        </p:nvGrpSpPr>
        <p:grpSpPr>
          <a:xfrm>
            <a:off x="2430779" y="656844"/>
            <a:ext cx="1214755" cy="230504"/>
            <a:chOff x="2430779" y="656844"/>
            <a:chExt cx="1214755" cy="230504"/>
          </a:xfrm>
        </p:grpSpPr>
        <p:pic>
          <p:nvPicPr>
            <p:cNvPr id="76" name="object 76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430779" y="656844"/>
              <a:ext cx="356616" cy="196596"/>
            </a:xfrm>
            <a:prstGeom prst="rect">
              <a:avLst/>
            </a:prstGeom>
          </p:spPr>
        </p:pic>
        <p:pic>
          <p:nvPicPr>
            <p:cNvPr id="77" name="object 77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817875" y="661416"/>
              <a:ext cx="158496" cy="187452"/>
            </a:xfrm>
            <a:prstGeom prst="rect">
              <a:avLst/>
            </a:prstGeom>
          </p:spPr>
        </p:pic>
        <p:sp>
          <p:nvSpPr>
            <p:cNvPr id="78" name="object 78" descr=""/>
            <p:cNvSpPr/>
            <p:nvPr/>
          </p:nvSpPr>
          <p:spPr>
            <a:xfrm>
              <a:off x="2997708" y="656843"/>
              <a:ext cx="647700" cy="230504"/>
            </a:xfrm>
            <a:custGeom>
              <a:avLst/>
              <a:gdLst/>
              <a:ahLst/>
              <a:cxnLst/>
              <a:rect l="l" t="t" r="r" b="b"/>
              <a:pathLst>
                <a:path w="647700" h="230505">
                  <a:moveTo>
                    <a:pt x="204216" y="99060"/>
                  </a:moveTo>
                  <a:lnTo>
                    <a:pt x="196596" y="60007"/>
                  </a:lnTo>
                  <a:lnTo>
                    <a:pt x="159537" y="16078"/>
                  </a:lnTo>
                  <a:lnTo>
                    <a:pt x="150876" y="11595"/>
                  </a:lnTo>
                  <a:lnTo>
                    <a:pt x="150876" y="99060"/>
                  </a:lnTo>
                  <a:lnTo>
                    <a:pt x="150012" y="109042"/>
                  </a:lnTo>
                  <a:lnTo>
                    <a:pt x="121920" y="145732"/>
                  </a:lnTo>
                  <a:lnTo>
                    <a:pt x="102108" y="149352"/>
                  </a:lnTo>
                  <a:lnTo>
                    <a:pt x="92151" y="148475"/>
                  </a:lnTo>
                  <a:lnTo>
                    <a:pt x="58293" y="118300"/>
                  </a:lnTo>
                  <a:lnTo>
                    <a:pt x="54864" y="99060"/>
                  </a:lnTo>
                  <a:lnTo>
                    <a:pt x="55473" y="88201"/>
                  </a:lnTo>
                  <a:lnTo>
                    <a:pt x="82867" y="50863"/>
                  </a:lnTo>
                  <a:lnTo>
                    <a:pt x="102108" y="47244"/>
                  </a:lnTo>
                  <a:lnTo>
                    <a:pt x="112077" y="48133"/>
                  </a:lnTo>
                  <a:lnTo>
                    <a:pt x="147434" y="78473"/>
                  </a:lnTo>
                  <a:lnTo>
                    <a:pt x="150876" y="99060"/>
                  </a:lnTo>
                  <a:lnTo>
                    <a:pt x="150876" y="11595"/>
                  </a:lnTo>
                  <a:lnTo>
                    <a:pt x="142113" y="7048"/>
                  </a:lnTo>
                  <a:lnTo>
                    <a:pt x="122961" y="1739"/>
                  </a:lnTo>
                  <a:lnTo>
                    <a:pt x="102108" y="0"/>
                  </a:lnTo>
                  <a:lnTo>
                    <a:pt x="81267" y="1739"/>
                  </a:lnTo>
                  <a:lnTo>
                    <a:pt x="45313" y="16078"/>
                  </a:lnTo>
                  <a:lnTo>
                    <a:pt x="17348" y="43776"/>
                  </a:lnTo>
                  <a:lnTo>
                    <a:pt x="1968" y="79108"/>
                  </a:lnTo>
                  <a:lnTo>
                    <a:pt x="0" y="99060"/>
                  </a:lnTo>
                  <a:lnTo>
                    <a:pt x="1943" y="118783"/>
                  </a:lnTo>
                  <a:lnTo>
                    <a:pt x="28956" y="167640"/>
                  </a:lnTo>
                  <a:lnTo>
                    <a:pt x="62103" y="189547"/>
                  </a:lnTo>
                  <a:lnTo>
                    <a:pt x="102108" y="196596"/>
                  </a:lnTo>
                  <a:lnTo>
                    <a:pt x="122961" y="194868"/>
                  </a:lnTo>
                  <a:lnTo>
                    <a:pt x="159537" y="180530"/>
                  </a:lnTo>
                  <a:lnTo>
                    <a:pt x="187490" y="152857"/>
                  </a:lnTo>
                  <a:lnTo>
                    <a:pt x="202260" y="118135"/>
                  </a:lnTo>
                  <a:lnTo>
                    <a:pt x="204216" y="99060"/>
                  </a:lnTo>
                  <a:close/>
                </a:path>
                <a:path w="647700" h="230505">
                  <a:moveTo>
                    <a:pt x="420624" y="146304"/>
                  </a:moveTo>
                  <a:lnTo>
                    <a:pt x="399288" y="146304"/>
                  </a:lnTo>
                  <a:lnTo>
                    <a:pt x="399288" y="50292"/>
                  </a:lnTo>
                  <a:lnTo>
                    <a:pt x="399288" y="4572"/>
                  </a:lnTo>
                  <a:lnTo>
                    <a:pt x="347472" y="4572"/>
                  </a:lnTo>
                  <a:lnTo>
                    <a:pt x="347472" y="50292"/>
                  </a:lnTo>
                  <a:lnTo>
                    <a:pt x="347472" y="146304"/>
                  </a:lnTo>
                  <a:lnTo>
                    <a:pt x="291084" y="146304"/>
                  </a:lnTo>
                  <a:lnTo>
                    <a:pt x="297319" y="124040"/>
                  </a:lnTo>
                  <a:lnTo>
                    <a:pt x="302133" y="100774"/>
                  </a:lnTo>
                  <a:lnTo>
                    <a:pt x="305219" y="76657"/>
                  </a:lnTo>
                  <a:lnTo>
                    <a:pt x="306197" y="54673"/>
                  </a:lnTo>
                  <a:lnTo>
                    <a:pt x="306324" y="50292"/>
                  </a:lnTo>
                  <a:lnTo>
                    <a:pt x="347472" y="50292"/>
                  </a:lnTo>
                  <a:lnTo>
                    <a:pt x="347472" y="4572"/>
                  </a:lnTo>
                  <a:lnTo>
                    <a:pt x="256032" y="4572"/>
                  </a:lnTo>
                  <a:lnTo>
                    <a:pt x="256032" y="9144"/>
                  </a:lnTo>
                  <a:lnTo>
                    <a:pt x="255739" y="33134"/>
                  </a:lnTo>
                  <a:lnTo>
                    <a:pt x="253453" y="73660"/>
                  </a:lnTo>
                  <a:lnTo>
                    <a:pt x="244983" y="118681"/>
                  </a:lnTo>
                  <a:lnTo>
                    <a:pt x="236220" y="146304"/>
                  </a:lnTo>
                  <a:lnTo>
                    <a:pt x="219456" y="146304"/>
                  </a:lnTo>
                  <a:lnTo>
                    <a:pt x="219456" y="230124"/>
                  </a:lnTo>
                  <a:lnTo>
                    <a:pt x="266700" y="230124"/>
                  </a:lnTo>
                  <a:lnTo>
                    <a:pt x="269748" y="192024"/>
                  </a:lnTo>
                  <a:lnTo>
                    <a:pt x="370332" y="192024"/>
                  </a:lnTo>
                  <a:lnTo>
                    <a:pt x="370332" y="230124"/>
                  </a:lnTo>
                  <a:lnTo>
                    <a:pt x="414528" y="230124"/>
                  </a:lnTo>
                  <a:lnTo>
                    <a:pt x="417296" y="192024"/>
                  </a:lnTo>
                  <a:lnTo>
                    <a:pt x="420624" y="146304"/>
                  </a:lnTo>
                  <a:close/>
                </a:path>
                <a:path w="647700" h="230505">
                  <a:moveTo>
                    <a:pt x="647687" y="192024"/>
                  </a:moveTo>
                  <a:lnTo>
                    <a:pt x="633361" y="158496"/>
                  </a:lnTo>
                  <a:lnTo>
                    <a:pt x="616432" y="118872"/>
                  </a:lnTo>
                  <a:lnTo>
                    <a:pt x="592975" y="64008"/>
                  </a:lnTo>
                  <a:lnTo>
                    <a:pt x="566915" y="3048"/>
                  </a:lnTo>
                  <a:lnTo>
                    <a:pt x="562343" y="3048"/>
                  </a:lnTo>
                  <a:lnTo>
                    <a:pt x="562343" y="118872"/>
                  </a:lnTo>
                  <a:lnTo>
                    <a:pt x="519671" y="118872"/>
                  </a:lnTo>
                  <a:lnTo>
                    <a:pt x="541007" y="64008"/>
                  </a:lnTo>
                  <a:lnTo>
                    <a:pt x="562343" y="118872"/>
                  </a:lnTo>
                  <a:lnTo>
                    <a:pt x="562343" y="3048"/>
                  </a:lnTo>
                  <a:lnTo>
                    <a:pt x="516623" y="3048"/>
                  </a:lnTo>
                  <a:lnTo>
                    <a:pt x="435851" y="192024"/>
                  </a:lnTo>
                  <a:lnTo>
                    <a:pt x="490715" y="192024"/>
                  </a:lnTo>
                  <a:lnTo>
                    <a:pt x="504431" y="158496"/>
                  </a:lnTo>
                  <a:lnTo>
                    <a:pt x="577583" y="158496"/>
                  </a:lnTo>
                  <a:lnTo>
                    <a:pt x="591299" y="192024"/>
                  </a:lnTo>
                  <a:lnTo>
                    <a:pt x="647687" y="192024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9" name="object 79" descr=""/>
          <p:cNvGrpSpPr/>
          <p:nvPr/>
        </p:nvGrpSpPr>
        <p:grpSpPr>
          <a:xfrm>
            <a:off x="352044" y="1053083"/>
            <a:ext cx="1167765" cy="117475"/>
            <a:chOff x="352044" y="1053083"/>
            <a:chExt cx="1167765" cy="117475"/>
          </a:xfrm>
        </p:grpSpPr>
        <p:pic>
          <p:nvPicPr>
            <p:cNvPr id="80" name="object 80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52044" y="1053084"/>
              <a:ext cx="321563" cy="117348"/>
            </a:xfrm>
            <a:prstGeom prst="rect">
              <a:avLst/>
            </a:prstGeom>
          </p:spPr>
        </p:pic>
        <p:sp>
          <p:nvSpPr>
            <p:cNvPr id="81" name="object 81" descr=""/>
            <p:cNvSpPr/>
            <p:nvPr/>
          </p:nvSpPr>
          <p:spPr>
            <a:xfrm>
              <a:off x="697992" y="1054353"/>
              <a:ext cx="90170" cy="113030"/>
            </a:xfrm>
            <a:custGeom>
              <a:avLst/>
              <a:gdLst/>
              <a:ahLst/>
              <a:cxnLst/>
              <a:rect l="l" t="t" r="r" b="b"/>
              <a:pathLst>
                <a:path w="90170" h="113030">
                  <a:moveTo>
                    <a:pt x="89916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0" y="113030"/>
                  </a:lnTo>
                  <a:lnTo>
                    <a:pt x="13716" y="113030"/>
                  </a:lnTo>
                  <a:lnTo>
                    <a:pt x="13716" y="12700"/>
                  </a:lnTo>
                  <a:lnTo>
                    <a:pt x="76200" y="12700"/>
                  </a:lnTo>
                  <a:lnTo>
                    <a:pt x="76200" y="113030"/>
                  </a:lnTo>
                  <a:lnTo>
                    <a:pt x="89916" y="113030"/>
                  </a:lnTo>
                  <a:lnTo>
                    <a:pt x="89916" y="12700"/>
                  </a:lnTo>
                  <a:lnTo>
                    <a:pt x="899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2" name="object 82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16863" y="1053083"/>
              <a:ext cx="233172" cy="117348"/>
            </a:xfrm>
            <a:prstGeom prst="rect">
              <a:avLst/>
            </a:prstGeom>
          </p:spPr>
        </p:pic>
        <p:pic>
          <p:nvPicPr>
            <p:cNvPr id="83" name="object 83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078991" y="1053083"/>
              <a:ext cx="294132" cy="117348"/>
            </a:xfrm>
            <a:prstGeom prst="rect">
              <a:avLst/>
            </a:prstGeom>
          </p:spPr>
        </p:pic>
        <p:sp>
          <p:nvSpPr>
            <p:cNvPr id="84" name="object 84" descr=""/>
            <p:cNvSpPr/>
            <p:nvPr/>
          </p:nvSpPr>
          <p:spPr>
            <a:xfrm>
              <a:off x="1397508" y="1054353"/>
              <a:ext cx="121920" cy="113030"/>
            </a:xfrm>
            <a:custGeom>
              <a:avLst/>
              <a:gdLst/>
              <a:ahLst/>
              <a:cxnLst/>
              <a:rect l="l" t="t" r="r" b="b"/>
              <a:pathLst>
                <a:path w="121919" h="113030">
                  <a:moveTo>
                    <a:pt x="82296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0" y="50800"/>
                  </a:lnTo>
                  <a:lnTo>
                    <a:pt x="0" y="62230"/>
                  </a:lnTo>
                  <a:lnTo>
                    <a:pt x="0" y="102870"/>
                  </a:lnTo>
                  <a:lnTo>
                    <a:pt x="0" y="113030"/>
                  </a:lnTo>
                  <a:lnTo>
                    <a:pt x="82296" y="113030"/>
                  </a:lnTo>
                  <a:lnTo>
                    <a:pt x="82296" y="102870"/>
                  </a:lnTo>
                  <a:lnTo>
                    <a:pt x="12192" y="102870"/>
                  </a:lnTo>
                  <a:lnTo>
                    <a:pt x="12192" y="62230"/>
                  </a:lnTo>
                  <a:lnTo>
                    <a:pt x="74676" y="62230"/>
                  </a:lnTo>
                  <a:lnTo>
                    <a:pt x="74676" y="50800"/>
                  </a:lnTo>
                  <a:lnTo>
                    <a:pt x="12192" y="50800"/>
                  </a:lnTo>
                  <a:lnTo>
                    <a:pt x="12192" y="12700"/>
                  </a:lnTo>
                  <a:lnTo>
                    <a:pt x="82296" y="12700"/>
                  </a:lnTo>
                  <a:lnTo>
                    <a:pt x="82296" y="0"/>
                  </a:lnTo>
                  <a:close/>
                </a:path>
                <a:path w="121919" h="113030">
                  <a:moveTo>
                    <a:pt x="121920" y="0"/>
                  </a:moveTo>
                  <a:lnTo>
                    <a:pt x="109728" y="0"/>
                  </a:lnTo>
                  <a:lnTo>
                    <a:pt x="109728" y="50800"/>
                  </a:lnTo>
                  <a:lnTo>
                    <a:pt x="121920" y="50800"/>
                  </a:lnTo>
                  <a:lnTo>
                    <a:pt x="1219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5" name="object 85" descr=""/>
          <p:cNvGrpSpPr/>
          <p:nvPr/>
        </p:nvGrpSpPr>
        <p:grpSpPr>
          <a:xfrm>
            <a:off x="1507236" y="1054353"/>
            <a:ext cx="335280" cy="113030"/>
            <a:chOff x="1507236" y="1054353"/>
            <a:chExt cx="335280" cy="113030"/>
          </a:xfrm>
        </p:grpSpPr>
        <p:sp>
          <p:nvSpPr>
            <p:cNvPr id="86" name="object 86" descr=""/>
            <p:cNvSpPr/>
            <p:nvPr/>
          </p:nvSpPr>
          <p:spPr>
            <a:xfrm>
              <a:off x="1507236" y="1054353"/>
              <a:ext cx="90170" cy="113030"/>
            </a:xfrm>
            <a:custGeom>
              <a:avLst/>
              <a:gdLst/>
              <a:ahLst/>
              <a:cxnLst/>
              <a:rect l="l" t="t" r="r" b="b"/>
              <a:pathLst>
                <a:path w="90169" h="113030">
                  <a:moveTo>
                    <a:pt x="89916" y="0"/>
                  </a:moveTo>
                  <a:lnTo>
                    <a:pt x="77724" y="0"/>
                  </a:lnTo>
                  <a:lnTo>
                    <a:pt x="77724" y="50800"/>
                  </a:lnTo>
                  <a:lnTo>
                    <a:pt x="0" y="50800"/>
                  </a:lnTo>
                  <a:lnTo>
                    <a:pt x="0" y="62230"/>
                  </a:lnTo>
                  <a:lnTo>
                    <a:pt x="0" y="113030"/>
                  </a:lnTo>
                  <a:lnTo>
                    <a:pt x="12192" y="113030"/>
                  </a:lnTo>
                  <a:lnTo>
                    <a:pt x="12192" y="62230"/>
                  </a:lnTo>
                  <a:lnTo>
                    <a:pt x="77724" y="62230"/>
                  </a:lnTo>
                  <a:lnTo>
                    <a:pt x="77724" y="113030"/>
                  </a:lnTo>
                  <a:lnTo>
                    <a:pt x="89916" y="113030"/>
                  </a:lnTo>
                  <a:lnTo>
                    <a:pt x="89916" y="62230"/>
                  </a:lnTo>
                  <a:lnTo>
                    <a:pt x="89916" y="50800"/>
                  </a:lnTo>
                  <a:lnTo>
                    <a:pt x="899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7" name="object 87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632203" y="1054607"/>
              <a:ext cx="92964" cy="112775"/>
            </a:xfrm>
            <a:prstGeom prst="rect">
              <a:avLst/>
            </a:prstGeom>
          </p:spPr>
        </p:pic>
        <p:sp>
          <p:nvSpPr>
            <p:cNvPr id="88" name="object 88" descr=""/>
            <p:cNvSpPr/>
            <p:nvPr/>
          </p:nvSpPr>
          <p:spPr>
            <a:xfrm>
              <a:off x="1760220" y="1054353"/>
              <a:ext cx="82550" cy="113030"/>
            </a:xfrm>
            <a:custGeom>
              <a:avLst/>
              <a:gdLst/>
              <a:ahLst/>
              <a:cxnLst/>
              <a:rect l="l" t="t" r="r" b="b"/>
              <a:pathLst>
                <a:path w="82550" h="113030">
                  <a:moveTo>
                    <a:pt x="82296" y="102870"/>
                  </a:moveTo>
                  <a:lnTo>
                    <a:pt x="12192" y="102870"/>
                  </a:lnTo>
                  <a:lnTo>
                    <a:pt x="12192" y="62230"/>
                  </a:lnTo>
                  <a:lnTo>
                    <a:pt x="74676" y="62230"/>
                  </a:lnTo>
                  <a:lnTo>
                    <a:pt x="74676" y="50800"/>
                  </a:lnTo>
                  <a:lnTo>
                    <a:pt x="12192" y="50800"/>
                  </a:lnTo>
                  <a:lnTo>
                    <a:pt x="12192" y="12700"/>
                  </a:lnTo>
                  <a:lnTo>
                    <a:pt x="80772" y="12700"/>
                  </a:lnTo>
                  <a:lnTo>
                    <a:pt x="80772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50800"/>
                  </a:lnTo>
                  <a:lnTo>
                    <a:pt x="0" y="62230"/>
                  </a:lnTo>
                  <a:lnTo>
                    <a:pt x="0" y="102870"/>
                  </a:lnTo>
                  <a:lnTo>
                    <a:pt x="0" y="113030"/>
                  </a:lnTo>
                  <a:lnTo>
                    <a:pt x="82296" y="113030"/>
                  </a:lnTo>
                  <a:lnTo>
                    <a:pt x="82296" y="1028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9" name="object 89" descr=""/>
          <p:cNvGrpSpPr/>
          <p:nvPr/>
        </p:nvGrpSpPr>
        <p:grpSpPr>
          <a:xfrm>
            <a:off x="1920239" y="1024127"/>
            <a:ext cx="1798320" cy="146685"/>
            <a:chOff x="1920239" y="1024127"/>
            <a:chExt cx="1798320" cy="146685"/>
          </a:xfrm>
        </p:grpSpPr>
        <p:pic>
          <p:nvPicPr>
            <p:cNvPr id="90" name="object 90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920239" y="1053084"/>
              <a:ext cx="438912" cy="117348"/>
            </a:xfrm>
            <a:prstGeom prst="rect">
              <a:avLst/>
            </a:prstGeom>
          </p:spPr>
        </p:pic>
        <p:pic>
          <p:nvPicPr>
            <p:cNvPr id="91" name="object 91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385059" y="1054607"/>
              <a:ext cx="108204" cy="112776"/>
            </a:xfrm>
            <a:prstGeom prst="rect">
              <a:avLst/>
            </a:prstGeom>
          </p:spPr>
        </p:pic>
        <p:pic>
          <p:nvPicPr>
            <p:cNvPr id="92" name="object 92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517648" y="1054353"/>
              <a:ext cx="205740" cy="113029"/>
            </a:xfrm>
            <a:prstGeom prst="rect">
              <a:avLst/>
            </a:prstGeom>
          </p:spPr>
        </p:pic>
        <p:pic>
          <p:nvPicPr>
            <p:cNvPr id="93" name="object 93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749296" y="1054607"/>
              <a:ext cx="85344" cy="112776"/>
            </a:xfrm>
            <a:prstGeom prst="rect">
              <a:avLst/>
            </a:prstGeom>
          </p:spPr>
        </p:pic>
        <p:pic>
          <p:nvPicPr>
            <p:cNvPr id="94" name="object 94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859023" y="1054607"/>
              <a:ext cx="92964" cy="112775"/>
            </a:xfrm>
            <a:prstGeom prst="rect">
              <a:avLst/>
            </a:prstGeom>
          </p:spPr>
        </p:pic>
        <p:pic>
          <p:nvPicPr>
            <p:cNvPr id="95" name="object 95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987039" y="1054607"/>
              <a:ext cx="222503" cy="112776"/>
            </a:xfrm>
            <a:prstGeom prst="rect">
              <a:avLst/>
            </a:prstGeom>
          </p:spPr>
        </p:pic>
        <p:sp>
          <p:nvSpPr>
            <p:cNvPr id="96" name="object 96" descr=""/>
            <p:cNvSpPr/>
            <p:nvPr/>
          </p:nvSpPr>
          <p:spPr>
            <a:xfrm>
              <a:off x="3235452" y="1054353"/>
              <a:ext cx="82550" cy="113030"/>
            </a:xfrm>
            <a:custGeom>
              <a:avLst/>
              <a:gdLst/>
              <a:ahLst/>
              <a:cxnLst/>
              <a:rect l="l" t="t" r="r" b="b"/>
              <a:pathLst>
                <a:path w="82550" h="113030">
                  <a:moveTo>
                    <a:pt x="82296" y="102870"/>
                  </a:moveTo>
                  <a:lnTo>
                    <a:pt x="12192" y="102870"/>
                  </a:lnTo>
                  <a:lnTo>
                    <a:pt x="12192" y="62230"/>
                  </a:lnTo>
                  <a:lnTo>
                    <a:pt x="74676" y="62230"/>
                  </a:lnTo>
                  <a:lnTo>
                    <a:pt x="74676" y="50800"/>
                  </a:lnTo>
                  <a:lnTo>
                    <a:pt x="12192" y="50800"/>
                  </a:lnTo>
                  <a:lnTo>
                    <a:pt x="12192" y="12700"/>
                  </a:lnTo>
                  <a:lnTo>
                    <a:pt x="80772" y="12700"/>
                  </a:lnTo>
                  <a:lnTo>
                    <a:pt x="80772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50800"/>
                  </a:lnTo>
                  <a:lnTo>
                    <a:pt x="0" y="62230"/>
                  </a:lnTo>
                  <a:lnTo>
                    <a:pt x="0" y="102870"/>
                  </a:lnTo>
                  <a:lnTo>
                    <a:pt x="0" y="113030"/>
                  </a:lnTo>
                  <a:lnTo>
                    <a:pt x="82296" y="113030"/>
                  </a:lnTo>
                  <a:lnTo>
                    <a:pt x="82296" y="1028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7" name="object 97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343655" y="1054607"/>
              <a:ext cx="108204" cy="112776"/>
            </a:xfrm>
            <a:prstGeom prst="rect">
              <a:avLst/>
            </a:prstGeom>
          </p:spPr>
        </p:pic>
        <p:pic>
          <p:nvPicPr>
            <p:cNvPr id="98" name="object 98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482339" y="1053084"/>
              <a:ext cx="114300" cy="117348"/>
            </a:xfrm>
            <a:prstGeom prst="rect">
              <a:avLst/>
            </a:prstGeom>
          </p:spPr>
        </p:pic>
        <p:pic>
          <p:nvPicPr>
            <p:cNvPr id="99" name="object 99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625595" y="1024127"/>
              <a:ext cx="92964" cy="143256"/>
            </a:xfrm>
            <a:prstGeom prst="rect">
              <a:avLst/>
            </a:prstGeom>
          </p:spPr>
        </p:pic>
      </p:grpSp>
      <p:grpSp>
        <p:nvGrpSpPr>
          <p:cNvPr id="100" name="object 100" descr=""/>
          <p:cNvGrpSpPr/>
          <p:nvPr/>
        </p:nvGrpSpPr>
        <p:grpSpPr>
          <a:xfrm>
            <a:off x="3793235" y="1053083"/>
            <a:ext cx="1140460" cy="117475"/>
            <a:chOff x="3793235" y="1053083"/>
            <a:chExt cx="1140460" cy="117475"/>
          </a:xfrm>
        </p:grpSpPr>
        <p:sp>
          <p:nvSpPr>
            <p:cNvPr id="101" name="object 101" descr=""/>
            <p:cNvSpPr/>
            <p:nvPr/>
          </p:nvSpPr>
          <p:spPr>
            <a:xfrm>
              <a:off x="3793223" y="1054353"/>
              <a:ext cx="198755" cy="113030"/>
            </a:xfrm>
            <a:custGeom>
              <a:avLst/>
              <a:gdLst/>
              <a:ahLst/>
              <a:cxnLst/>
              <a:rect l="l" t="t" r="r" b="b"/>
              <a:pathLst>
                <a:path w="198754" h="113030">
                  <a:moveTo>
                    <a:pt x="89916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38100" y="12700"/>
                  </a:lnTo>
                  <a:lnTo>
                    <a:pt x="38100" y="113030"/>
                  </a:lnTo>
                  <a:lnTo>
                    <a:pt x="51816" y="113030"/>
                  </a:lnTo>
                  <a:lnTo>
                    <a:pt x="51816" y="12700"/>
                  </a:lnTo>
                  <a:lnTo>
                    <a:pt x="89916" y="12700"/>
                  </a:lnTo>
                  <a:lnTo>
                    <a:pt x="89916" y="0"/>
                  </a:lnTo>
                  <a:close/>
                </a:path>
                <a:path w="198754" h="113030">
                  <a:moveTo>
                    <a:pt x="198132" y="102870"/>
                  </a:moveTo>
                  <a:lnTo>
                    <a:pt x="128028" y="102870"/>
                  </a:lnTo>
                  <a:lnTo>
                    <a:pt x="128028" y="62230"/>
                  </a:lnTo>
                  <a:lnTo>
                    <a:pt x="190512" y="62230"/>
                  </a:lnTo>
                  <a:lnTo>
                    <a:pt x="190512" y="50800"/>
                  </a:lnTo>
                  <a:lnTo>
                    <a:pt x="128028" y="50800"/>
                  </a:lnTo>
                  <a:lnTo>
                    <a:pt x="128028" y="12700"/>
                  </a:lnTo>
                  <a:lnTo>
                    <a:pt x="196608" y="12700"/>
                  </a:lnTo>
                  <a:lnTo>
                    <a:pt x="196608" y="0"/>
                  </a:lnTo>
                  <a:lnTo>
                    <a:pt x="115836" y="0"/>
                  </a:lnTo>
                  <a:lnTo>
                    <a:pt x="115836" y="12700"/>
                  </a:lnTo>
                  <a:lnTo>
                    <a:pt x="115836" y="50800"/>
                  </a:lnTo>
                  <a:lnTo>
                    <a:pt x="115836" y="62230"/>
                  </a:lnTo>
                  <a:lnTo>
                    <a:pt x="115836" y="102870"/>
                  </a:lnTo>
                  <a:lnTo>
                    <a:pt x="115836" y="113030"/>
                  </a:lnTo>
                  <a:lnTo>
                    <a:pt x="198132" y="113030"/>
                  </a:lnTo>
                  <a:lnTo>
                    <a:pt x="198132" y="1028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2" name="object 102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4017264" y="1054607"/>
              <a:ext cx="85344" cy="112776"/>
            </a:xfrm>
            <a:prstGeom prst="rect">
              <a:avLst/>
            </a:prstGeom>
          </p:spPr>
        </p:pic>
        <p:pic>
          <p:nvPicPr>
            <p:cNvPr id="103" name="object 103" descr="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4128515" y="1054607"/>
              <a:ext cx="83820" cy="112776"/>
            </a:xfrm>
            <a:prstGeom prst="rect">
              <a:avLst/>
            </a:prstGeom>
          </p:spPr>
        </p:pic>
        <p:pic>
          <p:nvPicPr>
            <p:cNvPr id="104" name="object 104" descr="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238243" y="1054607"/>
              <a:ext cx="91439" cy="112775"/>
            </a:xfrm>
            <a:prstGeom prst="rect">
              <a:avLst/>
            </a:prstGeom>
          </p:spPr>
        </p:pic>
        <p:pic>
          <p:nvPicPr>
            <p:cNvPr id="105" name="object 105" descr="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4355591" y="1053083"/>
              <a:ext cx="219456" cy="117348"/>
            </a:xfrm>
            <a:prstGeom prst="rect">
              <a:avLst/>
            </a:prstGeom>
          </p:spPr>
        </p:pic>
        <p:pic>
          <p:nvPicPr>
            <p:cNvPr id="106" name="object 106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604004" y="1054607"/>
              <a:ext cx="85344" cy="112776"/>
            </a:xfrm>
            <a:prstGeom prst="rect">
              <a:avLst/>
            </a:prstGeom>
          </p:spPr>
        </p:pic>
        <p:pic>
          <p:nvPicPr>
            <p:cNvPr id="107" name="object 107" descr="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713732" y="1054607"/>
              <a:ext cx="92963" cy="112775"/>
            </a:xfrm>
            <a:prstGeom prst="rect">
              <a:avLst/>
            </a:prstGeom>
          </p:spPr>
        </p:pic>
        <p:pic>
          <p:nvPicPr>
            <p:cNvPr id="108" name="object 108" descr="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841748" y="1054607"/>
              <a:ext cx="91439" cy="112775"/>
            </a:xfrm>
            <a:prstGeom prst="rect">
              <a:avLst/>
            </a:prstGeom>
          </p:spPr>
        </p:pic>
      </p:grpSp>
      <p:grpSp>
        <p:nvGrpSpPr>
          <p:cNvPr id="109" name="object 109" descr=""/>
          <p:cNvGrpSpPr/>
          <p:nvPr/>
        </p:nvGrpSpPr>
        <p:grpSpPr>
          <a:xfrm>
            <a:off x="5460491" y="1051560"/>
            <a:ext cx="1417320" cy="120650"/>
            <a:chOff x="5460491" y="1051560"/>
            <a:chExt cx="1417320" cy="120650"/>
          </a:xfrm>
        </p:grpSpPr>
        <p:pic>
          <p:nvPicPr>
            <p:cNvPr id="110" name="object 110" descr="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5460491" y="1053084"/>
              <a:ext cx="115824" cy="117348"/>
            </a:xfrm>
            <a:prstGeom prst="rect">
              <a:avLst/>
            </a:prstGeom>
          </p:spPr>
        </p:pic>
        <p:pic>
          <p:nvPicPr>
            <p:cNvPr id="111" name="object 111" descr="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5605271" y="1053084"/>
              <a:ext cx="321563" cy="117348"/>
            </a:xfrm>
            <a:prstGeom prst="rect">
              <a:avLst/>
            </a:prstGeom>
          </p:spPr>
        </p:pic>
        <p:pic>
          <p:nvPicPr>
            <p:cNvPr id="112" name="object 112" descr="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5949695" y="1051560"/>
              <a:ext cx="128016" cy="120396"/>
            </a:xfrm>
            <a:prstGeom prst="rect">
              <a:avLst/>
            </a:prstGeom>
          </p:spPr>
        </p:pic>
        <p:pic>
          <p:nvPicPr>
            <p:cNvPr id="113" name="object 113" descr="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6102095" y="1053084"/>
              <a:ext cx="348996" cy="117348"/>
            </a:xfrm>
            <a:prstGeom prst="rect">
              <a:avLst/>
            </a:prstGeom>
          </p:spPr>
        </p:pic>
        <p:sp>
          <p:nvSpPr>
            <p:cNvPr id="114" name="object 114" descr=""/>
            <p:cNvSpPr/>
            <p:nvPr/>
          </p:nvSpPr>
          <p:spPr>
            <a:xfrm>
              <a:off x="6480035" y="1054353"/>
              <a:ext cx="88900" cy="113030"/>
            </a:xfrm>
            <a:custGeom>
              <a:avLst/>
              <a:gdLst/>
              <a:ahLst/>
              <a:cxnLst/>
              <a:rect l="l" t="t" r="r" b="b"/>
              <a:pathLst>
                <a:path w="88900" h="113030">
                  <a:moveTo>
                    <a:pt x="88392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0" y="113030"/>
                  </a:lnTo>
                  <a:lnTo>
                    <a:pt x="12192" y="113030"/>
                  </a:lnTo>
                  <a:lnTo>
                    <a:pt x="12192" y="12700"/>
                  </a:lnTo>
                  <a:lnTo>
                    <a:pt x="76200" y="12700"/>
                  </a:lnTo>
                  <a:lnTo>
                    <a:pt x="76200" y="113030"/>
                  </a:lnTo>
                  <a:lnTo>
                    <a:pt x="88392" y="113030"/>
                  </a:lnTo>
                  <a:lnTo>
                    <a:pt x="88392" y="12700"/>
                  </a:lnTo>
                  <a:lnTo>
                    <a:pt x="883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5" name="object 115" descr="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6589775" y="1054608"/>
              <a:ext cx="109727" cy="114300"/>
            </a:xfrm>
            <a:prstGeom prst="rect">
              <a:avLst/>
            </a:prstGeom>
          </p:spPr>
        </p:pic>
        <p:pic>
          <p:nvPicPr>
            <p:cNvPr id="116" name="object 116" descr="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6723887" y="1054608"/>
              <a:ext cx="115824" cy="112776"/>
            </a:xfrm>
            <a:prstGeom prst="rect">
              <a:avLst/>
            </a:prstGeom>
          </p:spPr>
        </p:pic>
        <p:sp>
          <p:nvSpPr>
            <p:cNvPr id="117" name="object 117" descr=""/>
            <p:cNvSpPr/>
            <p:nvPr/>
          </p:nvSpPr>
          <p:spPr>
            <a:xfrm>
              <a:off x="6864096" y="1054354"/>
              <a:ext cx="13970" cy="50800"/>
            </a:xfrm>
            <a:custGeom>
              <a:avLst/>
              <a:gdLst/>
              <a:ahLst/>
              <a:cxnLst/>
              <a:rect l="l" t="t" r="r" b="b"/>
              <a:pathLst>
                <a:path w="13970" h="50800">
                  <a:moveTo>
                    <a:pt x="0" y="0"/>
                  </a:moveTo>
                  <a:lnTo>
                    <a:pt x="13716" y="0"/>
                  </a:lnTo>
                  <a:lnTo>
                    <a:pt x="13716" y="50799"/>
                  </a:lnTo>
                  <a:lnTo>
                    <a:pt x="0" y="507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8" name="object 118" descr=""/>
          <p:cNvSpPr/>
          <p:nvPr/>
        </p:nvSpPr>
        <p:spPr>
          <a:xfrm>
            <a:off x="6864096" y="1054353"/>
            <a:ext cx="91440" cy="113030"/>
          </a:xfrm>
          <a:custGeom>
            <a:avLst/>
            <a:gdLst/>
            <a:ahLst/>
            <a:cxnLst/>
            <a:rect l="l" t="t" r="r" b="b"/>
            <a:pathLst>
              <a:path w="91440" h="113030">
                <a:moveTo>
                  <a:pt x="91440" y="0"/>
                </a:moveTo>
                <a:lnTo>
                  <a:pt x="77724" y="0"/>
                </a:lnTo>
                <a:lnTo>
                  <a:pt x="77724" y="50800"/>
                </a:lnTo>
                <a:lnTo>
                  <a:pt x="0" y="50800"/>
                </a:lnTo>
                <a:lnTo>
                  <a:pt x="0" y="62230"/>
                </a:lnTo>
                <a:lnTo>
                  <a:pt x="0" y="113030"/>
                </a:lnTo>
                <a:lnTo>
                  <a:pt x="13716" y="113030"/>
                </a:lnTo>
                <a:lnTo>
                  <a:pt x="13716" y="62230"/>
                </a:lnTo>
                <a:lnTo>
                  <a:pt x="77724" y="62230"/>
                </a:lnTo>
                <a:lnTo>
                  <a:pt x="77724" y="113030"/>
                </a:lnTo>
                <a:lnTo>
                  <a:pt x="91440" y="113030"/>
                </a:lnTo>
                <a:lnTo>
                  <a:pt x="91440" y="62230"/>
                </a:lnTo>
                <a:lnTo>
                  <a:pt x="91440" y="50800"/>
                </a:lnTo>
                <a:lnTo>
                  <a:pt x="914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19" name="object 119" descr=""/>
          <p:cNvGrpSpPr/>
          <p:nvPr/>
        </p:nvGrpSpPr>
        <p:grpSpPr>
          <a:xfrm>
            <a:off x="5454396" y="1400048"/>
            <a:ext cx="4723130" cy="5651500"/>
            <a:chOff x="5454396" y="1400048"/>
            <a:chExt cx="4723130" cy="5651500"/>
          </a:xfrm>
        </p:grpSpPr>
        <p:pic>
          <p:nvPicPr>
            <p:cNvPr id="120" name="object 120" descr="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6521196" y="2511551"/>
              <a:ext cx="2560319" cy="2895600"/>
            </a:xfrm>
            <a:prstGeom prst="rect">
              <a:avLst/>
            </a:prstGeom>
          </p:spPr>
        </p:pic>
        <p:pic>
          <p:nvPicPr>
            <p:cNvPr id="121" name="object 121" descr="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6550151" y="5398007"/>
              <a:ext cx="1376233" cy="352044"/>
            </a:xfrm>
            <a:prstGeom prst="rect">
              <a:avLst/>
            </a:prstGeom>
          </p:spPr>
        </p:pic>
        <p:pic>
          <p:nvPicPr>
            <p:cNvPr id="122" name="object 122" descr="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5454396" y="1400048"/>
              <a:ext cx="4722875" cy="5651500"/>
            </a:xfrm>
            <a:prstGeom prst="rect">
              <a:avLst/>
            </a:prstGeom>
          </p:spPr>
        </p:pic>
        <p:pic>
          <p:nvPicPr>
            <p:cNvPr id="123" name="object 123" descr="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8592311" y="1662684"/>
              <a:ext cx="716197" cy="423290"/>
            </a:xfrm>
            <a:prstGeom prst="rect">
              <a:avLst/>
            </a:prstGeom>
          </p:spPr>
        </p:pic>
        <p:sp>
          <p:nvSpPr>
            <p:cNvPr id="124" name="object 124" descr=""/>
            <p:cNvSpPr/>
            <p:nvPr/>
          </p:nvSpPr>
          <p:spPr>
            <a:xfrm>
              <a:off x="6502908" y="2494787"/>
              <a:ext cx="2588260" cy="3277235"/>
            </a:xfrm>
            <a:custGeom>
              <a:avLst/>
              <a:gdLst/>
              <a:ahLst/>
              <a:cxnLst/>
              <a:rect l="l" t="t" r="r" b="b"/>
              <a:pathLst>
                <a:path w="2588259" h="3277235">
                  <a:moveTo>
                    <a:pt x="28943" y="1621536"/>
                  </a:moveTo>
                  <a:lnTo>
                    <a:pt x="27419" y="1595628"/>
                  </a:lnTo>
                  <a:lnTo>
                    <a:pt x="1511" y="1595628"/>
                  </a:lnTo>
                  <a:lnTo>
                    <a:pt x="1511" y="1623060"/>
                  </a:lnTo>
                  <a:lnTo>
                    <a:pt x="28943" y="1621536"/>
                  </a:lnTo>
                  <a:close/>
                </a:path>
                <a:path w="2588259" h="3277235">
                  <a:moveTo>
                    <a:pt x="28956" y="1574304"/>
                  </a:moveTo>
                  <a:lnTo>
                    <a:pt x="24384" y="1548396"/>
                  </a:lnTo>
                  <a:lnTo>
                    <a:pt x="0" y="1552968"/>
                  </a:lnTo>
                  <a:lnTo>
                    <a:pt x="0" y="1577352"/>
                  </a:lnTo>
                  <a:lnTo>
                    <a:pt x="27419" y="1577352"/>
                  </a:lnTo>
                  <a:lnTo>
                    <a:pt x="27419" y="1575828"/>
                  </a:lnTo>
                  <a:lnTo>
                    <a:pt x="28956" y="1574304"/>
                  </a:lnTo>
                  <a:close/>
                </a:path>
                <a:path w="2588259" h="3277235">
                  <a:moveTo>
                    <a:pt x="30467" y="1665732"/>
                  </a:moveTo>
                  <a:lnTo>
                    <a:pt x="28943" y="1639824"/>
                  </a:lnTo>
                  <a:lnTo>
                    <a:pt x="3035" y="1639824"/>
                  </a:lnTo>
                  <a:lnTo>
                    <a:pt x="3035" y="1667256"/>
                  </a:lnTo>
                  <a:lnTo>
                    <a:pt x="30467" y="1665732"/>
                  </a:lnTo>
                  <a:close/>
                </a:path>
                <a:path w="2588259" h="3277235">
                  <a:moveTo>
                    <a:pt x="31991" y="1728216"/>
                  </a:moveTo>
                  <a:lnTo>
                    <a:pt x="4559" y="1729740"/>
                  </a:lnTo>
                  <a:lnTo>
                    <a:pt x="6083" y="1755648"/>
                  </a:lnTo>
                  <a:lnTo>
                    <a:pt x="31991" y="1755648"/>
                  </a:lnTo>
                  <a:lnTo>
                    <a:pt x="31991" y="1728216"/>
                  </a:lnTo>
                  <a:close/>
                </a:path>
                <a:path w="2588259" h="3277235">
                  <a:moveTo>
                    <a:pt x="31991" y="1711452"/>
                  </a:moveTo>
                  <a:lnTo>
                    <a:pt x="30467" y="1684020"/>
                  </a:lnTo>
                  <a:lnTo>
                    <a:pt x="3035" y="1685544"/>
                  </a:lnTo>
                  <a:lnTo>
                    <a:pt x="4559" y="1711452"/>
                  </a:lnTo>
                  <a:lnTo>
                    <a:pt x="31991" y="1711452"/>
                  </a:lnTo>
                  <a:close/>
                </a:path>
                <a:path w="2588259" h="3277235">
                  <a:moveTo>
                    <a:pt x="33515" y="1773936"/>
                  </a:moveTo>
                  <a:lnTo>
                    <a:pt x="6083" y="1773936"/>
                  </a:lnTo>
                  <a:lnTo>
                    <a:pt x="7607" y="1801368"/>
                  </a:lnTo>
                  <a:lnTo>
                    <a:pt x="33515" y="1799844"/>
                  </a:lnTo>
                  <a:lnTo>
                    <a:pt x="33515" y="1773936"/>
                  </a:lnTo>
                  <a:close/>
                </a:path>
                <a:path w="2588259" h="3277235">
                  <a:moveTo>
                    <a:pt x="35039" y="1818132"/>
                  </a:moveTo>
                  <a:lnTo>
                    <a:pt x="7607" y="1818132"/>
                  </a:lnTo>
                  <a:lnTo>
                    <a:pt x="7607" y="1845564"/>
                  </a:lnTo>
                  <a:lnTo>
                    <a:pt x="35039" y="1844040"/>
                  </a:lnTo>
                  <a:lnTo>
                    <a:pt x="35039" y="1818132"/>
                  </a:lnTo>
                  <a:close/>
                </a:path>
                <a:path w="2588259" h="3277235">
                  <a:moveTo>
                    <a:pt x="36563" y="1889760"/>
                  </a:moveTo>
                  <a:lnTo>
                    <a:pt x="35039" y="1862328"/>
                  </a:lnTo>
                  <a:lnTo>
                    <a:pt x="9131" y="1863852"/>
                  </a:lnTo>
                  <a:lnTo>
                    <a:pt x="9131" y="1889760"/>
                  </a:lnTo>
                  <a:lnTo>
                    <a:pt x="36563" y="1889760"/>
                  </a:lnTo>
                  <a:close/>
                </a:path>
                <a:path w="2588259" h="3277235">
                  <a:moveTo>
                    <a:pt x="38087" y="1933956"/>
                  </a:moveTo>
                  <a:lnTo>
                    <a:pt x="36563" y="1906524"/>
                  </a:lnTo>
                  <a:lnTo>
                    <a:pt x="10655" y="1908048"/>
                  </a:lnTo>
                  <a:lnTo>
                    <a:pt x="10655" y="1935480"/>
                  </a:lnTo>
                  <a:lnTo>
                    <a:pt x="38087" y="1933956"/>
                  </a:lnTo>
                  <a:close/>
                </a:path>
                <a:path w="2588259" h="3277235">
                  <a:moveTo>
                    <a:pt x="39611" y="1978152"/>
                  </a:moveTo>
                  <a:lnTo>
                    <a:pt x="38087" y="1952244"/>
                  </a:lnTo>
                  <a:lnTo>
                    <a:pt x="10655" y="1952244"/>
                  </a:lnTo>
                  <a:lnTo>
                    <a:pt x="12179" y="1979676"/>
                  </a:lnTo>
                  <a:lnTo>
                    <a:pt x="39611" y="1978152"/>
                  </a:lnTo>
                  <a:close/>
                </a:path>
                <a:path w="2588259" h="3277235">
                  <a:moveTo>
                    <a:pt x="41135" y="2040636"/>
                  </a:moveTo>
                  <a:lnTo>
                    <a:pt x="13703" y="2042160"/>
                  </a:lnTo>
                  <a:lnTo>
                    <a:pt x="15227" y="2068068"/>
                  </a:lnTo>
                  <a:lnTo>
                    <a:pt x="41135" y="2068068"/>
                  </a:lnTo>
                  <a:lnTo>
                    <a:pt x="41135" y="2040636"/>
                  </a:lnTo>
                  <a:close/>
                </a:path>
                <a:path w="2588259" h="3277235">
                  <a:moveTo>
                    <a:pt x="41135" y="2023872"/>
                  </a:moveTo>
                  <a:lnTo>
                    <a:pt x="39611" y="1996440"/>
                  </a:lnTo>
                  <a:lnTo>
                    <a:pt x="12179" y="1996440"/>
                  </a:lnTo>
                  <a:lnTo>
                    <a:pt x="13703" y="2023872"/>
                  </a:lnTo>
                  <a:lnTo>
                    <a:pt x="41135" y="2023872"/>
                  </a:lnTo>
                  <a:close/>
                </a:path>
                <a:path w="2588259" h="3277235">
                  <a:moveTo>
                    <a:pt x="42659" y="2084832"/>
                  </a:moveTo>
                  <a:lnTo>
                    <a:pt x="15227" y="2086356"/>
                  </a:lnTo>
                  <a:lnTo>
                    <a:pt x="16751" y="2113788"/>
                  </a:lnTo>
                  <a:lnTo>
                    <a:pt x="42659" y="2112264"/>
                  </a:lnTo>
                  <a:lnTo>
                    <a:pt x="42659" y="2084832"/>
                  </a:lnTo>
                  <a:close/>
                </a:path>
                <a:path w="2588259" h="3277235">
                  <a:moveTo>
                    <a:pt x="44183" y="2130552"/>
                  </a:moveTo>
                  <a:lnTo>
                    <a:pt x="16751" y="2130552"/>
                  </a:lnTo>
                  <a:lnTo>
                    <a:pt x="16751" y="2157984"/>
                  </a:lnTo>
                  <a:lnTo>
                    <a:pt x="44183" y="2156460"/>
                  </a:lnTo>
                  <a:lnTo>
                    <a:pt x="44183" y="2130552"/>
                  </a:lnTo>
                  <a:close/>
                </a:path>
                <a:path w="2588259" h="3277235">
                  <a:moveTo>
                    <a:pt x="45707" y="2202180"/>
                  </a:moveTo>
                  <a:lnTo>
                    <a:pt x="44183" y="2174748"/>
                  </a:lnTo>
                  <a:lnTo>
                    <a:pt x="18275" y="2176272"/>
                  </a:lnTo>
                  <a:lnTo>
                    <a:pt x="18275" y="2202180"/>
                  </a:lnTo>
                  <a:lnTo>
                    <a:pt x="45707" y="2202180"/>
                  </a:lnTo>
                  <a:close/>
                </a:path>
                <a:path w="2588259" h="3277235">
                  <a:moveTo>
                    <a:pt x="47231" y="2246376"/>
                  </a:moveTo>
                  <a:lnTo>
                    <a:pt x="45707" y="2218944"/>
                  </a:lnTo>
                  <a:lnTo>
                    <a:pt x="19799" y="2220468"/>
                  </a:lnTo>
                  <a:lnTo>
                    <a:pt x="19799" y="2246376"/>
                  </a:lnTo>
                  <a:lnTo>
                    <a:pt x="47231" y="2246376"/>
                  </a:lnTo>
                  <a:close/>
                </a:path>
                <a:path w="2588259" h="3277235">
                  <a:moveTo>
                    <a:pt x="48755" y="2308860"/>
                  </a:moveTo>
                  <a:lnTo>
                    <a:pt x="21323" y="2308860"/>
                  </a:lnTo>
                  <a:lnTo>
                    <a:pt x="22847" y="2336292"/>
                  </a:lnTo>
                  <a:lnTo>
                    <a:pt x="48755" y="2334768"/>
                  </a:lnTo>
                  <a:lnTo>
                    <a:pt x="48755" y="2308860"/>
                  </a:lnTo>
                  <a:close/>
                </a:path>
                <a:path w="2588259" h="3277235">
                  <a:moveTo>
                    <a:pt x="48755" y="2290572"/>
                  </a:moveTo>
                  <a:lnTo>
                    <a:pt x="47231" y="2264664"/>
                  </a:lnTo>
                  <a:lnTo>
                    <a:pt x="19799" y="2264664"/>
                  </a:lnTo>
                  <a:lnTo>
                    <a:pt x="21323" y="2292096"/>
                  </a:lnTo>
                  <a:lnTo>
                    <a:pt x="48755" y="2290572"/>
                  </a:lnTo>
                  <a:close/>
                </a:path>
                <a:path w="2588259" h="3277235">
                  <a:moveTo>
                    <a:pt x="50279" y="2353056"/>
                  </a:moveTo>
                  <a:lnTo>
                    <a:pt x="22847" y="2354580"/>
                  </a:lnTo>
                  <a:lnTo>
                    <a:pt x="24371" y="2380488"/>
                  </a:lnTo>
                  <a:lnTo>
                    <a:pt x="50279" y="2380488"/>
                  </a:lnTo>
                  <a:lnTo>
                    <a:pt x="50279" y="2353056"/>
                  </a:lnTo>
                  <a:close/>
                </a:path>
                <a:path w="2588259" h="3277235">
                  <a:moveTo>
                    <a:pt x="51803" y="2397252"/>
                  </a:moveTo>
                  <a:lnTo>
                    <a:pt x="24371" y="2398776"/>
                  </a:lnTo>
                  <a:lnTo>
                    <a:pt x="24371" y="2424684"/>
                  </a:lnTo>
                  <a:lnTo>
                    <a:pt x="51803" y="2424684"/>
                  </a:lnTo>
                  <a:lnTo>
                    <a:pt x="51803" y="2397252"/>
                  </a:lnTo>
                  <a:close/>
                </a:path>
                <a:path w="2588259" h="3277235">
                  <a:moveTo>
                    <a:pt x="53327" y="2468880"/>
                  </a:moveTo>
                  <a:lnTo>
                    <a:pt x="51803" y="2442972"/>
                  </a:lnTo>
                  <a:lnTo>
                    <a:pt x="25895" y="2442972"/>
                  </a:lnTo>
                  <a:lnTo>
                    <a:pt x="25895" y="2470404"/>
                  </a:lnTo>
                  <a:lnTo>
                    <a:pt x="53327" y="2468880"/>
                  </a:lnTo>
                  <a:close/>
                </a:path>
                <a:path w="2588259" h="3277235">
                  <a:moveTo>
                    <a:pt x="54851" y="2513076"/>
                  </a:moveTo>
                  <a:lnTo>
                    <a:pt x="53327" y="2487168"/>
                  </a:lnTo>
                  <a:lnTo>
                    <a:pt x="27419" y="2487168"/>
                  </a:lnTo>
                  <a:lnTo>
                    <a:pt x="27419" y="2514600"/>
                  </a:lnTo>
                  <a:lnTo>
                    <a:pt x="54851" y="2513076"/>
                  </a:lnTo>
                  <a:close/>
                </a:path>
                <a:path w="2588259" h="3277235">
                  <a:moveTo>
                    <a:pt x="56375" y="2558796"/>
                  </a:moveTo>
                  <a:lnTo>
                    <a:pt x="54851" y="2531364"/>
                  </a:lnTo>
                  <a:lnTo>
                    <a:pt x="28943" y="2532888"/>
                  </a:lnTo>
                  <a:lnTo>
                    <a:pt x="28943" y="2558796"/>
                  </a:lnTo>
                  <a:lnTo>
                    <a:pt x="56375" y="2558796"/>
                  </a:lnTo>
                  <a:close/>
                </a:path>
                <a:path w="2588259" h="3277235">
                  <a:moveTo>
                    <a:pt x="57899" y="2621280"/>
                  </a:moveTo>
                  <a:lnTo>
                    <a:pt x="30467" y="2621280"/>
                  </a:lnTo>
                  <a:lnTo>
                    <a:pt x="31991" y="2648712"/>
                  </a:lnTo>
                  <a:lnTo>
                    <a:pt x="57899" y="2647188"/>
                  </a:lnTo>
                  <a:lnTo>
                    <a:pt x="57899" y="2621280"/>
                  </a:lnTo>
                  <a:close/>
                </a:path>
                <a:path w="2588259" h="3277235">
                  <a:moveTo>
                    <a:pt x="57899" y="2602992"/>
                  </a:moveTo>
                  <a:lnTo>
                    <a:pt x="56375" y="2575560"/>
                  </a:lnTo>
                  <a:lnTo>
                    <a:pt x="28943" y="2577084"/>
                  </a:lnTo>
                  <a:lnTo>
                    <a:pt x="30467" y="2602992"/>
                  </a:lnTo>
                  <a:lnTo>
                    <a:pt x="57899" y="2602992"/>
                  </a:lnTo>
                  <a:close/>
                </a:path>
                <a:path w="2588259" h="3277235">
                  <a:moveTo>
                    <a:pt x="59423" y="2665476"/>
                  </a:moveTo>
                  <a:lnTo>
                    <a:pt x="31991" y="2665476"/>
                  </a:lnTo>
                  <a:lnTo>
                    <a:pt x="33515" y="2692908"/>
                  </a:lnTo>
                  <a:lnTo>
                    <a:pt x="59423" y="2691384"/>
                  </a:lnTo>
                  <a:lnTo>
                    <a:pt x="59423" y="2665476"/>
                  </a:lnTo>
                  <a:close/>
                </a:path>
                <a:path w="2588259" h="3277235">
                  <a:moveTo>
                    <a:pt x="60947" y="2709672"/>
                  </a:moveTo>
                  <a:lnTo>
                    <a:pt x="33515" y="2711196"/>
                  </a:lnTo>
                  <a:lnTo>
                    <a:pt x="33515" y="2737104"/>
                  </a:lnTo>
                  <a:lnTo>
                    <a:pt x="60947" y="2737104"/>
                  </a:lnTo>
                  <a:lnTo>
                    <a:pt x="60947" y="2709672"/>
                  </a:lnTo>
                  <a:close/>
                </a:path>
                <a:path w="2588259" h="3277235">
                  <a:moveTo>
                    <a:pt x="62471" y="2781300"/>
                  </a:moveTo>
                  <a:lnTo>
                    <a:pt x="60947" y="2753868"/>
                  </a:lnTo>
                  <a:lnTo>
                    <a:pt x="35039" y="2755392"/>
                  </a:lnTo>
                  <a:lnTo>
                    <a:pt x="35039" y="2782824"/>
                  </a:lnTo>
                  <a:lnTo>
                    <a:pt x="62471" y="2781300"/>
                  </a:lnTo>
                  <a:close/>
                </a:path>
                <a:path w="2588259" h="3277235">
                  <a:moveTo>
                    <a:pt x="63995" y="2825496"/>
                  </a:moveTo>
                  <a:lnTo>
                    <a:pt x="62471" y="2799588"/>
                  </a:lnTo>
                  <a:lnTo>
                    <a:pt x="36563" y="2799588"/>
                  </a:lnTo>
                  <a:lnTo>
                    <a:pt x="36563" y="2827020"/>
                  </a:lnTo>
                  <a:lnTo>
                    <a:pt x="63995" y="2825496"/>
                  </a:lnTo>
                  <a:close/>
                </a:path>
                <a:path w="2588259" h="3277235">
                  <a:moveTo>
                    <a:pt x="65519" y="2871216"/>
                  </a:moveTo>
                  <a:lnTo>
                    <a:pt x="63995" y="2843784"/>
                  </a:lnTo>
                  <a:lnTo>
                    <a:pt x="36563" y="2843784"/>
                  </a:lnTo>
                  <a:lnTo>
                    <a:pt x="38087" y="2871216"/>
                  </a:lnTo>
                  <a:lnTo>
                    <a:pt x="65519" y="2871216"/>
                  </a:lnTo>
                  <a:close/>
                </a:path>
                <a:path w="2588259" h="3277235">
                  <a:moveTo>
                    <a:pt x="67043" y="2932176"/>
                  </a:moveTo>
                  <a:lnTo>
                    <a:pt x="39611" y="2933700"/>
                  </a:lnTo>
                  <a:lnTo>
                    <a:pt x="41135" y="2961132"/>
                  </a:lnTo>
                  <a:lnTo>
                    <a:pt x="67043" y="2959608"/>
                  </a:lnTo>
                  <a:lnTo>
                    <a:pt x="67043" y="2932176"/>
                  </a:lnTo>
                  <a:close/>
                </a:path>
                <a:path w="2588259" h="3277235">
                  <a:moveTo>
                    <a:pt x="67043" y="2915412"/>
                  </a:moveTo>
                  <a:lnTo>
                    <a:pt x="65519" y="2887980"/>
                  </a:lnTo>
                  <a:lnTo>
                    <a:pt x="38087" y="2889504"/>
                  </a:lnTo>
                  <a:lnTo>
                    <a:pt x="39611" y="2915412"/>
                  </a:lnTo>
                  <a:lnTo>
                    <a:pt x="67043" y="2915412"/>
                  </a:lnTo>
                  <a:close/>
                </a:path>
                <a:path w="2588259" h="3277235">
                  <a:moveTo>
                    <a:pt x="68567" y="2977896"/>
                  </a:moveTo>
                  <a:lnTo>
                    <a:pt x="41135" y="2977896"/>
                  </a:lnTo>
                  <a:lnTo>
                    <a:pt x="42659" y="3005328"/>
                  </a:lnTo>
                  <a:lnTo>
                    <a:pt x="68567" y="3003804"/>
                  </a:lnTo>
                  <a:lnTo>
                    <a:pt x="68567" y="2977896"/>
                  </a:lnTo>
                  <a:close/>
                </a:path>
                <a:path w="2588259" h="3277235">
                  <a:moveTo>
                    <a:pt x="70091" y="3022092"/>
                  </a:moveTo>
                  <a:lnTo>
                    <a:pt x="42659" y="3023616"/>
                  </a:lnTo>
                  <a:lnTo>
                    <a:pt x="42659" y="3049524"/>
                  </a:lnTo>
                  <a:lnTo>
                    <a:pt x="70091" y="3049524"/>
                  </a:lnTo>
                  <a:lnTo>
                    <a:pt x="70091" y="3022092"/>
                  </a:lnTo>
                  <a:close/>
                </a:path>
                <a:path w="2588259" h="3277235">
                  <a:moveTo>
                    <a:pt x="71615" y="3093720"/>
                  </a:moveTo>
                  <a:lnTo>
                    <a:pt x="70091" y="3066288"/>
                  </a:lnTo>
                  <a:lnTo>
                    <a:pt x="44183" y="3067812"/>
                  </a:lnTo>
                  <a:lnTo>
                    <a:pt x="44183" y="3093720"/>
                  </a:lnTo>
                  <a:lnTo>
                    <a:pt x="71615" y="3093720"/>
                  </a:lnTo>
                  <a:close/>
                </a:path>
                <a:path w="2588259" h="3277235">
                  <a:moveTo>
                    <a:pt x="73139" y="3137916"/>
                  </a:moveTo>
                  <a:lnTo>
                    <a:pt x="71615" y="3112008"/>
                  </a:lnTo>
                  <a:lnTo>
                    <a:pt x="45707" y="3112008"/>
                  </a:lnTo>
                  <a:lnTo>
                    <a:pt x="45707" y="3139440"/>
                  </a:lnTo>
                  <a:lnTo>
                    <a:pt x="73139" y="3137916"/>
                  </a:lnTo>
                  <a:close/>
                </a:path>
                <a:path w="2588259" h="3277235">
                  <a:moveTo>
                    <a:pt x="74663" y="3200400"/>
                  </a:moveTo>
                  <a:lnTo>
                    <a:pt x="47231" y="3201924"/>
                  </a:lnTo>
                  <a:lnTo>
                    <a:pt x="48755" y="3227832"/>
                  </a:lnTo>
                  <a:lnTo>
                    <a:pt x="74663" y="3227832"/>
                  </a:lnTo>
                  <a:lnTo>
                    <a:pt x="74663" y="3200400"/>
                  </a:lnTo>
                  <a:close/>
                </a:path>
                <a:path w="2588259" h="3277235">
                  <a:moveTo>
                    <a:pt x="74663" y="3182112"/>
                  </a:moveTo>
                  <a:lnTo>
                    <a:pt x="73139" y="3156204"/>
                  </a:lnTo>
                  <a:lnTo>
                    <a:pt x="45707" y="3156204"/>
                  </a:lnTo>
                  <a:lnTo>
                    <a:pt x="47231" y="3183636"/>
                  </a:lnTo>
                  <a:lnTo>
                    <a:pt x="74663" y="3182112"/>
                  </a:lnTo>
                  <a:close/>
                </a:path>
                <a:path w="2588259" h="3277235">
                  <a:moveTo>
                    <a:pt x="74663" y="1565148"/>
                  </a:moveTo>
                  <a:lnTo>
                    <a:pt x="68567" y="1539240"/>
                  </a:lnTo>
                  <a:lnTo>
                    <a:pt x="42659" y="1545336"/>
                  </a:lnTo>
                  <a:lnTo>
                    <a:pt x="47231" y="1571244"/>
                  </a:lnTo>
                  <a:lnTo>
                    <a:pt x="74663" y="1565148"/>
                  </a:lnTo>
                  <a:close/>
                </a:path>
                <a:path w="2588259" h="3277235">
                  <a:moveTo>
                    <a:pt x="79248" y="3268992"/>
                  </a:moveTo>
                  <a:lnTo>
                    <a:pt x="76733" y="3258324"/>
                  </a:lnTo>
                  <a:lnTo>
                    <a:pt x="76200" y="3256038"/>
                  </a:lnTo>
                  <a:lnTo>
                    <a:pt x="76200" y="3244608"/>
                  </a:lnTo>
                  <a:lnTo>
                    <a:pt x="73533" y="3244748"/>
                  </a:lnTo>
                  <a:lnTo>
                    <a:pt x="73152" y="3243084"/>
                  </a:lnTo>
                  <a:lnTo>
                    <a:pt x="62992" y="3245332"/>
                  </a:lnTo>
                  <a:lnTo>
                    <a:pt x="48768" y="3246132"/>
                  </a:lnTo>
                  <a:lnTo>
                    <a:pt x="50292" y="3276612"/>
                  </a:lnTo>
                  <a:lnTo>
                    <a:pt x="79248" y="3268992"/>
                  </a:lnTo>
                  <a:close/>
                </a:path>
                <a:path w="2588259" h="3277235">
                  <a:moveTo>
                    <a:pt x="118859" y="1556004"/>
                  </a:moveTo>
                  <a:lnTo>
                    <a:pt x="112763" y="1530096"/>
                  </a:lnTo>
                  <a:lnTo>
                    <a:pt x="86855" y="1536192"/>
                  </a:lnTo>
                  <a:lnTo>
                    <a:pt x="91427" y="1562100"/>
                  </a:lnTo>
                  <a:lnTo>
                    <a:pt x="118859" y="1556004"/>
                  </a:lnTo>
                  <a:close/>
                </a:path>
                <a:path w="2588259" h="3277235">
                  <a:moveTo>
                    <a:pt x="124955" y="3256800"/>
                  </a:moveTo>
                  <a:lnTo>
                    <a:pt x="118859" y="3230892"/>
                  </a:lnTo>
                  <a:lnTo>
                    <a:pt x="91427" y="3238512"/>
                  </a:lnTo>
                  <a:lnTo>
                    <a:pt x="97523" y="3264420"/>
                  </a:lnTo>
                  <a:lnTo>
                    <a:pt x="124955" y="3256800"/>
                  </a:lnTo>
                  <a:close/>
                </a:path>
                <a:path w="2588259" h="3277235">
                  <a:moveTo>
                    <a:pt x="163055" y="1546860"/>
                  </a:moveTo>
                  <a:lnTo>
                    <a:pt x="158483" y="1520952"/>
                  </a:lnTo>
                  <a:lnTo>
                    <a:pt x="131051" y="1527048"/>
                  </a:lnTo>
                  <a:lnTo>
                    <a:pt x="137147" y="1552956"/>
                  </a:lnTo>
                  <a:lnTo>
                    <a:pt x="163055" y="1546860"/>
                  </a:lnTo>
                  <a:close/>
                </a:path>
                <a:path w="2588259" h="3277235">
                  <a:moveTo>
                    <a:pt x="169151" y="3246132"/>
                  </a:moveTo>
                  <a:lnTo>
                    <a:pt x="163055" y="3220224"/>
                  </a:lnTo>
                  <a:lnTo>
                    <a:pt x="135623" y="3226320"/>
                  </a:lnTo>
                  <a:lnTo>
                    <a:pt x="143243" y="3253752"/>
                  </a:lnTo>
                  <a:lnTo>
                    <a:pt x="169151" y="3246132"/>
                  </a:lnTo>
                  <a:close/>
                </a:path>
                <a:path w="2588259" h="3277235">
                  <a:moveTo>
                    <a:pt x="207251" y="1539240"/>
                  </a:moveTo>
                  <a:lnTo>
                    <a:pt x="202679" y="1511808"/>
                  </a:lnTo>
                  <a:lnTo>
                    <a:pt x="175247" y="1517904"/>
                  </a:lnTo>
                  <a:lnTo>
                    <a:pt x="181343" y="1543812"/>
                  </a:lnTo>
                  <a:lnTo>
                    <a:pt x="207251" y="1539240"/>
                  </a:lnTo>
                  <a:close/>
                </a:path>
                <a:path w="2588259" h="3277235">
                  <a:moveTo>
                    <a:pt x="214871" y="3235464"/>
                  </a:moveTo>
                  <a:lnTo>
                    <a:pt x="208775" y="3209556"/>
                  </a:lnTo>
                  <a:lnTo>
                    <a:pt x="181343" y="3215652"/>
                  </a:lnTo>
                  <a:lnTo>
                    <a:pt x="187452" y="3241560"/>
                  </a:lnTo>
                  <a:lnTo>
                    <a:pt x="214871" y="3235464"/>
                  </a:lnTo>
                  <a:close/>
                </a:path>
                <a:path w="2588259" h="3277235">
                  <a:moveTo>
                    <a:pt x="251447" y="1530096"/>
                  </a:moveTo>
                  <a:lnTo>
                    <a:pt x="246875" y="1502664"/>
                  </a:lnTo>
                  <a:lnTo>
                    <a:pt x="219443" y="1508760"/>
                  </a:lnTo>
                  <a:lnTo>
                    <a:pt x="225539" y="1534668"/>
                  </a:lnTo>
                  <a:lnTo>
                    <a:pt x="251447" y="1530096"/>
                  </a:lnTo>
                  <a:close/>
                </a:path>
                <a:path w="2588259" h="3277235">
                  <a:moveTo>
                    <a:pt x="260604" y="3224796"/>
                  </a:moveTo>
                  <a:lnTo>
                    <a:pt x="252971" y="3197364"/>
                  </a:lnTo>
                  <a:lnTo>
                    <a:pt x="227063" y="3204984"/>
                  </a:lnTo>
                  <a:lnTo>
                    <a:pt x="233159" y="3230892"/>
                  </a:lnTo>
                  <a:lnTo>
                    <a:pt x="260604" y="3224796"/>
                  </a:lnTo>
                  <a:close/>
                </a:path>
                <a:path w="2588259" h="3277235">
                  <a:moveTo>
                    <a:pt x="297167" y="1520952"/>
                  </a:moveTo>
                  <a:lnTo>
                    <a:pt x="291071" y="1493520"/>
                  </a:lnTo>
                  <a:lnTo>
                    <a:pt x="265163" y="1499616"/>
                  </a:lnTo>
                  <a:lnTo>
                    <a:pt x="269735" y="1525524"/>
                  </a:lnTo>
                  <a:lnTo>
                    <a:pt x="297167" y="1520952"/>
                  </a:lnTo>
                  <a:close/>
                </a:path>
                <a:path w="2588259" h="3277235">
                  <a:moveTo>
                    <a:pt x="304787" y="3212604"/>
                  </a:moveTo>
                  <a:lnTo>
                    <a:pt x="298704" y="3186696"/>
                  </a:lnTo>
                  <a:lnTo>
                    <a:pt x="271259" y="3192792"/>
                  </a:lnTo>
                  <a:lnTo>
                    <a:pt x="277355" y="3220224"/>
                  </a:lnTo>
                  <a:lnTo>
                    <a:pt x="304787" y="3212604"/>
                  </a:lnTo>
                  <a:close/>
                </a:path>
                <a:path w="2588259" h="3277235">
                  <a:moveTo>
                    <a:pt x="341363" y="1511808"/>
                  </a:moveTo>
                  <a:lnTo>
                    <a:pt x="335267" y="1484376"/>
                  </a:lnTo>
                  <a:lnTo>
                    <a:pt x="309359" y="1490472"/>
                  </a:lnTo>
                  <a:lnTo>
                    <a:pt x="313931" y="1516380"/>
                  </a:lnTo>
                  <a:lnTo>
                    <a:pt x="341363" y="1511808"/>
                  </a:lnTo>
                  <a:close/>
                </a:path>
                <a:path w="2588259" h="3277235">
                  <a:moveTo>
                    <a:pt x="350507" y="3201936"/>
                  </a:moveTo>
                  <a:lnTo>
                    <a:pt x="342900" y="3176028"/>
                  </a:lnTo>
                  <a:lnTo>
                    <a:pt x="316979" y="3182124"/>
                  </a:lnTo>
                  <a:lnTo>
                    <a:pt x="323075" y="3208032"/>
                  </a:lnTo>
                  <a:lnTo>
                    <a:pt x="350507" y="3201936"/>
                  </a:lnTo>
                  <a:close/>
                </a:path>
                <a:path w="2588259" h="3277235">
                  <a:moveTo>
                    <a:pt x="385559" y="1502664"/>
                  </a:moveTo>
                  <a:lnTo>
                    <a:pt x="380987" y="1476756"/>
                  </a:lnTo>
                  <a:lnTo>
                    <a:pt x="353555" y="1481328"/>
                  </a:lnTo>
                  <a:lnTo>
                    <a:pt x="359651" y="1507236"/>
                  </a:lnTo>
                  <a:lnTo>
                    <a:pt x="385559" y="1502664"/>
                  </a:lnTo>
                  <a:close/>
                </a:path>
                <a:path w="2588259" h="3277235">
                  <a:moveTo>
                    <a:pt x="394703" y="3191268"/>
                  </a:moveTo>
                  <a:lnTo>
                    <a:pt x="388607" y="3163836"/>
                  </a:lnTo>
                  <a:lnTo>
                    <a:pt x="361175" y="3171456"/>
                  </a:lnTo>
                  <a:lnTo>
                    <a:pt x="368808" y="3197364"/>
                  </a:lnTo>
                  <a:lnTo>
                    <a:pt x="394703" y="3191268"/>
                  </a:lnTo>
                  <a:close/>
                </a:path>
                <a:path w="2588259" h="3277235">
                  <a:moveTo>
                    <a:pt x="429755" y="1493520"/>
                  </a:moveTo>
                  <a:lnTo>
                    <a:pt x="425183" y="1467612"/>
                  </a:lnTo>
                  <a:lnTo>
                    <a:pt x="397751" y="1472184"/>
                  </a:lnTo>
                  <a:lnTo>
                    <a:pt x="403847" y="1499616"/>
                  </a:lnTo>
                  <a:lnTo>
                    <a:pt x="429755" y="1493520"/>
                  </a:lnTo>
                  <a:close/>
                </a:path>
                <a:path w="2588259" h="3277235">
                  <a:moveTo>
                    <a:pt x="440423" y="3179076"/>
                  </a:moveTo>
                  <a:lnTo>
                    <a:pt x="434327" y="3153168"/>
                  </a:lnTo>
                  <a:lnTo>
                    <a:pt x="406908" y="3160788"/>
                  </a:lnTo>
                  <a:lnTo>
                    <a:pt x="412991" y="3186696"/>
                  </a:lnTo>
                  <a:lnTo>
                    <a:pt x="440423" y="3179076"/>
                  </a:lnTo>
                  <a:close/>
                </a:path>
                <a:path w="2588259" h="3277235">
                  <a:moveTo>
                    <a:pt x="473951" y="1484376"/>
                  </a:moveTo>
                  <a:lnTo>
                    <a:pt x="469379" y="1458468"/>
                  </a:lnTo>
                  <a:lnTo>
                    <a:pt x="441947" y="1463040"/>
                  </a:lnTo>
                  <a:lnTo>
                    <a:pt x="448043" y="1490472"/>
                  </a:lnTo>
                  <a:lnTo>
                    <a:pt x="473951" y="1484376"/>
                  </a:lnTo>
                  <a:close/>
                </a:path>
                <a:path w="2588259" h="3277235">
                  <a:moveTo>
                    <a:pt x="484619" y="3168408"/>
                  </a:moveTo>
                  <a:lnTo>
                    <a:pt x="478523" y="3142500"/>
                  </a:lnTo>
                  <a:lnTo>
                    <a:pt x="452615" y="3148596"/>
                  </a:lnTo>
                  <a:lnTo>
                    <a:pt x="458711" y="3174504"/>
                  </a:lnTo>
                  <a:lnTo>
                    <a:pt x="484619" y="3168408"/>
                  </a:lnTo>
                  <a:close/>
                </a:path>
                <a:path w="2588259" h="3277235">
                  <a:moveTo>
                    <a:pt x="519671" y="1475232"/>
                  </a:moveTo>
                  <a:lnTo>
                    <a:pt x="513575" y="1449324"/>
                  </a:lnTo>
                  <a:lnTo>
                    <a:pt x="487667" y="1453896"/>
                  </a:lnTo>
                  <a:lnTo>
                    <a:pt x="492239" y="1481328"/>
                  </a:lnTo>
                  <a:lnTo>
                    <a:pt x="519671" y="1475232"/>
                  </a:lnTo>
                  <a:close/>
                </a:path>
                <a:path w="2588259" h="3277235">
                  <a:moveTo>
                    <a:pt x="530339" y="3157740"/>
                  </a:moveTo>
                  <a:lnTo>
                    <a:pt x="524243" y="3131832"/>
                  </a:lnTo>
                  <a:lnTo>
                    <a:pt x="496811" y="3137928"/>
                  </a:lnTo>
                  <a:lnTo>
                    <a:pt x="502907" y="3163836"/>
                  </a:lnTo>
                  <a:lnTo>
                    <a:pt x="530339" y="3157740"/>
                  </a:lnTo>
                  <a:close/>
                </a:path>
                <a:path w="2588259" h="3277235">
                  <a:moveTo>
                    <a:pt x="563867" y="1466088"/>
                  </a:moveTo>
                  <a:lnTo>
                    <a:pt x="557771" y="1440180"/>
                  </a:lnTo>
                  <a:lnTo>
                    <a:pt x="531863" y="1444752"/>
                  </a:lnTo>
                  <a:lnTo>
                    <a:pt x="536435" y="1472184"/>
                  </a:lnTo>
                  <a:lnTo>
                    <a:pt x="563867" y="1466088"/>
                  </a:lnTo>
                  <a:close/>
                </a:path>
                <a:path w="2588259" h="3277235">
                  <a:moveTo>
                    <a:pt x="576059" y="3145548"/>
                  </a:moveTo>
                  <a:lnTo>
                    <a:pt x="568439" y="3119640"/>
                  </a:lnTo>
                  <a:lnTo>
                    <a:pt x="542531" y="3127260"/>
                  </a:lnTo>
                  <a:lnTo>
                    <a:pt x="548627" y="3153168"/>
                  </a:lnTo>
                  <a:lnTo>
                    <a:pt x="576059" y="3145548"/>
                  </a:lnTo>
                  <a:close/>
                </a:path>
                <a:path w="2588259" h="3277235">
                  <a:moveTo>
                    <a:pt x="608063" y="1456944"/>
                  </a:moveTo>
                  <a:lnTo>
                    <a:pt x="603491" y="1431036"/>
                  </a:lnTo>
                  <a:lnTo>
                    <a:pt x="576059" y="1437132"/>
                  </a:lnTo>
                  <a:lnTo>
                    <a:pt x="582155" y="1463040"/>
                  </a:lnTo>
                  <a:lnTo>
                    <a:pt x="608063" y="1456944"/>
                  </a:lnTo>
                  <a:close/>
                </a:path>
                <a:path w="2588259" h="3277235">
                  <a:moveTo>
                    <a:pt x="620255" y="3134880"/>
                  </a:moveTo>
                  <a:lnTo>
                    <a:pt x="614159" y="3108972"/>
                  </a:lnTo>
                  <a:lnTo>
                    <a:pt x="586727" y="3115068"/>
                  </a:lnTo>
                  <a:lnTo>
                    <a:pt x="594347" y="3140976"/>
                  </a:lnTo>
                  <a:lnTo>
                    <a:pt x="620255" y="3134880"/>
                  </a:lnTo>
                  <a:close/>
                </a:path>
                <a:path w="2588259" h="3277235">
                  <a:moveTo>
                    <a:pt x="652259" y="1447800"/>
                  </a:moveTo>
                  <a:lnTo>
                    <a:pt x="647687" y="1421892"/>
                  </a:lnTo>
                  <a:lnTo>
                    <a:pt x="620255" y="1427988"/>
                  </a:lnTo>
                  <a:lnTo>
                    <a:pt x="626351" y="1453896"/>
                  </a:lnTo>
                  <a:lnTo>
                    <a:pt x="652259" y="1447800"/>
                  </a:lnTo>
                  <a:close/>
                </a:path>
                <a:path w="2588259" h="3277235">
                  <a:moveTo>
                    <a:pt x="665988" y="3124212"/>
                  </a:moveTo>
                  <a:lnTo>
                    <a:pt x="659892" y="3098304"/>
                  </a:lnTo>
                  <a:lnTo>
                    <a:pt x="632447" y="3104400"/>
                  </a:lnTo>
                  <a:lnTo>
                    <a:pt x="638543" y="3130308"/>
                  </a:lnTo>
                  <a:lnTo>
                    <a:pt x="665988" y="3124212"/>
                  </a:lnTo>
                  <a:close/>
                </a:path>
                <a:path w="2588259" h="3277235">
                  <a:moveTo>
                    <a:pt x="696455" y="1438656"/>
                  </a:moveTo>
                  <a:lnTo>
                    <a:pt x="691883" y="1412748"/>
                  </a:lnTo>
                  <a:lnTo>
                    <a:pt x="664451" y="1418844"/>
                  </a:lnTo>
                  <a:lnTo>
                    <a:pt x="670547" y="1444752"/>
                  </a:lnTo>
                  <a:lnTo>
                    <a:pt x="696455" y="1438656"/>
                  </a:lnTo>
                  <a:close/>
                </a:path>
                <a:path w="2588259" h="3277235">
                  <a:moveTo>
                    <a:pt x="710184" y="3113544"/>
                  </a:moveTo>
                  <a:lnTo>
                    <a:pt x="707136" y="3098304"/>
                  </a:lnTo>
                  <a:lnTo>
                    <a:pt x="701040" y="3072396"/>
                  </a:lnTo>
                  <a:lnTo>
                    <a:pt x="675132" y="3080016"/>
                  </a:lnTo>
                  <a:lnTo>
                    <a:pt x="678180" y="3093732"/>
                  </a:lnTo>
                  <a:lnTo>
                    <a:pt x="676656" y="3093732"/>
                  </a:lnTo>
                  <a:lnTo>
                    <a:pt x="684276" y="3119640"/>
                  </a:lnTo>
                  <a:lnTo>
                    <a:pt x="710184" y="3113544"/>
                  </a:lnTo>
                  <a:close/>
                </a:path>
                <a:path w="2588259" h="3277235">
                  <a:moveTo>
                    <a:pt x="742175" y="1431036"/>
                  </a:moveTo>
                  <a:lnTo>
                    <a:pt x="736079" y="1403604"/>
                  </a:lnTo>
                  <a:lnTo>
                    <a:pt x="710171" y="1409700"/>
                  </a:lnTo>
                  <a:lnTo>
                    <a:pt x="714743" y="1435608"/>
                  </a:lnTo>
                  <a:lnTo>
                    <a:pt x="742175" y="1431036"/>
                  </a:lnTo>
                  <a:close/>
                </a:path>
                <a:path w="2588259" h="3277235">
                  <a:moveTo>
                    <a:pt x="749795" y="3087624"/>
                  </a:moveTo>
                  <a:lnTo>
                    <a:pt x="743699" y="3061716"/>
                  </a:lnTo>
                  <a:lnTo>
                    <a:pt x="717804" y="3067812"/>
                  </a:lnTo>
                  <a:lnTo>
                    <a:pt x="723900" y="3095244"/>
                  </a:lnTo>
                  <a:lnTo>
                    <a:pt x="749795" y="3087624"/>
                  </a:lnTo>
                  <a:close/>
                </a:path>
                <a:path w="2588259" h="3277235">
                  <a:moveTo>
                    <a:pt x="786371" y="1421892"/>
                  </a:moveTo>
                  <a:lnTo>
                    <a:pt x="780275" y="1394460"/>
                  </a:lnTo>
                  <a:lnTo>
                    <a:pt x="754367" y="1400556"/>
                  </a:lnTo>
                  <a:lnTo>
                    <a:pt x="758939" y="1426464"/>
                  </a:lnTo>
                  <a:lnTo>
                    <a:pt x="786371" y="1421892"/>
                  </a:lnTo>
                  <a:close/>
                </a:path>
                <a:path w="2588259" h="3277235">
                  <a:moveTo>
                    <a:pt x="794004" y="3076956"/>
                  </a:moveTo>
                  <a:lnTo>
                    <a:pt x="786384" y="3051048"/>
                  </a:lnTo>
                  <a:lnTo>
                    <a:pt x="760476" y="3057144"/>
                  </a:lnTo>
                  <a:lnTo>
                    <a:pt x="768096" y="3083052"/>
                  </a:lnTo>
                  <a:lnTo>
                    <a:pt x="794004" y="3076956"/>
                  </a:lnTo>
                  <a:close/>
                </a:path>
                <a:path w="2588259" h="3277235">
                  <a:moveTo>
                    <a:pt x="826008" y="1357896"/>
                  </a:moveTo>
                  <a:lnTo>
                    <a:pt x="816864" y="1331988"/>
                  </a:lnTo>
                  <a:lnTo>
                    <a:pt x="789432" y="1341132"/>
                  </a:lnTo>
                  <a:lnTo>
                    <a:pt x="795528" y="1367040"/>
                  </a:lnTo>
                  <a:lnTo>
                    <a:pt x="821436" y="1362468"/>
                  </a:lnTo>
                  <a:lnTo>
                    <a:pt x="821436" y="1359420"/>
                  </a:lnTo>
                  <a:lnTo>
                    <a:pt x="826008" y="1357896"/>
                  </a:lnTo>
                  <a:close/>
                </a:path>
                <a:path w="2588259" h="3277235">
                  <a:moveTo>
                    <a:pt x="830580" y="1412760"/>
                  </a:moveTo>
                  <a:lnTo>
                    <a:pt x="824484" y="1383804"/>
                  </a:lnTo>
                  <a:lnTo>
                    <a:pt x="798576" y="1388376"/>
                  </a:lnTo>
                  <a:lnTo>
                    <a:pt x="798576" y="1391424"/>
                  </a:lnTo>
                  <a:lnTo>
                    <a:pt x="804672" y="1417332"/>
                  </a:lnTo>
                  <a:lnTo>
                    <a:pt x="830580" y="1412760"/>
                  </a:lnTo>
                  <a:close/>
                </a:path>
                <a:path w="2588259" h="3277235">
                  <a:moveTo>
                    <a:pt x="836676" y="3066288"/>
                  </a:moveTo>
                  <a:lnTo>
                    <a:pt x="830580" y="3040380"/>
                  </a:lnTo>
                  <a:lnTo>
                    <a:pt x="804672" y="3046476"/>
                  </a:lnTo>
                  <a:lnTo>
                    <a:pt x="810768" y="3072384"/>
                  </a:lnTo>
                  <a:lnTo>
                    <a:pt x="836676" y="3066288"/>
                  </a:lnTo>
                  <a:close/>
                </a:path>
                <a:path w="2588259" h="3277235">
                  <a:moveTo>
                    <a:pt x="879348" y="3055620"/>
                  </a:moveTo>
                  <a:lnTo>
                    <a:pt x="873252" y="3029712"/>
                  </a:lnTo>
                  <a:lnTo>
                    <a:pt x="847344" y="3035808"/>
                  </a:lnTo>
                  <a:lnTo>
                    <a:pt x="853440" y="3061716"/>
                  </a:lnTo>
                  <a:lnTo>
                    <a:pt x="879348" y="3055620"/>
                  </a:lnTo>
                  <a:close/>
                </a:path>
                <a:path w="2588259" h="3277235">
                  <a:moveTo>
                    <a:pt x="890016" y="1354848"/>
                  </a:moveTo>
                  <a:lnTo>
                    <a:pt x="888212" y="1347228"/>
                  </a:lnTo>
                  <a:lnTo>
                    <a:pt x="884275" y="1330464"/>
                  </a:lnTo>
                  <a:lnTo>
                    <a:pt x="883920" y="1328940"/>
                  </a:lnTo>
                  <a:lnTo>
                    <a:pt x="877824" y="1330464"/>
                  </a:lnTo>
                  <a:lnTo>
                    <a:pt x="865632" y="1316748"/>
                  </a:lnTo>
                  <a:lnTo>
                    <a:pt x="841248" y="1324368"/>
                  </a:lnTo>
                  <a:lnTo>
                    <a:pt x="848868" y="1350276"/>
                  </a:lnTo>
                  <a:lnTo>
                    <a:pt x="858012" y="1347228"/>
                  </a:lnTo>
                  <a:lnTo>
                    <a:pt x="868680" y="1359420"/>
                  </a:lnTo>
                  <a:lnTo>
                    <a:pt x="890016" y="1354848"/>
                  </a:lnTo>
                  <a:close/>
                </a:path>
                <a:path w="2588259" h="3277235">
                  <a:moveTo>
                    <a:pt x="922020" y="3044952"/>
                  </a:moveTo>
                  <a:lnTo>
                    <a:pt x="915924" y="3017520"/>
                  </a:lnTo>
                  <a:lnTo>
                    <a:pt x="890003" y="3025140"/>
                  </a:lnTo>
                  <a:lnTo>
                    <a:pt x="896099" y="3051048"/>
                  </a:lnTo>
                  <a:lnTo>
                    <a:pt x="922020" y="3044952"/>
                  </a:lnTo>
                  <a:close/>
                </a:path>
                <a:path w="2588259" h="3277235">
                  <a:moveTo>
                    <a:pt x="935736" y="1345692"/>
                  </a:moveTo>
                  <a:lnTo>
                    <a:pt x="929640" y="1319784"/>
                  </a:lnTo>
                  <a:lnTo>
                    <a:pt x="902208" y="1324356"/>
                  </a:lnTo>
                  <a:lnTo>
                    <a:pt x="908304" y="1351788"/>
                  </a:lnTo>
                  <a:lnTo>
                    <a:pt x="935736" y="1345692"/>
                  </a:lnTo>
                  <a:close/>
                </a:path>
                <a:path w="2588259" h="3277235">
                  <a:moveTo>
                    <a:pt x="966203" y="3032760"/>
                  </a:moveTo>
                  <a:lnTo>
                    <a:pt x="958596" y="3006852"/>
                  </a:lnTo>
                  <a:lnTo>
                    <a:pt x="932688" y="3014472"/>
                  </a:lnTo>
                  <a:lnTo>
                    <a:pt x="940295" y="3040380"/>
                  </a:lnTo>
                  <a:lnTo>
                    <a:pt x="966203" y="3032760"/>
                  </a:lnTo>
                  <a:close/>
                </a:path>
                <a:path w="2588259" h="3277235">
                  <a:moveTo>
                    <a:pt x="981456" y="1336548"/>
                  </a:moveTo>
                  <a:lnTo>
                    <a:pt x="975360" y="1310640"/>
                  </a:lnTo>
                  <a:lnTo>
                    <a:pt x="947928" y="1315212"/>
                  </a:lnTo>
                  <a:lnTo>
                    <a:pt x="954024" y="1342644"/>
                  </a:lnTo>
                  <a:lnTo>
                    <a:pt x="981456" y="1336548"/>
                  </a:lnTo>
                  <a:close/>
                </a:path>
                <a:path w="2588259" h="3277235">
                  <a:moveTo>
                    <a:pt x="1008888" y="3022092"/>
                  </a:moveTo>
                  <a:lnTo>
                    <a:pt x="1002792" y="2996184"/>
                  </a:lnTo>
                  <a:lnTo>
                    <a:pt x="976884" y="3002280"/>
                  </a:lnTo>
                  <a:lnTo>
                    <a:pt x="982980" y="3029712"/>
                  </a:lnTo>
                  <a:lnTo>
                    <a:pt x="1008888" y="3022092"/>
                  </a:lnTo>
                  <a:close/>
                </a:path>
                <a:path w="2588259" h="3277235">
                  <a:moveTo>
                    <a:pt x="1027176" y="1327404"/>
                  </a:moveTo>
                  <a:lnTo>
                    <a:pt x="1021080" y="1301496"/>
                  </a:lnTo>
                  <a:lnTo>
                    <a:pt x="993648" y="1306068"/>
                  </a:lnTo>
                  <a:lnTo>
                    <a:pt x="999744" y="1333500"/>
                  </a:lnTo>
                  <a:lnTo>
                    <a:pt x="1027176" y="1327404"/>
                  </a:lnTo>
                  <a:close/>
                </a:path>
                <a:path w="2588259" h="3277235">
                  <a:moveTo>
                    <a:pt x="1051560" y="3011424"/>
                  </a:moveTo>
                  <a:lnTo>
                    <a:pt x="1045464" y="2985516"/>
                  </a:lnTo>
                  <a:lnTo>
                    <a:pt x="1019556" y="2991612"/>
                  </a:lnTo>
                  <a:lnTo>
                    <a:pt x="1025652" y="3017520"/>
                  </a:lnTo>
                  <a:lnTo>
                    <a:pt x="1051560" y="3011424"/>
                  </a:lnTo>
                  <a:close/>
                </a:path>
                <a:path w="2588259" h="3277235">
                  <a:moveTo>
                    <a:pt x="1072896" y="1318260"/>
                  </a:moveTo>
                  <a:lnTo>
                    <a:pt x="1066800" y="1292352"/>
                  </a:lnTo>
                  <a:lnTo>
                    <a:pt x="1040892" y="1298448"/>
                  </a:lnTo>
                  <a:lnTo>
                    <a:pt x="1045464" y="1324356"/>
                  </a:lnTo>
                  <a:lnTo>
                    <a:pt x="1072896" y="1318260"/>
                  </a:lnTo>
                  <a:close/>
                </a:path>
                <a:path w="2588259" h="3277235">
                  <a:moveTo>
                    <a:pt x="1095756" y="3000756"/>
                  </a:moveTo>
                  <a:lnTo>
                    <a:pt x="1088136" y="2974848"/>
                  </a:lnTo>
                  <a:lnTo>
                    <a:pt x="1062228" y="2980944"/>
                  </a:lnTo>
                  <a:lnTo>
                    <a:pt x="1069848" y="3006852"/>
                  </a:lnTo>
                  <a:lnTo>
                    <a:pt x="1095756" y="3000756"/>
                  </a:lnTo>
                  <a:close/>
                </a:path>
                <a:path w="2588259" h="3277235">
                  <a:moveTo>
                    <a:pt x="1118616" y="1309116"/>
                  </a:moveTo>
                  <a:lnTo>
                    <a:pt x="1112520" y="1283208"/>
                  </a:lnTo>
                  <a:lnTo>
                    <a:pt x="1086612" y="1289304"/>
                  </a:lnTo>
                  <a:lnTo>
                    <a:pt x="1091184" y="1315212"/>
                  </a:lnTo>
                  <a:lnTo>
                    <a:pt x="1118616" y="1309116"/>
                  </a:lnTo>
                  <a:close/>
                </a:path>
                <a:path w="2588259" h="3277235">
                  <a:moveTo>
                    <a:pt x="1138428" y="2990088"/>
                  </a:moveTo>
                  <a:lnTo>
                    <a:pt x="1132332" y="2964180"/>
                  </a:lnTo>
                  <a:lnTo>
                    <a:pt x="1106424" y="2970276"/>
                  </a:lnTo>
                  <a:lnTo>
                    <a:pt x="1112520" y="2996184"/>
                  </a:lnTo>
                  <a:lnTo>
                    <a:pt x="1138428" y="2990088"/>
                  </a:lnTo>
                  <a:close/>
                </a:path>
                <a:path w="2588259" h="3277235">
                  <a:moveTo>
                    <a:pt x="1164336" y="1299972"/>
                  </a:moveTo>
                  <a:lnTo>
                    <a:pt x="1159764" y="1274064"/>
                  </a:lnTo>
                  <a:lnTo>
                    <a:pt x="1132332" y="1280160"/>
                  </a:lnTo>
                  <a:lnTo>
                    <a:pt x="1136904" y="1306068"/>
                  </a:lnTo>
                  <a:lnTo>
                    <a:pt x="1164336" y="1299972"/>
                  </a:lnTo>
                  <a:close/>
                </a:path>
                <a:path w="2588259" h="3277235">
                  <a:moveTo>
                    <a:pt x="1181100" y="2979420"/>
                  </a:moveTo>
                  <a:lnTo>
                    <a:pt x="1175004" y="2951988"/>
                  </a:lnTo>
                  <a:lnTo>
                    <a:pt x="1149096" y="2959608"/>
                  </a:lnTo>
                  <a:lnTo>
                    <a:pt x="1155192" y="2985516"/>
                  </a:lnTo>
                  <a:lnTo>
                    <a:pt x="1181100" y="2979420"/>
                  </a:lnTo>
                  <a:close/>
                </a:path>
                <a:path w="2588259" h="3277235">
                  <a:moveTo>
                    <a:pt x="1214615" y="1299972"/>
                  </a:moveTo>
                  <a:lnTo>
                    <a:pt x="1211567" y="1290828"/>
                  </a:lnTo>
                  <a:lnTo>
                    <a:pt x="1185887" y="1298384"/>
                  </a:lnTo>
                  <a:lnTo>
                    <a:pt x="1211580" y="1289316"/>
                  </a:lnTo>
                  <a:lnTo>
                    <a:pt x="1202436" y="1264932"/>
                  </a:lnTo>
                  <a:lnTo>
                    <a:pt x="1178052" y="1271028"/>
                  </a:lnTo>
                  <a:lnTo>
                    <a:pt x="1182624" y="1296936"/>
                  </a:lnTo>
                  <a:lnTo>
                    <a:pt x="1185672" y="1296936"/>
                  </a:lnTo>
                  <a:lnTo>
                    <a:pt x="1185672" y="1298448"/>
                  </a:lnTo>
                  <a:lnTo>
                    <a:pt x="1190231" y="1309116"/>
                  </a:lnTo>
                  <a:lnTo>
                    <a:pt x="1214615" y="1299972"/>
                  </a:lnTo>
                  <a:close/>
                </a:path>
                <a:path w="2588259" h="3277235">
                  <a:moveTo>
                    <a:pt x="1223772" y="2967228"/>
                  </a:moveTo>
                  <a:lnTo>
                    <a:pt x="1217676" y="2941320"/>
                  </a:lnTo>
                  <a:lnTo>
                    <a:pt x="1191768" y="2948940"/>
                  </a:lnTo>
                  <a:lnTo>
                    <a:pt x="1197864" y="2974848"/>
                  </a:lnTo>
                  <a:lnTo>
                    <a:pt x="1223772" y="2967228"/>
                  </a:lnTo>
                  <a:close/>
                </a:path>
                <a:path w="2588259" h="3277235">
                  <a:moveTo>
                    <a:pt x="1223772" y="1325892"/>
                  </a:moveTo>
                  <a:lnTo>
                    <a:pt x="1216152" y="1301508"/>
                  </a:lnTo>
                  <a:lnTo>
                    <a:pt x="1214628" y="1301508"/>
                  </a:lnTo>
                  <a:lnTo>
                    <a:pt x="1190244" y="1310652"/>
                  </a:lnTo>
                  <a:lnTo>
                    <a:pt x="1199388" y="1335036"/>
                  </a:lnTo>
                  <a:lnTo>
                    <a:pt x="1223772" y="1325892"/>
                  </a:lnTo>
                  <a:close/>
                </a:path>
                <a:path w="2588259" h="3277235">
                  <a:moveTo>
                    <a:pt x="1263383" y="1313688"/>
                  </a:moveTo>
                  <a:lnTo>
                    <a:pt x="1255763" y="1287780"/>
                  </a:lnTo>
                  <a:lnTo>
                    <a:pt x="1231392" y="1295412"/>
                  </a:lnTo>
                  <a:lnTo>
                    <a:pt x="1238999" y="1321320"/>
                  </a:lnTo>
                  <a:lnTo>
                    <a:pt x="1263383" y="1313688"/>
                  </a:lnTo>
                  <a:close/>
                </a:path>
                <a:path w="2588259" h="3277235">
                  <a:moveTo>
                    <a:pt x="1267968" y="2956560"/>
                  </a:moveTo>
                  <a:lnTo>
                    <a:pt x="1260348" y="2930652"/>
                  </a:lnTo>
                  <a:lnTo>
                    <a:pt x="1234440" y="2936748"/>
                  </a:lnTo>
                  <a:lnTo>
                    <a:pt x="1242060" y="2964180"/>
                  </a:lnTo>
                  <a:lnTo>
                    <a:pt x="1267968" y="2956560"/>
                  </a:lnTo>
                  <a:close/>
                </a:path>
                <a:path w="2588259" h="3277235">
                  <a:moveTo>
                    <a:pt x="1310640" y="2945892"/>
                  </a:moveTo>
                  <a:lnTo>
                    <a:pt x="1304544" y="2919984"/>
                  </a:lnTo>
                  <a:lnTo>
                    <a:pt x="1278636" y="2926080"/>
                  </a:lnTo>
                  <a:lnTo>
                    <a:pt x="1284732" y="2951988"/>
                  </a:lnTo>
                  <a:lnTo>
                    <a:pt x="1310640" y="2945892"/>
                  </a:lnTo>
                  <a:close/>
                </a:path>
                <a:path w="2588259" h="3277235">
                  <a:moveTo>
                    <a:pt x="1319784" y="1280172"/>
                  </a:moveTo>
                  <a:lnTo>
                    <a:pt x="1313688" y="1254264"/>
                  </a:lnTo>
                  <a:lnTo>
                    <a:pt x="1295400" y="1258836"/>
                  </a:lnTo>
                  <a:lnTo>
                    <a:pt x="1278636" y="1280172"/>
                  </a:lnTo>
                  <a:lnTo>
                    <a:pt x="1271016" y="1283220"/>
                  </a:lnTo>
                  <a:lnTo>
                    <a:pt x="1278636" y="1307604"/>
                  </a:lnTo>
                  <a:lnTo>
                    <a:pt x="1295400" y="1303032"/>
                  </a:lnTo>
                  <a:lnTo>
                    <a:pt x="1310640" y="1281696"/>
                  </a:lnTo>
                  <a:lnTo>
                    <a:pt x="1319784" y="1280172"/>
                  </a:lnTo>
                  <a:close/>
                </a:path>
                <a:path w="2588259" h="3277235">
                  <a:moveTo>
                    <a:pt x="1353312" y="2935224"/>
                  </a:moveTo>
                  <a:lnTo>
                    <a:pt x="1347216" y="2909316"/>
                  </a:lnTo>
                  <a:lnTo>
                    <a:pt x="1321308" y="2915412"/>
                  </a:lnTo>
                  <a:lnTo>
                    <a:pt x="1327404" y="2941320"/>
                  </a:lnTo>
                  <a:lnTo>
                    <a:pt x="1353312" y="2935224"/>
                  </a:lnTo>
                  <a:close/>
                </a:path>
                <a:path w="2588259" h="3277235">
                  <a:moveTo>
                    <a:pt x="1365504" y="1267968"/>
                  </a:moveTo>
                  <a:lnTo>
                    <a:pt x="1359408" y="1242060"/>
                  </a:lnTo>
                  <a:lnTo>
                    <a:pt x="1331976" y="1249680"/>
                  </a:lnTo>
                  <a:lnTo>
                    <a:pt x="1338072" y="1275588"/>
                  </a:lnTo>
                  <a:lnTo>
                    <a:pt x="1365504" y="1267968"/>
                  </a:lnTo>
                  <a:close/>
                </a:path>
                <a:path w="2588259" h="3277235">
                  <a:moveTo>
                    <a:pt x="1397508" y="2924556"/>
                  </a:moveTo>
                  <a:lnTo>
                    <a:pt x="1389888" y="2898648"/>
                  </a:lnTo>
                  <a:lnTo>
                    <a:pt x="1363980" y="2904744"/>
                  </a:lnTo>
                  <a:lnTo>
                    <a:pt x="1371600" y="2930652"/>
                  </a:lnTo>
                  <a:lnTo>
                    <a:pt x="1397508" y="2924556"/>
                  </a:lnTo>
                  <a:close/>
                </a:path>
                <a:path w="2588259" h="3277235">
                  <a:moveTo>
                    <a:pt x="1411224" y="1257300"/>
                  </a:moveTo>
                  <a:lnTo>
                    <a:pt x="1405128" y="1231392"/>
                  </a:lnTo>
                  <a:lnTo>
                    <a:pt x="1377696" y="1237488"/>
                  </a:lnTo>
                  <a:lnTo>
                    <a:pt x="1383792" y="1263396"/>
                  </a:lnTo>
                  <a:lnTo>
                    <a:pt x="1411224" y="1257300"/>
                  </a:lnTo>
                  <a:close/>
                </a:path>
                <a:path w="2588259" h="3277235">
                  <a:moveTo>
                    <a:pt x="1440180" y="2913888"/>
                  </a:moveTo>
                  <a:lnTo>
                    <a:pt x="1432560" y="2887980"/>
                  </a:lnTo>
                  <a:lnTo>
                    <a:pt x="1406652" y="2894076"/>
                  </a:lnTo>
                  <a:lnTo>
                    <a:pt x="1414272" y="2919984"/>
                  </a:lnTo>
                  <a:lnTo>
                    <a:pt x="1440180" y="2913888"/>
                  </a:lnTo>
                  <a:close/>
                </a:path>
                <a:path w="2588259" h="3277235">
                  <a:moveTo>
                    <a:pt x="1458468" y="1246632"/>
                  </a:moveTo>
                  <a:lnTo>
                    <a:pt x="1450848" y="1219200"/>
                  </a:lnTo>
                  <a:lnTo>
                    <a:pt x="1423416" y="1226820"/>
                  </a:lnTo>
                  <a:lnTo>
                    <a:pt x="1431036" y="1252728"/>
                  </a:lnTo>
                  <a:lnTo>
                    <a:pt x="1458468" y="1246632"/>
                  </a:lnTo>
                  <a:close/>
                </a:path>
                <a:path w="2588259" h="3277235">
                  <a:moveTo>
                    <a:pt x="1482852" y="2901696"/>
                  </a:moveTo>
                  <a:lnTo>
                    <a:pt x="1476756" y="2875788"/>
                  </a:lnTo>
                  <a:lnTo>
                    <a:pt x="1450848" y="2883408"/>
                  </a:lnTo>
                  <a:lnTo>
                    <a:pt x="1456944" y="2909316"/>
                  </a:lnTo>
                  <a:lnTo>
                    <a:pt x="1482852" y="2901696"/>
                  </a:lnTo>
                  <a:close/>
                </a:path>
                <a:path w="2588259" h="3277235">
                  <a:moveTo>
                    <a:pt x="1504188" y="1234440"/>
                  </a:moveTo>
                  <a:lnTo>
                    <a:pt x="1498092" y="1208532"/>
                  </a:lnTo>
                  <a:lnTo>
                    <a:pt x="1470660" y="1214628"/>
                  </a:lnTo>
                  <a:lnTo>
                    <a:pt x="1476756" y="1242060"/>
                  </a:lnTo>
                  <a:lnTo>
                    <a:pt x="1504188" y="1234440"/>
                  </a:lnTo>
                  <a:close/>
                </a:path>
                <a:path w="2588259" h="3277235">
                  <a:moveTo>
                    <a:pt x="1525524" y="2891028"/>
                  </a:moveTo>
                  <a:lnTo>
                    <a:pt x="1519428" y="2865120"/>
                  </a:lnTo>
                  <a:lnTo>
                    <a:pt x="1493520" y="2871216"/>
                  </a:lnTo>
                  <a:lnTo>
                    <a:pt x="1499616" y="2898648"/>
                  </a:lnTo>
                  <a:lnTo>
                    <a:pt x="1525524" y="2891028"/>
                  </a:lnTo>
                  <a:close/>
                </a:path>
                <a:path w="2588259" h="3277235">
                  <a:moveTo>
                    <a:pt x="1539240" y="211848"/>
                  </a:moveTo>
                  <a:lnTo>
                    <a:pt x="1513332" y="202704"/>
                  </a:lnTo>
                  <a:lnTo>
                    <a:pt x="1507236" y="219468"/>
                  </a:lnTo>
                  <a:lnTo>
                    <a:pt x="1511808" y="236232"/>
                  </a:lnTo>
                  <a:lnTo>
                    <a:pt x="1537716" y="230136"/>
                  </a:lnTo>
                  <a:lnTo>
                    <a:pt x="1534668" y="220992"/>
                  </a:lnTo>
                  <a:lnTo>
                    <a:pt x="1539240" y="211848"/>
                  </a:lnTo>
                  <a:close/>
                </a:path>
                <a:path w="2588259" h="3277235">
                  <a:moveTo>
                    <a:pt x="1548384" y="272796"/>
                  </a:moveTo>
                  <a:lnTo>
                    <a:pt x="1542288" y="246888"/>
                  </a:lnTo>
                  <a:lnTo>
                    <a:pt x="1516380" y="252984"/>
                  </a:lnTo>
                  <a:lnTo>
                    <a:pt x="1522476" y="278892"/>
                  </a:lnTo>
                  <a:lnTo>
                    <a:pt x="1548384" y="272796"/>
                  </a:lnTo>
                  <a:close/>
                </a:path>
                <a:path w="2588259" h="3277235">
                  <a:moveTo>
                    <a:pt x="1548384" y="201180"/>
                  </a:moveTo>
                  <a:lnTo>
                    <a:pt x="1542288" y="175260"/>
                  </a:lnTo>
                  <a:lnTo>
                    <a:pt x="1522476" y="181368"/>
                  </a:lnTo>
                  <a:lnTo>
                    <a:pt x="1514856" y="199656"/>
                  </a:lnTo>
                  <a:lnTo>
                    <a:pt x="1539240" y="210312"/>
                  </a:lnTo>
                  <a:lnTo>
                    <a:pt x="1542288" y="204216"/>
                  </a:lnTo>
                  <a:lnTo>
                    <a:pt x="1548384" y="201180"/>
                  </a:lnTo>
                  <a:close/>
                </a:path>
                <a:path w="2588259" h="3277235">
                  <a:moveTo>
                    <a:pt x="1549908" y="1223772"/>
                  </a:moveTo>
                  <a:lnTo>
                    <a:pt x="1543812" y="1197864"/>
                  </a:lnTo>
                  <a:lnTo>
                    <a:pt x="1516380" y="1203960"/>
                  </a:lnTo>
                  <a:lnTo>
                    <a:pt x="1522476" y="1229868"/>
                  </a:lnTo>
                  <a:lnTo>
                    <a:pt x="1549908" y="1223772"/>
                  </a:lnTo>
                  <a:close/>
                </a:path>
                <a:path w="2588259" h="3277235">
                  <a:moveTo>
                    <a:pt x="1560576" y="315468"/>
                  </a:moveTo>
                  <a:lnTo>
                    <a:pt x="1552956" y="289560"/>
                  </a:lnTo>
                  <a:lnTo>
                    <a:pt x="1527048" y="297180"/>
                  </a:lnTo>
                  <a:lnTo>
                    <a:pt x="1533144" y="323088"/>
                  </a:lnTo>
                  <a:lnTo>
                    <a:pt x="1560576" y="315468"/>
                  </a:lnTo>
                  <a:close/>
                </a:path>
                <a:path w="2588259" h="3277235">
                  <a:moveTo>
                    <a:pt x="1569720" y="2880360"/>
                  </a:moveTo>
                  <a:lnTo>
                    <a:pt x="1562100" y="2854452"/>
                  </a:lnTo>
                  <a:lnTo>
                    <a:pt x="1536192" y="2860548"/>
                  </a:lnTo>
                  <a:lnTo>
                    <a:pt x="1543812" y="2886456"/>
                  </a:lnTo>
                  <a:lnTo>
                    <a:pt x="1569720" y="2880360"/>
                  </a:lnTo>
                  <a:close/>
                </a:path>
                <a:path w="2588259" h="3277235">
                  <a:moveTo>
                    <a:pt x="1571244" y="359664"/>
                  </a:moveTo>
                  <a:lnTo>
                    <a:pt x="1563624" y="333756"/>
                  </a:lnTo>
                  <a:lnTo>
                    <a:pt x="1537716" y="339852"/>
                  </a:lnTo>
                  <a:lnTo>
                    <a:pt x="1545336" y="365760"/>
                  </a:lnTo>
                  <a:lnTo>
                    <a:pt x="1571244" y="359664"/>
                  </a:lnTo>
                  <a:close/>
                </a:path>
                <a:path w="2588259" h="3277235">
                  <a:moveTo>
                    <a:pt x="1581912" y="402336"/>
                  </a:moveTo>
                  <a:lnTo>
                    <a:pt x="1575816" y="376428"/>
                  </a:lnTo>
                  <a:lnTo>
                    <a:pt x="1549908" y="382524"/>
                  </a:lnTo>
                  <a:lnTo>
                    <a:pt x="1556004" y="409956"/>
                  </a:lnTo>
                  <a:lnTo>
                    <a:pt x="1581912" y="402336"/>
                  </a:lnTo>
                  <a:close/>
                </a:path>
                <a:path w="2588259" h="3277235">
                  <a:moveTo>
                    <a:pt x="1592580" y="445008"/>
                  </a:moveTo>
                  <a:lnTo>
                    <a:pt x="1586484" y="419100"/>
                  </a:lnTo>
                  <a:lnTo>
                    <a:pt x="1560576" y="426720"/>
                  </a:lnTo>
                  <a:lnTo>
                    <a:pt x="1566672" y="452628"/>
                  </a:lnTo>
                  <a:lnTo>
                    <a:pt x="1592580" y="445008"/>
                  </a:lnTo>
                  <a:close/>
                </a:path>
                <a:path w="2588259" h="3277235">
                  <a:moveTo>
                    <a:pt x="1594104" y="190500"/>
                  </a:moveTo>
                  <a:lnTo>
                    <a:pt x="1586484" y="164592"/>
                  </a:lnTo>
                  <a:lnTo>
                    <a:pt x="1560576" y="170688"/>
                  </a:lnTo>
                  <a:lnTo>
                    <a:pt x="1566672" y="196596"/>
                  </a:lnTo>
                  <a:lnTo>
                    <a:pt x="1594104" y="190500"/>
                  </a:lnTo>
                  <a:close/>
                </a:path>
                <a:path w="2588259" h="3277235">
                  <a:moveTo>
                    <a:pt x="1595628" y="1211580"/>
                  </a:moveTo>
                  <a:lnTo>
                    <a:pt x="1589532" y="1185672"/>
                  </a:lnTo>
                  <a:lnTo>
                    <a:pt x="1562100" y="1193292"/>
                  </a:lnTo>
                  <a:lnTo>
                    <a:pt x="1568196" y="1219200"/>
                  </a:lnTo>
                  <a:lnTo>
                    <a:pt x="1595628" y="1211580"/>
                  </a:lnTo>
                  <a:close/>
                </a:path>
                <a:path w="2588259" h="3277235">
                  <a:moveTo>
                    <a:pt x="1604772" y="489204"/>
                  </a:moveTo>
                  <a:lnTo>
                    <a:pt x="1597152" y="463296"/>
                  </a:lnTo>
                  <a:lnTo>
                    <a:pt x="1571244" y="469392"/>
                  </a:lnTo>
                  <a:lnTo>
                    <a:pt x="1578864" y="495300"/>
                  </a:lnTo>
                  <a:lnTo>
                    <a:pt x="1604772" y="489204"/>
                  </a:lnTo>
                  <a:close/>
                </a:path>
                <a:path w="2588259" h="3277235">
                  <a:moveTo>
                    <a:pt x="1612392" y="2869692"/>
                  </a:moveTo>
                  <a:lnTo>
                    <a:pt x="1606296" y="2843784"/>
                  </a:lnTo>
                  <a:lnTo>
                    <a:pt x="1580388" y="2849880"/>
                  </a:lnTo>
                  <a:lnTo>
                    <a:pt x="1586484" y="2875788"/>
                  </a:lnTo>
                  <a:lnTo>
                    <a:pt x="1612392" y="2869692"/>
                  </a:lnTo>
                  <a:close/>
                </a:path>
                <a:path w="2588259" h="3277235">
                  <a:moveTo>
                    <a:pt x="1615440" y="531876"/>
                  </a:moveTo>
                  <a:lnTo>
                    <a:pt x="1609344" y="505968"/>
                  </a:lnTo>
                  <a:lnTo>
                    <a:pt x="1583436" y="513588"/>
                  </a:lnTo>
                  <a:lnTo>
                    <a:pt x="1589532" y="539496"/>
                  </a:lnTo>
                  <a:lnTo>
                    <a:pt x="1615440" y="531876"/>
                  </a:lnTo>
                  <a:close/>
                </a:path>
                <a:path w="2588259" h="3277235">
                  <a:moveTo>
                    <a:pt x="1626108" y="576072"/>
                  </a:moveTo>
                  <a:lnTo>
                    <a:pt x="1620012" y="548640"/>
                  </a:lnTo>
                  <a:lnTo>
                    <a:pt x="1594104" y="556260"/>
                  </a:lnTo>
                  <a:lnTo>
                    <a:pt x="1600200" y="582168"/>
                  </a:lnTo>
                  <a:lnTo>
                    <a:pt x="1626108" y="576072"/>
                  </a:lnTo>
                  <a:close/>
                </a:path>
                <a:path w="2588259" h="3277235">
                  <a:moveTo>
                    <a:pt x="1638300" y="618744"/>
                  </a:moveTo>
                  <a:lnTo>
                    <a:pt x="1630680" y="592836"/>
                  </a:lnTo>
                  <a:lnTo>
                    <a:pt x="1604772" y="598932"/>
                  </a:lnTo>
                  <a:lnTo>
                    <a:pt x="1612392" y="624840"/>
                  </a:lnTo>
                  <a:lnTo>
                    <a:pt x="1638300" y="618744"/>
                  </a:lnTo>
                  <a:close/>
                </a:path>
                <a:path w="2588259" h="3277235">
                  <a:moveTo>
                    <a:pt x="1638300" y="178308"/>
                  </a:moveTo>
                  <a:lnTo>
                    <a:pt x="1632204" y="152400"/>
                  </a:lnTo>
                  <a:lnTo>
                    <a:pt x="1604772" y="158496"/>
                  </a:lnTo>
                  <a:lnTo>
                    <a:pt x="1612392" y="185928"/>
                  </a:lnTo>
                  <a:lnTo>
                    <a:pt x="1638300" y="178308"/>
                  </a:lnTo>
                  <a:close/>
                </a:path>
                <a:path w="2588259" h="3277235">
                  <a:moveTo>
                    <a:pt x="1641348" y="1200912"/>
                  </a:moveTo>
                  <a:lnTo>
                    <a:pt x="1635252" y="1175004"/>
                  </a:lnTo>
                  <a:lnTo>
                    <a:pt x="1607820" y="1181100"/>
                  </a:lnTo>
                  <a:lnTo>
                    <a:pt x="1613916" y="1207008"/>
                  </a:lnTo>
                  <a:lnTo>
                    <a:pt x="1641348" y="1200912"/>
                  </a:lnTo>
                  <a:close/>
                </a:path>
                <a:path w="2588259" h="3277235">
                  <a:moveTo>
                    <a:pt x="1648968" y="661416"/>
                  </a:moveTo>
                  <a:lnTo>
                    <a:pt x="1642872" y="635508"/>
                  </a:lnTo>
                  <a:lnTo>
                    <a:pt x="1615440" y="643128"/>
                  </a:lnTo>
                  <a:lnTo>
                    <a:pt x="1623060" y="669036"/>
                  </a:lnTo>
                  <a:lnTo>
                    <a:pt x="1648968" y="661416"/>
                  </a:lnTo>
                  <a:close/>
                </a:path>
                <a:path w="2588259" h="3277235">
                  <a:moveTo>
                    <a:pt x="1655064" y="2859024"/>
                  </a:moveTo>
                  <a:lnTo>
                    <a:pt x="1648968" y="2833116"/>
                  </a:lnTo>
                  <a:lnTo>
                    <a:pt x="1623060" y="2839212"/>
                  </a:lnTo>
                  <a:lnTo>
                    <a:pt x="1629156" y="2865120"/>
                  </a:lnTo>
                  <a:lnTo>
                    <a:pt x="1655064" y="2859024"/>
                  </a:lnTo>
                  <a:close/>
                </a:path>
                <a:path w="2588259" h="3277235">
                  <a:moveTo>
                    <a:pt x="1659636" y="705612"/>
                  </a:moveTo>
                  <a:lnTo>
                    <a:pt x="1653540" y="679704"/>
                  </a:lnTo>
                  <a:lnTo>
                    <a:pt x="1627632" y="685800"/>
                  </a:lnTo>
                  <a:lnTo>
                    <a:pt x="1633728" y="711708"/>
                  </a:lnTo>
                  <a:lnTo>
                    <a:pt x="1659636" y="705612"/>
                  </a:lnTo>
                  <a:close/>
                </a:path>
                <a:path w="2588259" h="3277235">
                  <a:moveTo>
                    <a:pt x="1671828" y="748284"/>
                  </a:moveTo>
                  <a:lnTo>
                    <a:pt x="1664208" y="722376"/>
                  </a:lnTo>
                  <a:lnTo>
                    <a:pt x="1638300" y="728472"/>
                  </a:lnTo>
                  <a:lnTo>
                    <a:pt x="1644396" y="754380"/>
                  </a:lnTo>
                  <a:lnTo>
                    <a:pt x="1671828" y="748284"/>
                  </a:lnTo>
                  <a:close/>
                </a:path>
                <a:path w="2588259" h="3277235">
                  <a:moveTo>
                    <a:pt x="1682496" y="790956"/>
                  </a:moveTo>
                  <a:lnTo>
                    <a:pt x="1674876" y="765048"/>
                  </a:lnTo>
                  <a:lnTo>
                    <a:pt x="1648968" y="772668"/>
                  </a:lnTo>
                  <a:lnTo>
                    <a:pt x="1656588" y="798576"/>
                  </a:lnTo>
                  <a:lnTo>
                    <a:pt x="1682496" y="790956"/>
                  </a:lnTo>
                  <a:close/>
                </a:path>
                <a:path w="2588259" h="3277235">
                  <a:moveTo>
                    <a:pt x="1684020" y="166116"/>
                  </a:moveTo>
                  <a:lnTo>
                    <a:pt x="1677924" y="140208"/>
                  </a:lnTo>
                  <a:lnTo>
                    <a:pt x="1650492" y="147828"/>
                  </a:lnTo>
                  <a:lnTo>
                    <a:pt x="1656588" y="173736"/>
                  </a:lnTo>
                  <a:lnTo>
                    <a:pt x="1684020" y="166116"/>
                  </a:lnTo>
                  <a:close/>
                </a:path>
                <a:path w="2588259" h="3277235">
                  <a:moveTo>
                    <a:pt x="1688592" y="1190244"/>
                  </a:moveTo>
                  <a:lnTo>
                    <a:pt x="1680972" y="1162812"/>
                  </a:lnTo>
                  <a:lnTo>
                    <a:pt x="1653540" y="1170432"/>
                  </a:lnTo>
                  <a:lnTo>
                    <a:pt x="1661160" y="1196340"/>
                  </a:lnTo>
                  <a:lnTo>
                    <a:pt x="1688592" y="1190244"/>
                  </a:lnTo>
                  <a:close/>
                </a:path>
                <a:path w="2588259" h="3277235">
                  <a:moveTo>
                    <a:pt x="1693164" y="835152"/>
                  </a:moveTo>
                  <a:lnTo>
                    <a:pt x="1687068" y="809244"/>
                  </a:lnTo>
                  <a:lnTo>
                    <a:pt x="1661160" y="815340"/>
                  </a:lnTo>
                  <a:lnTo>
                    <a:pt x="1667256" y="841248"/>
                  </a:lnTo>
                  <a:lnTo>
                    <a:pt x="1693164" y="835152"/>
                  </a:lnTo>
                  <a:close/>
                </a:path>
                <a:path w="2588259" h="3277235">
                  <a:moveTo>
                    <a:pt x="1697736" y="2848356"/>
                  </a:moveTo>
                  <a:lnTo>
                    <a:pt x="1691640" y="2822448"/>
                  </a:lnTo>
                  <a:lnTo>
                    <a:pt x="1665732" y="2828544"/>
                  </a:lnTo>
                  <a:lnTo>
                    <a:pt x="1671828" y="2854452"/>
                  </a:lnTo>
                  <a:lnTo>
                    <a:pt x="1697736" y="2848356"/>
                  </a:lnTo>
                  <a:close/>
                </a:path>
                <a:path w="2588259" h="3277235">
                  <a:moveTo>
                    <a:pt x="1703832" y="877824"/>
                  </a:moveTo>
                  <a:lnTo>
                    <a:pt x="1697736" y="851916"/>
                  </a:lnTo>
                  <a:lnTo>
                    <a:pt x="1671828" y="858012"/>
                  </a:lnTo>
                  <a:lnTo>
                    <a:pt x="1677924" y="883920"/>
                  </a:lnTo>
                  <a:lnTo>
                    <a:pt x="1703832" y="877824"/>
                  </a:lnTo>
                  <a:close/>
                </a:path>
                <a:path w="2588259" h="3277235">
                  <a:moveTo>
                    <a:pt x="1716024" y="920496"/>
                  </a:moveTo>
                  <a:lnTo>
                    <a:pt x="1708404" y="894588"/>
                  </a:lnTo>
                  <a:lnTo>
                    <a:pt x="1682496" y="902208"/>
                  </a:lnTo>
                  <a:lnTo>
                    <a:pt x="1690116" y="928116"/>
                  </a:lnTo>
                  <a:lnTo>
                    <a:pt x="1716024" y="920496"/>
                  </a:lnTo>
                  <a:close/>
                </a:path>
                <a:path w="2588259" h="3277235">
                  <a:moveTo>
                    <a:pt x="1726692" y="964692"/>
                  </a:moveTo>
                  <a:lnTo>
                    <a:pt x="1720596" y="938784"/>
                  </a:lnTo>
                  <a:lnTo>
                    <a:pt x="1694688" y="944880"/>
                  </a:lnTo>
                  <a:lnTo>
                    <a:pt x="1700784" y="970788"/>
                  </a:lnTo>
                  <a:lnTo>
                    <a:pt x="1726692" y="964692"/>
                  </a:lnTo>
                  <a:close/>
                </a:path>
                <a:path w="2588259" h="3277235">
                  <a:moveTo>
                    <a:pt x="1729740" y="155448"/>
                  </a:moveTo>
                  <a:lnTo>
                    <a:pt x="1722120" y="128016"/>
                  </a:lnTo>
                  <a:lnTo>
                    <a:pt x="1696212" y="135636"/>
                  </a:lnTo>
                  <a:lnTo>
                    <a:pt x="1702308" y="161544"/>
                  </a:lnTo>
                  <a:lnTo>
                    <a:pt x="1729740" y="155448"/>
                  </a:lnTo>
                  <a:close/>
                </a:path>
                <a:path w="2588259" h="3277235">
                  <a:moveTo>
                    <a:pt x="1734312" y="1178064"/>
                  </a:moveTo>
                  <a:lnTo>
                    <a:pt x="1726692" y="1155204"/>
                  </a:lnTo>
                  <a:lnTo>
                    <a:pt x="1725168" y="1150632"/>
                  </a:lnTo>
                  <a:lnTo>
                    <a:pt x="1713547" y="1155407"/>
                  </a:lnTo>
                  <a:lnTo>
                    <a:pt x="1708315" y="1156576"/>
                  </a:lnTo>
                  <a:lnTo>
                    <a:pt x="1712201" y="1155204"/>
                  </a:lnTo>
                  <a:lnTo>
                    <a:pt x="1725168" y="1150632"/>
                  </a:lnTo>
                  <a:lnTo>
                    <a:pt x="1721573" y="1138440"/>
                  </a:lnTo>
                  <a:lnTo>
                    <a:pt x="1717548" y="1124724"/>
                  </a:lnTo>
                  <a:lnTo>
                    <a:pt x="1690116" y="1133868"/>
                  </a:lnTo>
                  <a:lnTo>
                    <a:pt x="1699260" y="1159776"/>
                  </a:lnTo>
                  <a:lnTo>
                    <a:pt x="1700987" y="1159167"/>
                  </a:lnTo>
                  <a:lnTo>
                    <a:pt x="1701266" y="1160462"/>
                  </a:lnTo>
                  <a:lnTo>
                    <a:pt x="1699260" y="1161300"/>
                  </a:lnTo>
                  <a:lnTo>
                    <a:pt x="1703832" y="1173492"/>
                  </a:lnTo>
                  <a:lnTo>
                    <a:pt x="1704136" y="1173378"/>
                  </a:lnTo>
                  <a:lnTo>
                    <a:pt x="1706880" y="1185684"/>
                  </a:lnTo>
                  <a:lnTo>
                    <a:pt x="1734312" y="1178064"/>
                  </a:lnTo>
                  <a:close/>
                </a:path>
                <a:path w="2588259" h="3277235">
                  <a:moveTo>
                    <a:pt x="1737360" y="1007364"/>
                  </a:moveTo>
                  <a:lnTo>
                    <a:pt x="1731264" y="981456"/>
                  </a:lnTo>
                  <a:lnTo>
                    <a:pt x="1705356" y="987552"/>
                  </a:lnTo>
                  <a:lnTo>
                    <a:pt x="1711452" y="1013460"/>
                  </a:lnTo>
                  <a:lnTo>
                    <a:pt x="1737360" y="1007364"/>
                  </a:lnTo>
                  <a:close/>
                </a:path>
                <a:path w="2588259" h="3277235">
                  <a:moveTo>
                    <a:pt x="1741932" y="2836164"/>
                  </a:moveTo>
                  <a:lnTo>
                    <a:pt x="1734312" y="2810256"/>
                  </a:lnTo>
                  <a:lnTo>
                    <a:pt x="1708404" y="2817876"/>
                  </a:lnTo>
                  <a:lnTo>
                    <a:pt x="1716024" y="2843784"/>
                  </a:lnTo>
                  <a:lnTo>
                    <a:pt x="1741932" y="2836164"/>
                  </a:lnTo>
                  <a:close/>
                </a:path>
                <a:path w="2588259" h="3277235">
                  <a:moveTo>
                    <a:pt x="1749552" y="1050036"/>
                  </a:moveTo>
                  <a:lnTo>
                    <a:pt x="1741932" y="1024128"/>
                  </a:lnTo>
                  <a:lnTo>
                    <a:pt x="1716024" y="1031748"/>
                  </a:lnTo>
                  <a:lnTo>
                    <a:pt x="1723644" y="1057656"/>
                  </a:lnTo>
                  <a:lnTo>
                    <a:pt x="1749552" y="1050036"/>
                  </a:lnTo>
                  <a:close/>
                </a:path>
                <a:path w="2588259" h="3277235">
                  <a:moveTo>
                    <a:pt x="1760220" y="1094232"/>
                  </a:moveTo>
                  <a:lnTo>
                    <a:pt x="1754124" y="1068324"/>
                  </a:lnTo>
                  <a:lnTo>
                    <a:pt x="1726692" y="1074420"/>
                  </a:lnTo>
                  <a:lnTo>
                    <a:pt x="1734312" y="1100328"/>
                  </a:lnTo>
                  <a:lnTo>
                    <a:pt x="1760220" y="1094232"/>
                  </a:lnTo>
                  <a:close/>
                </a:path>
                <a:path w="2588259" h="3277235">
                  <a:moveTo>
                    <a:pt x="1770888" y="1136916"/>
                  </a:moveTo>
                  <a:lnTo>
                    <a:pt x="1764792" y="1111008"/>
                  </a:lnTo>
                  <a:lnTo>
                    <a:pt x="1738884" y="1118628"/>
                  </a:lnTo>
                  <a:lnTo>
                    <a:pt x="1737360" y="1118628"/>
                  </a:lnTo>
                  <a:lnTo>
                    <a:pt x="1744980" y="1144536"/>
                  </a:lnTo>
                  <a:lnTo>
                    <a:pt x="1770888" y="1136916"/>
                  </a:lnTo>
                  <a:close/>
                </a:path>
                <a:path w="2588259" h="3277235">
                  <a:moveTo>
                    <a:pt x="1773936" y="143256"/>
                  </a:moveTo>
                  <a:lnTo>
                    <a:pt x="1767840" y="117348"/>
                  </a:lnTo>
                  <a:lnTo>
                    <a:pt x="1740408" y="123444"/>
                  </a:lnTo>
                  <a:lnTo>
                    <a:pt x="1748028" y="149352"/>
                  </a:lnTo>
                  <a:lnTo>
                    <a:pt x="1773936" y="143256"/>
                  </a:lnTo>
                  <a:close/>
                </a:path>
                <a:path w="2588259" h="3277235">
                  <a:moveTo>
                    <a:pt x="1784604" y="2825496"/>
                  </a:moveTo>
                  <a:lnTo>
                    <a:pt x="1778508" y="2799588"/>
                  </a:lnTo>
                  <a:lnTo>
                    <a:pt x="1752600" y="2805684"/>
                  </a:lnTo>
                  <a:lnTo>
                    <a:pt x="1758696" y="2833116"/>
                  </a:lnTo>
                  <a:lnTo>
                    <a:pt x="1784604" y="2825496"/>
                  </a:lnTo>
                  <a:close/>
                </a:path>
                <a:path w="2588259" h="3277235">
                  <a:moveTo>
                    <a:pt x="1819656" y="131064"/>
                  </a:moveTo>
                  <a:lnTo>
                    <a:pt x="1812036" y="105156"/>
                  </a:lnTo>
                  <a:lnTo>
                    <a:pt x="1786128" y="112776"/>
                  </a:lnTo>
                  <a:lnTo>
                    <a:pt x="1792224" y="138684"/>
                  </a:lnTo>
                  <a:lnTo>
                    <a:pt x="1819656" y="131064"/>
                  </a:lnTo>
                  <a:close/>
                </a:path>
                <a:path w="2588259" h="3277235">
                  <a:moveTo>
                    <a:pt x="1827276" y="2814828"/>
                  </a:moveTo>
                  <a:lnTo>
                    <a:pt x="1821180" y="2788920"/>
                  </a:lnTo>
                  <a:lnTo>
                    <a:pt x="1795272" y="2795016"/>
                  </a:lnTo>
                  <a:lnTo>
                    <a:pt x="1801368" y="2820924"/>
                  </a:lnTo>
                  <a:lnTo>
                    <a:pt x="1827276" y="2814828"/>
                  </a:lnTo>
                  <a:close/>
                </a:path>
                <a:path w="2588259" h="3277235">
                  <a:moveTo>
                    <a:pt x="1863852" y="118872"/>
                  </a:moveTo>
                  <a:lnTo>
                    <a:pt x="1857756" y="92964"/>
                  </a:lnTo>
                  <a:lnTo>
                    <a:pt x="1830324" y="100584"/>
                  </a:lnTo>
                  <a:lnTo>
                    <a:pt x="1837944" y="126492"/>
                  </a:lnTo>
                  <a:lnTo>
                    <a:pt x="1863852" y="118872"/>
                  </a:lnTo>
                  <a:close/>
                </a:path>
                <a:path w="2588259" h="3277235">
                  <a:moveTo>
                    <a:pt x="1871472" y="2804160"/>
                  </a:moveTo>
                  <a:lnTo>
                    <a:pt x="1863852" y="2778252"/>
                  </a:lnTo>
                  <a:lnTo>
                    <a:pt x="1837944" y="2784348"/>
                  </a:lnTo>
                  <a:lnTo>
                    <a:pt x="1845564" y="2810256"/>
                  </a:lnTo>
                  <a:lnTo>
                    <a:pt x="1871472" y="2804160"/>
                  </a:lnTo>
                  <a:close/>
                </a:path>
                <a:path w="2588259" h="3277235">
                  <a:moveTo>
                    <a:pt x="1909572" y="108204"/>
                  </a:moveTo>
                  <a:lnTo>
                    <a:pt x="1903476" y="82296"/>
                  </a:lnTo>
                  <a:lnTo>
                    <a:pt x="1876044" y="88392"/>
                  </a:lnTo>
                  <a:lnTo>
                    <a:pt x="1882140" y="114300"/>
                  </a:lnTo>
                  <a:lnTo>
                    <a:pt x="1909572" y="108204"/>
                  </a:lnTo>
                  <a:close/>
                </a:path>
                <a:path w="2588259" h="3277235">
                  <a:moveTo>
                    <a:pt x="1914144" y="2793492"/>
                  </a:moveTo>
                  <a:lnTo>
                    <a:pt x="1908048" y="2767584"/>
                  </a:lnTo>
                  <a:lnTo>
                    <a:pt x="1882140" y="2773680"/>
                  </a:lnTo>
                  <a:lnTo>
                    <a:pt x="1888236" y="2799588"/>
                  </a:lnTo>
                  <a:lnTo>
                    <a:pt x="1914144" y="2793492"/>
                  </a:lnTo>
                  <a:close/>
                </a:path>
                <a:path w="2588259" h="3277235">
                  <a:moveTo>
                    <a:pt x="1955292" y="96012"/>
                  </a:moveTo>
                  <a:lnTo>
                    <a:pt x="1947672" y="70104"/>
                  </a:lnTo>
                  <a:lnTo>
                    <a:pt x="1920240" y="77724"/>
                  </a:lnTo>
                  <a:lnTo>
                    <a:pt x="1927860" y="103632"/>
                  </a:lnTo>
                  <a:lnTo>
                    <a:pt x="1955292" y="96012"/>
                  </a:lnTo>
                  <a:close/>
                </a:path>
                <a:path w="2588259" h="3277235">
                  <a:moveTo>
                    <a:pt x="1956816" y="2782824"/>
                  </a:moveTo>
                  <a:lnTo>
                    <a:pt x="1950720" y="2756916"/>
                  </a:lnTo>
                  <a:lnTo>
                    <a:pt x="1924812" y="2763012"/>
                  </a:lnTo>
                  <a:lnTo>
                    <a:pt x="1930908" y="2788920"/>
                  </a:lnTo>
                  <a:lnTo>
                    <a:pt x="1956816" y="2782824"/>
                  </a:lnTo>
                  <a:close/>
                </a:path>
                <a:path w="2588259" h="3277235">
                  <a:moveTo>
                    <a:pt x="1999488" y="2772156"/>
                  </a:moveTo>
                  <a:lnTo>
                    <a:pt x="1993392" y="2744724"/>
                  </a:lnTo>
                  <a:lnTo>
                    <a:pt x="1967484" y="2752344"/>
                  </a:lnTo>
                  <a:lnTo>
                    <a:pt x="1973580" y="2778252"/>
                  </a:lnTo>
                  <a:lnTo>
                    <a:pt x="1999488" y="2772156"/>
                  </a:lnTo>
                  <a:close/>
                </a:path>
                <a:path w="2588259" h="3277235">
                  <a:moveTo>
                    <a:pt x="1999488" y="83820"/>
                  </a:moveTo>
                  <a:lnTo>
                    <a:pt x="1993392" y="57912"/>
                  </a:lnTo>
                  <a:lnTo>
                    <a:pt x="1965960" y="65532"/>
                  </a:lnTo>
                  <a:lnTo>
                    <a:pt x="1973580" y="91440"/>
                  </a:lnTo>
                  <a:lnTo>
                    <a:pt x="1999488" y="83820"/>
                  </a:lnTo>
                  <a:close/>
                </a:path>
                <a:path w="2588259" h="3277235">
                  <a:moveTo>
                    <a:pt x="2043684" y="2759964"/>
                  </a:moveTo>
                  <a:lnTo>
                    <a:pt x="2036064" y="2734056"/>
                  </a:lnTo>
                  <a:lnTo>
                    <a:pt x="2010156" y="2741676"/>
                  </a:lnTo>
                  <a:lnTo>
                    <a:pt x="2017776" y="2767584"/>
                  </a:lnTo>
                  <a:lnTo>
                    <a:pt x="2043684" y="2759964"/>
                  </a:lnTo>
                  <a:close/>
                </a:path>
                <a:path w="2588259" h="3277235">
                  <a:moveTo>
                    <a:pt x="2045208" y="73152"/>
                  </a:moveTo>
                  <a:lnTo>
                    <a:pt x="2037588" y="47244"/>
                  </a:lnTo>
                  <a:lnTo>
                    <a:pt x="2011680" y="53340"/>
                  </a:lnTo>
                  <a:lnTo>
                    <a:pt x="2017776" y="79248"/>
                  </a:lnTo>
                  <a:lnTo>
                    <a:pt x="2045208" y="73152"/>
                  </a:lnTo>
                  <a:close/>
                </a:path>
                <a:path w="2588259" h="3277235">
                  <a:moveTo>
                    <a:pt x="2086356" y="2749296"/>
                  </a:moveTo>
                  <a:lnTo>
                    <a:pt x="2080260" y="2723388"/>
                  </a:lnTo>
                  <a:lnTo>
                    <a:pt x="2054352" y="2729484"/>
                  </a:lnTo>
                  <a:lnTo>
                    <a:pt x="2060448" y="2755392"/>
                  </a:lnTo>
                  <a:lnTo>
                    <a:pt x="2086356" y="2749296"/>
                  </a:lnTo>
                  <a:close/>
                </a:path>
                <a:path w="2588259" h="3277235">
                  <a:moveTo>
                    <a:pt x="2089404" y="60960"/>
                  </a:moveTo>
                  <a:lnTo>
                    <a:pt x="2087651" y="54876"/>
                  </a:lnTo>
                  <a:lnTo>
                    <a:pt x="2083308" y="39624"/>
                  </a:lnTo>
                  <a:lnTo>
                    <a:pt x="2086356" y="39624"/>
                  </a:lnTo>
                  <a:lnTo>
                    <a:pt x="2085924" y="38100"/>
                  </a:lnTo>
                  <a:lnTo>
                    <a:pt x="2078736" y="12192"/>
                  </a:lnTo>
                  <a:lnTo>
                    <a:pt x="2049780" y="19824"/>
                  </a:lnTo>
                  <a:lnTo>
                    <a:pt x="2056244" y="41071"/>
                  </a:lnTo>
                  <a:lnTo>
                    <a:pt x="2055876" y="41160"/>
                  </a:lnTo>
                  <a:lnTo>
                    <a:pt x="2063496" y="68592"/>
                  </a:lnTo>
                  <a:lnTo>
                    <a:pt x="2089404" y="60960"/>
                  </a:lnTo>
                  <a:close/>
                </a:path>
                <a:path w="2588259" h="3277235">
                  <a:moveTo>
                    <a:pt x="2129028" y="2738628"/>
                  </a:moveTo>
                  <a:lnTo>
                    <a:pt x="2122932" y="2712720"/>
                  </a:lnTo>
                  <a:lnTo>
                    <a:pt x="2097024" y="2718816"/>
                  </a:lnTo>
                  <a:lnTo>
                    <a:pt x="2103120" y="2744724"/>
                  </a:lnTo>
                  <a:lnTo>
                    <a:pt x="2129028" y="2738628"/>
                  </a:lnTo>
                  <a:close/>
                </a:path>
                <a:path w="2588259" h="3277235">
                  <a:moveTo>
                    <a:pt x="2145792" y="44208"/>
                  </a:moveTo>
                  <a:lnTo>
                    <a:pt x="2141728" y="32016"/>
                  </a:lnTo>
                  <a:lnTo>
                    <a:pt x="2141220" y="30492"/>
                  </a:lnTo>
                  <a:lnTo>
                    <a:pt x="2129028" y="0"/>
                  </a:lnTo>
                  <a:lnTo>
                    <a:pt x="2101596" y="7632"/>
                  </a:lnTo>
                  <a:lnTo>
                    <a:pt x="2107692" y="33540"/>
                  </a:lnTo>
                  <a:lnTo>
                    <a:pt x="2112264" y="32016"/>
                  </a:lnTo>
                  <a:lnTo>
                    <a:pt x="2115312" y="39624"/>
                  </a:lnTo>
                  <a:lnTo>
                    <a:pt x="2119884" y="51816"/>
                  </a:lnTo>
                  <a:lnTo>
                    <a:pt x="2145792" y="44208"/>
                  </a:lnTo>
                  <a:close/>
                </a:path>
                <a:path w="2588259" h="3277235">
                  <a:moveTo>
                    <a:pt x="2156460" y="88392"/>
                  </a:moveTo>
                  <a:lnTo>
                    <a:pt x="2150364" y="62484"/>
                  </a:lnTo>
                  <a:lnTo>
                    <a:pt x="2124456" y="70104"/>
                  </a:lnTo>
                  <a:lnTo>
                    <a:pt x="2130552" y="96012"/>
                  </a:lnTo>
                  <a:lnTo>
                    <a:pt x="2156460" y="88392"/>
                  </a:lnTo>
                  <a:close/>
                </a:path>
                <a:path w="2588259" h="3277235">
                  <a:moveTo>
                    <a:pt x="2168652" y="132588"/>
                  </a:moveTo>
                  <a:lnTo>
                    <a:pt x="2162556" y="105156"/>
                  </a:lnTo>
                  <a:lnTo>
                    <a:pt x="2136648" y="112776"/>
                  </a:lnTo>
                  <a:lnTo>
                    <a:pt x="2142744" y="138684"/>
                  </a:lnTo>
                  <a:lnTo>
                    <a:pt x="2168652" y="132588"/>
                  </a:lnTo>
                  <a:close/>
                </a:path>
                <a:path w="2588259" h="3277235">
                  <a:moveTo>
                    <a:pt x="2173224" y="2727960"/>
                  </a:moveTo>
                  <a:lnTo>
                    <a:pt x="2165604" y="2702052"/>
                  </a:lnTo>
                  <a:lnTo>
                    <a:pt x="2139696" y="2708148"/>
                  </a:lnTo>
                  <a:lnTo>
                    <a:pt x="2147316" y="2734056"/>
                  </a:lnTo>
                  <a:lnTo>
                    <a:pt x="2173224" y="2727960"/>
                  </a:lnTo>
                  <a:close/>
                </a:path>
                <a:path w="2588259" h="3277235">
                  <a:moveTo>
                    <a:pt x="2180844" y="175260"/>
                  </a:moveTo>
                  <a:lnTo>
                    <a:pt x="2174748" y="149352"/>
                  </a:lnTo>
                  <a:lnTo>
                    <a:pt x="2147316" y="156972"/>
                  </a:lnTo>
                  <a:lnTo>
                    <a:pt x="2154936" y="182880"/>
                  </a:lnTo>
                  <a:lnTo>
                    <a:pt x="2180844" y="175260"/>
                  </a:lnTo>
                  <a:close/>
                </a:path>
                <a:path w="2588259" h="3277235">
                  <a:moveTo>
                    <a:pt x="2193036" y="219456"/>
                  </a:moveTo>
                  <a:lnTo>
                    <a:pt x="2185416" y="193548"/>
                  </a:lnTo>
                  <a:lnTo>
                    <a:pt x="2159508" y="199644"/>
                  </a:lnTo>
                  <a:lnTo>
                    <a:pt x="2167128" y="227076"/>
                  </a:lnTo>
                  <a:lnTo>
                    <a:pt x="2193036" y="219456"/>
                  </a:lnTo>
                  <a:close/>
                </a:path>
                <a:path w="2588259" h="3277235">
                  <a:moveTo>
                    <a:pt x="2205228" y="262128"/>
                  </a:moveTo>
                  <a:lnTo>
                    <a:pt x="2197608" y="236220"/>
                  </a:lnTo>
                  <a:lnTo>
                    <a:pt x="2171700" y="243840"/>
                  </a:lnTo>
                  <a:lnTo>
                    <a:pt x="2179320" y="269748"/>
                  </a:lnTo>
                  <a:lnTo>
                    <a:pt x="2205228" y="262128"/>
                  </a:lnTo>
                  <a:close/>
                </a:path>
                <a:path w="2588259" h="3277235">
                  <a:moveTo>
                    <a:pt x="2215896" y="2717292"/>
                  </a:moveTo>
                  <a:lnTo>
                    <a:pt x="2208276" y="2691384"/>
                  </a:lnTo>
                  <a:lnTo>
                    <a:pt x="2182368" y="2697480"/>
                  </a:lnTo>
                  <a:lnTo>
                    <a:pt x="2189988" y="2723388"/>
                  </a:lnTo>
                  <a:lnTo>
                    <a:pt x="2215896" y="2717292"/>
                  </a:lnTo>
                  <a:close/>
                </a:path>
                <a:path w="2588259" h="3277235">
                  <a:moveTo>
                    <a:pt x="2217420" y="306324"/>
                  </a:moveTo>
                  <a:lnTo>
                    <a:pt x="2209800" y="280416"/>
                  </a:lnTo>
                  <a:lnTo>
                    <a:pt x="2183892" y="288036"/>
                  </a:lnTo>
                  <a:lnTo>
                    <a:pt x="2191512" y="313944"/>
                  </a:lnTo>
                  <a:lnTo>
                    <a:pt x="2217420" y="306324"/>
                  </a:lnTo>
                  <a:close/>
                </a:path>
                <a:path w="2588259" h="3277235">
                  <a:moveTo>
                    <a:pt x="2229612" y="350520"/>
                  </a:moveTo>
                  <a:lnTo>
                    <a:pt x="2221992" y="324612"/>
                  </a:lnTo>
                  <a:lnTo>
                    <a:pt x="2196084" y="330708"/>
                  </a:lnTo>
                  <a:lnTo>
                    <a:pt x="2203704" y="356616"/>
                  </a:lnTo>
                  <a:lnTo>
                    <a:pt x="2229612" y="350520"/>
                  </a:lnTo>
                  <a:close/>
                </a:path>
                <a:path w="2588259" h="3277235">
                  <a:moveTo>
                    <a:pt x="2241804" y="393192"/>
                  </a:moveTo>
                  <a:lnTo>
                    <a:pt x="2234184" y="367284"/>
                  </a:lnTo>
                  <a:lnTo>
                    <a:pt x="2208276" y="374904"/>
                  </a:lnTo>
                  <a:lnTo>
                    <a:pt x="2215896" y="400812"/>
                  </a:lnTo>
                  <a:lnTo>
                    <a:pt x="2241804" y="393192"/>
                  </a:lnTo>
                  <a:close/>
                </a:path>
                <a:path w="2588259" h="3277235">
                  <a:moveTo>
                    <a:pt x="2253996" y="437388"/>
                  </a:moveTo>
                  <a:lnTo>
                    <a:pt x="2246376" y="411480"/>
                  </a:lnTo>
                  <a:lnTo>
                    <a:pt x="2220468" y="417576"/>
                  </a:lnTo>
                  <a:lnTo>
                    <a:pt x="2228088" y="445008"/>
                  </a:lnTo>
                  <a:lnTo>
                    <a:pt x="2253996" y="437388"/>
                  </a:lnTo>
                  <a:close/>
                </a:path>
                <a:path w="2588259" h="3277235">
                  <a:moveTo>
                    <a:pt x="2258568" y="2706624"/>
                  </a:moveTo>
                  <a:lnTo>
                    <a:pt x="2252472" y="2679192"/>
                  </a:lnTo>
                  <a:lnTo>
                    <a:pt x="2226564" y="2686812"/>
                  </a:lnTo>
                  <a:lnTo>
                    <a:pt x="2232660" y="2712720"/>
                  </a:lnTo>
                  <a:lnTo>
                    <a:pt x="2258568" y="2706624"/>
                  </a:lnTo>
                  <a:close/>
                </a:path>
                <a:path w="2588259" h="3277235">
                  <a:moveTo>
                    <a:pt x="2266188" y="480060"/>
                  </a:moveTo>
                  <a:lnTo>
                    <a:pt x="2258568" y="454152"/>
                  </a:lnTo>
                  <a:lnTo>
                    <a:pt x="2232660" y="461772"/>
                  </a:lnTo>
                  <a:lnTo>
                    <a:pt x="2238756" y="487680"/>
                  </a:lnTo>
                  <a:lnTo>
                    <a:pt x="2266188" y="480060"/>
                  </a:lnTo>
                  <a:close/>
                </a:path>
                <a:path w="2588259" h="3277235">
                  <a:moveTo>
                    <a:pt x="2276856" y="524256"/>
                  </a:moveTo>
                  <a:lnTo>
                    <a:pt x="2270760" y="498348"/>
                  </a:lnTo>
                  <a:lnTo>
                    <a:pt x="2244852" y="505968"/>
                  </a:lnTo>
                  <a:lnTo>
                    <a:pt x="2250948" y="531876"/>
                  </a:lnTo>
                  <a:lnTo>
                    <a:pt x="2276856" y="524256"/>
                  </a:lnTo>
                  <a:close/>
                </a:path>
                <a:path w="2588259" h="3277235">
                  <a:moveTo>
                    <a:pt x="2289048" y="568452"/>
                  </a:moveTo>
                  <a:lnTo>
                    <a:pt x="2282952" y="542544"/>
                  </a:lnTo>
                  <a:lnTo>
                    <a:pt x="2257044" y="548640"/>
                  </a:lnTo>
                  <a:lnTo>
                    <a:pt x="2263140" y="574548"/>
                  </a:lnTo>
                  <a:lnTo>
                    <a:pt x="2289048" y="568452"/>
                  </a:lnTo>
                  <a:close/>
                </a:path>
                <a:path w="2588259" h="3277235">
                  <a:moveTo>
                    <a:pt x="2301240" y="2694432"/>
                  </a:moveTo>
                  <a:lnTo>
                    <a:pt x="2295144" y="2668524"/>
                  </a:lnTo>
                  <a:lnTo>
                    <a:pt x="2269236" y="2676144"/>
                  </a:lnTo>
                  <a:lnTo>
                    <a:pt x="2275332" y="2702052"/>
                  </a:lnTo>
                  <a:lnTo>
                    <a:pt x="2301240" y="2694432"/>
                  </a:lnTo>
                  <a:close/>
                </a:path>
                <a:path w="2588259" h="3277235">
                  <a:moveTo>
                    <a:pt x="2301240" y="611124"/>
                  </a:moveTo>
                  <a:lnTo>
                    <a:pt x="2293620" y="585216"/>
                  </a:lnTo>
                  <a:lnTo>
                    <a:pt x="2267712" y="592836"/>
                  </a:lnTo>
                  <a:lnTo>
                    <a:pt x="2275332" y="618744"/>
                  </a:lnTo>
                  <a:lnTo>
                    <a:pt x="2301240" y="611124"/>
                  </a:lnTo>
                  <a:close/>
                </a:path>
                <a:path w="2588259" h="3277235">
                  <a:moveTo>
                    <a:pt x="2313432" y="655320"/>
                  </a:moveTo>
                  <a:lnTo>
                    <a:pt x="2305812" y="629412"/>
                  </a:lnTo>
                  <a:lnTo>
                    <a:pt x="2279904" y="635508"/>
                  </a:lnTo>
                  <a:lnTo>
                    <a:pt x="2287524" y="662940"/>
                  </a:lnTo>
                  <a:lnTo>
                    <a:pt x="2313432" y="655320"/>
                  </a:lnTo>
                  <a:close/>
                </a:path>
                <a:path w="2588259" h="3277235">
                  <a:moveTo>
                    <a:pt x="2325624" y="699516"/>
                  </a:moveTo>
                  <a:lnTo>
                    <a:pt x="2318004" y="672084"/>
                  </a:lnTo>
                  <a:lnTo>
                    <a:pt x="2292096" y="679704"/>
                  </a:lnTo>
                  <a:lnTo>
                    <a:pt x="2299716" y="705612"/>
                  </a:lnTo>
                  <a:lnTo>
                    <a:pt x="2325624" y="699516"/>
                  </a:lnTo>
                  <a:close/>
                </a:path>
                <a:path w="2588259" h="3277235">
                  <a:moveTo>
                    <a:pt x="2337816" y="742188"/>
                  </a:moveTo>
                  <a:lnTo>
                    <a:pt x="2330196" y="716280"/>
                  </a:lnTo>
                  <a:lnTo>
                    <a:pt x="2304288" y="723900"/>
                  </a:lnTo>
                  <a:lnTo>
                    <a:pt x="2311908" y="749808"/>
                  </a:lnTo>
                  <a:lnTo>
                    <a:pt x="2337816" y="742188"/>
                  </a:lnTo>
                  <a:close/>
                </a:path>
                <a:path w="2588259" h="3277235">
                  <a:moveTo>
                    <a:pt x="2345436" y="2683764"/>
                  </a:moveTo>
                  <a:lnTo>
                    <a:pt x="2337816" y="2657856"/>
                  </a:lnTo>
                  <a:lnTo>
                    <a:pt x="2311908" y="2663952"/>
                  </a:lnTo>
                  <a:lnTo>
                    <a:pt x="2319528" y="2691384"/>
                  </a:lnTo>
                  <a:lnTo>
                    <a:pt x="2345436" y="2683764"/>
                  </a:lnTo>
                  <a:close/>
                </a:path>
                <a:path w="2588259" h="3277235">
                  <a:moveTo>
                    <a:pt x="2350008" y="786384"/>
                  </a:moveTo>
                  <a:lnTo>
                    <a:pt x="2342388" y="760476"/>
                  </a:lnTo>
                  <a:lnTo>
                    <a:pt x="2316480" y="766572"/>
                  </a:lnTo>
                  <a:lnTo>
                    <a:pt x="2324100" y="792480"/>
                  </a:lnTo>
                  <a:lnTo>
                    <a:pt x="2350008" y="786384"/>
                  </a:lnTo>
                  <a:close/>
                </a:path>
                <a:path w="2588259" h="3277235">
                  <a:moveTo>
                    <a:pt x="2362200" y="829056"/>
                  </a:moveTo>
                  <a:lnTo>
                    <a:pt x="2354580" y="803148"/>
                  </a:lnTo>
                  <a:lnTo>
                    <a:pt x="2328672" y="810768"/>
                  </a:lnTo>
                  <a:lnTo>
                    <a:pt x="2336292" y="836676"/>
                  </a:lnTo>
                  <a:lnTo>
                    <a:pt x="2362200" y="829056"/>
                  </a:lnTo>
                  <a:close/>
                </a:path>
                <a:path w="2588259" h="3277235">
                  <a:moveTo>
                    <a:pt x="2374392" y="873252"/>
                  </a:moveTo>
                  <a:lnTo>
                    <a:pt x="2366772" y="847344"/>
                  </a:lnTo>
                  <a:lnTo>
                    <a:pt x="2340864" y="854964"/>
                  </a:lnTo>
                  <a:lnTo>
                    <a:pt x="2348484" y="880872"/>
                  </a:lnTo>
                  <a:lnTo>
                    <a:pt x="2374392" y="873252"/>
                  </a:lnTo>
                  <a:close/>
                </a:path>
                <a:path w="2588259" h="3277235">
                  <a:moveTo>
                    <a:pt x="2386584" y="917448"/>
                  </a:moveTo>
                  <a:lnTo>
                    <a:pt x="2378964" y="890016"/>
                  </a:lnTo>
                  <a:lnTo>
                    <a:pt x="2353056" y="897636"/>
                  </a:lnTo>
                  <a:lnTo>
                    <a:pt x="2359152" y="923544"/>
                  </a:lnTo>
                  <a:lnTo>
                    <a:pt x="2386584" y="917448"/>
                  </a:lnTo>
                  <a:close/>
                </a:path>
                <a:path w="2588259" h="3277235">
                  <a:moveTo>
                    <a:pt x="2388108" y="2673096"/>
                  </a:moveTo>
                  <a:lnTo>
                    <a:pt x="2382012" y="2647188"/>
                  </a:lnTo>
                  <a:lnTo>
                    <a:pt x="2356104" y="2653284"/>
                  </a:lnTo>
                  <a:lnTo>
                    <a:pt x="2362200" y="2679192"/>
                  </a:lnTo>
                  <a:lnTo>
                    <a:pt x="2388108" y="2673096"/>
                  </a:lnTo>
                  <a:close/>
                </a:path>
                <a:path w="2588259" h="3277235">
                  <a:moveTo>
                    <a:pt x="2397252" y="960120"/>
                  </a:moveTo>
                  <a:lnTo>
                    <a:pt x="2391156" y="934212"/>
                  </a:lnTo>
                  <a:lnTo>
                    <a:pt x="2365248" y="941832"/>
                  </a:lnTo>
                  <a:lnTo>
                    <a:pt x="2371344" y="967740"/>
                  </a:lnTo>
                  <a:lnTo>
                    <a:pt x="2397252" y="960120"/>
                  </a:lnTo>
                  <a:close/>
                </a:path>
                <a:path w="2588259" h="3277235">
                  <a:moveTo>
                    <a:pt x="2409444" y="1004316"/>
                  </a:moveTo>
                  <a:lnTo>
                    <a:pt x="2403348" y="978408"/>
                  </a:lnTo>
                  <a:lnTo>
                    <a:pt x="2377440" y="984504"/>
                  </a:lnTo>
                  <a:lnTo>
                    <a:pt x="2383536" y="1011936"/>
                  </a:lnTo>
                  <a:lnTo>
                    <a:pt x="2409444" y="1004316"/>
                  </a:lnTo>
                  <a:close/>
                </a:path>
                <a:path w="2588259" h="3277235">
                  <a:moveTo>
                    <a:pt x="2421636" y="1046988"/>
                  </a:moveTo>
                  <a:lnTo>
                    <a:pt x="2414016" y="1021080"/>
                  </a:lnTo>
                  <a:lnTo>
                    <a:pt x="2388108" y="1028700"/>
                  </a:lnTo>
                  <a:lnTo>
                    <a:pt x="2395728" y="1054608"/>
                  </a:lnTo>
                  <a:lnTo>
                    <a:pt x="2421636" y="1046988"/>
                  </a:lnTo>
                  <a:close/>
                </a:path>
                <a:path w="2588259" h="3277235">
                  <a:moveTo>
                    <a:pt x="2430780" y="2662428"/>
                  </a:moveTo>
                  <a:lnTo>
                    <a:pt x="2424684" y="2636520"/>
                  </a:lnTo>
                  <a:lnTo>
                    <a:pt x="2398776" y="2642616"/>
                  </a:lnTo>
                  <a:lnTo>
                    <a:pt x="2404872" y="2668524"/>
                  </a:lnTo>
                  <a:lnTo>
                    <a:pt x="2430780" y="2662428"/>
                  </a:lnTo>
                  <a:close/>
                </a:path>
                <a:path w="2588259" h="3277235">
                  <a:moveTo>
                    <a:pt x="2433828" y="1091184"/>
                  </a:moveTo>
                  <a:lnTo>
                    <a:pt x="2426208" y="1065276"/>
                  </a:lnTo>
                  <a:lnTo>
                    <a:pt x="2400300" y="1072896"/>
                  </a:lnTo>
                  <a:lnTo>
                    <a:pt x="2407920" y="1098804"/>
                  </a:lnTo>
                  <a:lnTo>
                    <a:pt x="2433828" y="1091184"/>
                  </a:lnTo>
                  <a:close/>
                </a:path>
                <a:path w="2588259" h="3277235">
                  <a:moveTo>
                    <a:pt x="2446020" y="1135380"/>
                  </a:moveTo>
                  <a:lnTo>
                    <a:pt x="2438400" y="1107948"/>
                  </a:lnTo>
                  <a:lnTo>
                    <a:pt x="2412492" y="1115568"/>
                  </a:lnTo>
                  <a:lnTo>
                    <a:pt x="2420112" y="1141476"/>
                  </a:lnTo>
                  <a:lnTo>
                    <a:pt x="2446020" y="1135380"/>
                  </a:lnTo>
                  <a:close/>
                </a:path>
                <a:path w="2588259" h="3277235">
                  <a:moveTo>
                    <a:pt x="2458212" y="1178052"/>
                  </a:moveTo>
                  <a:lnTo>
                    <a:pt x="2450592" y="1152144"/>
                  </a:lnTo>
                  <a:lnTo>
                    <a:pt x="2424684" y="1159764"/>
                  </a:lnTo>
                  <a:lnTo>
                    <a:pt x="2432304" y="1185672"/>
                  </a:lnTo>
                  <a:lnTo>
                    <a:pt x="2458212" y="1178052"/>
                  </a:lnTo>
                  <a:close/>
                </a:path>
                <a:path w="2588259" h="3277235">
                  <a:moveTo>
                    <a:pt x="2470404" y="1222248"/>
                  </a:moveTo>
                  <a:lnTo>
                    <a:pt x="2462784" y="1196340"/>
                  </a:lnTo>
                  <a:lnTo>
                    <a:pt x="2436876" y="1202436"/>
                  </a:lnTo>
                  <a:lnTo>
                    <a:pt x="2444496" y="1229868"/>
                  </a:lnTo>
                  <a:lnTo>
                    <a:pt x="2470404" y="1222248"/>
                  </a:lnTo>
                  <a:close/>
                </a:path>
                <a:path w="2588259" h="3277235">
                  <a:moveTo>
                    <a:pt x="2473452" y="2651760"/>
                  </a:moveTo>
                  <a:lnTo>
                    <a:pt x="2467356" y="2625852"/>
                  </a:lnTo>
                  <a:lnTo>
                    <a:pt x="2441448" y="2631948"/>
                  </a:lnTo>
                  <a:lnTo>
                    <a:pt x="2447544" y="2657856"/>
                  </a:lnTo>
                  <a:lnTo>
                    <a:pt x="2473452" y="2651760"/>
                  </a:lnTo>
                  <a:close/>
                </a:path>
                <a:path w="2588259" h="3277235">
                  <a:moveTo>
                    <a:pt x="2482596" y="1264920"/>
                  </a:moveTo>
                  <a:lnTo>
                    <a:pt x="2474976" y="1239012"/>
                  </a:lnTo>
                  <a:lnTo>
                    <a:pt x="2449068" y="1246632"/>
                  </a:lnTo>
                  <a:lnTo>
                    <a:pt x="2456688" y="1272540"/>
                  </a:lnTo>
                  <a:lnTo>
                    <a:pt x="2482596" y="1264920"/>
                  </a:lnTo>
                  <a:close/>
                </a:path>
                <a:path w="2588259" h="3277235">
                  <a:moveTo>
                    <a:pt x="2494788" y="1309116"/>
                  </a:moveTo>
                  <a:lnTo>
                    <a:pt x="2487168" y="1283208"/>
                  </a:lnTo>
                  <a:lnTo>
                    <a:pt x="2461260" y="1290828"/>
                  </a:lnTo>
                  <a:lnTo>
                    <a:pt x="2468880" y="1316736"/>
                  </a:lnTo>
                  <a:lnTo>
                    <a:pt x="2494788" y="1309116"/>
                  </a:lnTo>
                  <a:close/>
                </a:path>
                <a:path w="2588259" h="3277235">
                  <a:moveTo>
                    <a:pt x="2505456" y="1353312"/>
                  </a:moveTo>
                  <a:lnTo>
                    <a:pt x="2499360" y="1327404"/>
                  </a:lnTo>
                  <a:lnTo>
                    <a:pt x="2473452" y="1333500"/>
                  </a:lnTo>
                  <a:lnTo>
                    <a:pt x="2479548" y="1359408"/>
                  </a:lnTo>
                  <a:lnTo>
                    <a:pt x="2505456" y="1353312"/>
                  </a:lnTo>
                  <a:close/>
                </a:path>
                <a:path w="2588259" h="3277235">
                  <a:moveTo>
                    <a:pt x="2517648" y="1395984"/>
                  </a:moveTo>
                  <a:lnTo>
                    <a:pt x="2511552" y="1370076"/>
                  </a:lnTo>
                  <a:lnTo>
                    <a:pt x="2485644" y="1377696"/>
                  </a:lnTo>
                  <a:lnTo>
                    <a:pt x="2491740" y="1403604"/>
                  </a:lnTo>
                  <a:lnTo>
                    <a:pt x="2517648" y="1395984"/>
                  </a:lnTo>
                  <a:close/>
                </a:path>
                <a:path w="2588259" h="3277235">
                  <a:moveTo>
                    <a:pt x="2522220" y="2619768"/>
                  </a:moveTo>
                  <a:lnTo>
                    <a:pt x="2500884" y="2616720"/>
                  </a:lnTo>
                  <a:lnTo>
                    <a:pt x="2484120" y="2621292"/>
                  </a:lnTo>
                  <a:lnTo>
                    <a:pt x="2491740" y="2647200"/>
                  </a:lnTo>
                  <a:lnTo>
                    <a:pt x="2502408" y="2644152"/>
                  </a:lnTo>
                  <a:lnTo>
                    <a:pt x="2517648" y="2647200"/>
                  </a:lnTo>
                  <a:lnTo>
                    <a:pt x="2518156" y="2644152"/>
                  </a:lnTo>
                  <a:lnTo>
                    <a:pt x="2522220" y="2619768"/>
                  </a:lnTo>
                  <a:close/>
                </a:path>
                <a:path w="2588259" h="3277235">
                  <a:moveTo>
                    <a:pt x="2529840" y="1440180"/>
                  </a:moveTo>
                  <a:lnTo>
                    <a:pt x="2523744" y="1414272"/>
                  </a:lnTo>
                  <a:lnTo>
                    <a:pt x="2496312" y="1420368"/>
                  </a:lnTo>
                  <a:lnTo>
                    <a:pt x="2503932" y="1447800"/>
                  </a:lnTo>
                  <a:lnTo>
                    <a:pt x="2529840" y="1440180"/>
                  </a:lnTo>
                  <a:close/>
                </a:path>
                <a:path w="2588259" h="3277235">
                  <a:moveTo>
                    <a:pt x="2542032" y="1484376"/>
                  </a:moveTo>
                  <a:lnTo>
                    <a:pt x="2534412" y="1456956"/>
                  </a:lnTo>
                  <a:lnTo>
                    <a:pt x="2508504" y="1464564"/>
                  </a:lnTo>
                  <a:lnTo>
                    <a:pt x="2516124" y="1490472"/>
                  </a:lnTo>
                  <a:lnTo>
                    <a:pt x="2542032" y="1484376"/>
                  </a:lnTo>
                  <a:close/>
                </a:path>
                <a:path w="2588259" h="3277235">
                  <a:moveTo>
                    <a:pt x="2554224" y="1527060"/>
                  </a:moveTo>
                  <a:lnTo>
                    <a:pt x="2546604" y="1501140"/>
                  </a:lnTo>
                  <a:lnTo>
                    <a:pt x="2520696" y="1508760"/>
                  </a:lnTo>
                  <a:lnTo>
                    <a:pt x="2528316" y="1534668"/>
                  </a:lnTo>
                  <a:lnTo>
                    <a:pt x="2554224" y="1527060"/>
                  </a:lnTo>
                  <a:close/>
                </a:path>
                <a:path w="2588259" h="3277235">
                  <a:moveTo>
                    <a:pt x="2566416" y="1571256"/>
                  </a:moveTo>
                  <a:lnTo>
                    <a:pt x="2558796" y="1545336"/>
                  </a:lnTo>
                  <a:lnTo>
                    <a:pt x="2532888" y="1551432"/>
                  </a:lnTo>
                  <a:lnTo>
                    <a:pt x="2540508" y="1577340"/>
                  </a:lnTo>
                  <a:lnTo>
                    <a:pt x="2566416" y="1571256"/>
                  </a:lnTo>
                  <a:close/>
                </a:path>
                <a:path w="2588259" h="3277235">
                  <a:moveTo>
                    <a:pt x="2578608" y="1613916"/>
                  </a:moveTo>
                  <a:lnTo>
                    <a:pt x="2570988" y="1588008"/>
                  </a:lnTo>
                  <a:lnTo>
                    <a:pt x="2545080" y="1595628"/>
                  </a:lnTo>
                  <a:lnTo>
                    <a:pt x="2552700" y="1621536"/>
                  </a:lnTo>
                  <a:lnTo>
                    <a:pt x="2578608" y="1613916"/>
                  </a:lnTo>
                  <a:close/>
                </a:path>
                <a:path w="2588259" h="3277235">
                  <a:moveTo>
                    <a:pt x="2580132" y="2628912"/>
                  </a:moveTo>
                  <a:lnTo>
                    <a:pt x="2569464" y="2628912"/>
                  </a:lnTo>
                  <a:lnTo>
                    <a:pt x="2560320" y="2627388"/>
                  </a:lnTo>
                  <a:lnTo>
                    <a:pt x="2551176" y="2625864"/>
                  </a:lnTo>
                  <a:lnTo>
                    <a:pt x="2546604" y="2651772"/>
                  </a:lnTo>
                  <a:lnTo>
                    <a:pt x="2580132" y="2657868"/>
                  </a:lnTo>
                  <a:lnTo>
                    <a:pt x="2580132" y="2641104"/>
                  </a:lnTo>
                  <a:lnTo>
                    <a:pt x="2580132" y="2628912"/>
                  </a:lnTo>
                  <a:close/>
                </a:path>
                <a:path w="2588259" h="3277235">
                  <a:moveTo>
                    <a:pt x="2581656" y="2583180"/>
                  </a:moveTo>
                  <a:lnTo>
                    <a:pt x="2554224" y="2583180"/>
                  </a:lnTo>
                  <a:lnTo>
                    <a:pt x="2554224" y="2610612"/>
                  </a:lnTo>
                  <a:lnTo>
                    <a:pt x="2580132" y="2610612"/>
                  </a:lnTo>
                  <a:lnTo>
                    <a:pt x="2581656" y="2583180"/>
                  </a:lnTo>
                  <a:close/>
                </a:path>
                <a:path w="2588259" h="3277235">
                  <a:moveTo>
                    <a:pt x="2581656" y="2537460"/>
                  </a:moveTo>
                  <a:lnTo>
                    <a:pt x="2554224" y="2537460"/>
                  </a:lnTo>
                  <a:lnTo>
                    <a:pt x="2554224" y="2564892"/>
                  </a:lnTo>
                  <a:lnTo>
                    <a:pt x="2581656" y="2564892"/>
                  </a:lnTo>
                  <a:lnTo>
                    <a:pt x="2581656" y="2537460"/>
                  </a:lnTo>
                  <a:close/>
                </a:path>
                <a:path w="2588259" h="3277235">
                  <a:moveTo>
                    <a:pt x="2581656" y="2493264"/>
                  </a:moveTo>
                  <a:lnTo>
                    <a:pt x="2554224" y="2493264"/>
                  </a:lnTo>
                  <a:lnTo>
                    <a:pt x="2554224" y="2519172"/>
                  </a:lnTo>
                  <a:lnTo>
                    <a:pt x="2581656" y="2520696"/>
                  </a:lnTo>
                  <a:lnTo>
                    <a:pt x="2581656" y="2493264"/>
                  </a:lnTo>
                  <a:close/>
                </a:path>
                <a:path w="2588259" h="3277235">
                  <a:moveTo>
                    <a:pt x="2581656" y="2447544"/>
                  </a:moveTo>
                  <a:lnTo>
                    <a:pt x="2554224" y="2447544"/>
                  </a:lnTo>
                  <a:lnTo>
                    <a:pt x="2554224" y="2474976"/>
                  </a:lnTo>
                  <a:lnTo>
                    <a:pt x="2581656" y="2474976"/>
                  </a:lnTo>
                  <a:lnTo>
                    <a:pt x="2581656" y="2447544"/>
                  </a:lnTo>
                  <a:close/>
                </a:path>
                <a:path w="2588259" h="3277235">
                  <a:moveTo>
                    <a:pt x="2581656" y="2403348"/>
                  </a:moveTo>
                  <a:lnTo>
                    <a:pt x="2555748" y="2401824"/>
                  </a:lnTo>
                  <a:lnTo>
                    <a:pt x="2555748" y="2429256"/>
                  </a:lnTo>
                  <a:lnTo>
                    <a:pt x="2581656" y="2429256"/>
                  </a:lnTo>
                  <a:lnTo>
                    <a:pt x="2581656" y="2403348"/>
                  </a:lnTo>
                  <a:close/>
                </a:path>
                <a:path w="2588259" h="3277235">
                  <a:moveTo>
                    <a:pt x="2583180" y="2357628"/>
                  </a:moveTo>
                  <a:lnTo>
                    <a:pt x="2555748" y="2357628"/>
                  </a:lnTo>
                  <a:lnTo>
                    <a:pt x="2555748" y="2385060"/>
                  </a:lnTo>
                  <a:lnTo>
                    <a:pt x="2581656" y="2385060"/>
                  </a:lnTo>
                  <a:lnTo>
                    <a:pt x="2583180" y="2357628"/>
                  </a:lnTo>
                  <a:close/>
                </a:path>
                <a:path w="2588259" h="3277235">
                  <a:moveTo>
                    <a:pt x="2583180" y="2311908"/>
                  </a:moveTo>
                  <a:lnTo>
                    <a:pt x="2555748" y="2311908"/>
                  </a:lnTo>
                  <a:lnTo>
                    <a:pt x="2555748" y="2339340"/>
                  </a:lnTo>
                  <a:lnTo>
                    <a:pt x="2583180" y="2339340"/>
                  </a:lnTo>
                  <a:lnTo>
                    <a:pt x="2583180" y="2311908"/>
                  </a:lnTo>
                  <a:close/>
                </a:path>
                <a:path w="2588259" h="3277235">
                  <a:moveTo>
                    <a:pt x="2583180" y="2267712"/>
                  </a:moveTo>
                  <a:lnTo>
                    <a:pt x="2555748" y="2267712"/>
                  </a:lnTo>
                  <a:lnTo>
                    <a:pt x="2555748" y="2293620"/>
                  </a:lnTo>
                  <a:lnTo>
                    <a:pt x="2583180" y="2293620"/>
                  </a:lnTo>
                  <a:lnTo>
                    <a:pt x="2583180" y="2267712"/>
                  </a:lnTo>
                  <a:close/>
                </a:path>
                <a:path w="2588259" h="3277235">
                  <a:moveTo>
                    <a:pt x="2583180" y="2221992"/>
                  </a:moveTo>
                  <a:lnTo>
                    <a:pt x="2555748" y="2221992"/>
                  </a:lnTo>
                  <a:lnTo>
                    <a:pt x="2555748" y="2249424"/>
                  </a:lnTo>
                  <a:lnTo>
                    <a:pt x="2583180" y="2249424"/>
                  </a:lnTo>
                  <a:lnTo>
                    <a:pt x="2583180" y="2221992"/>
                  </a:lnTo>
                  <a:close/>
                </a:path>
                <a:path w="2588259" h="3277235">
                  <a:moveTo>
                    <a:pt x="2583180" y="2176272"/>
                  </a:moveTo>
                  <a:lnTo>
                    <a:pt x="2557272" y="2176272"/>
                  </a:lnTo>
                  <a:lnTo>
                    <a:pt x="2557272" y="2203704"/>
                  </a:lnTo>
                  <a:lnTo>
                    <a:pt x="2583180" y="2203704"/>
                  </a:lnTo>
                  <a:lnTo>
                    <a:pt x="2583180" y="2176272"/>
                  </a:lnTo>
                  <a:close/>
                </a:path>
                <a:path w="2588259" h="3277235">
                  <a:moveTo>
                    <a:pt x="2584704" y="2132076"/>
                  </a:moveTo>
                  <a:lnTo>
                    <a:pt x="2557272" y="2132076"/>
                  </a:lnTo>
                  <a:lnTo>
                    <a:pt x="2557272" y="2157984"/>
                  </a:lnTo>
                  <a:lnTo>
                    <a:pt x="2583180" y="2159508"/>
                  </a:lnTo>
                  <a:lnTo>
                    <a:pt x="2584704" y="2132076"/>
                  </a:lnTo>
                  <a:close/>
                </a:path>
                <a:path w="2588259" h="3277235">
                  <a:moveTo>
                    <a:pt x="2584704" y="2086356"/>
                  </a:moveTo>
                  <a:lnTo>
                    <a:pt x="2557272" y="2086356"/>
                  </a:lnTo>
                  <a:lnTo>
                    <a:pt x="2557272" y="2113788"/>
                  </a:lnTo>
                  <a:lnTo>
                    <a:pt x="2584704" y="2113788"/>
                  </a:lnTo>
                  <a:lnTo>
                    <a:pt x="2584704" y="2086356"/>
                  </a:lnTo>
                  <a:close/>
                </a:path>
                <a:path w="2588259" h="3277235">
                  <a:moveTo>
                    <a:pt x="2584704" y="2042160"/>
                  </a:moveTo>
                  <a:lnTo>
                    <a:pt x="2557272" y="2040636"/>
                  </a:lnTo>
                  <a:lnTo>
                    <a:pt x="2557272" y="2068068"/>
                  </a:lnTo>
                  <a:lnTo>
                    <a:pt x="2584704" y="2068068"/>
                  </a:lnTo>
                  <a:lnTo>
                    <a:pt x="2584704" y="2042160"/>
                  </a:lnTo>
                  <a:close/>
                </a:path>
                <a:path w="2588259" h="3277235">
                  <a:moveTo>
                    <a:pt x="2584704" y="1996440"/>
                  </a:moveTo>
                  <a:lnTo>
                    <a:pt x="2557272" y="1996440"/>
                  </a:lnTo>
                  <a:lnTo>
                    <a:pt x="2557272" y="2023872"/>
                  </a:lnTo>
                  <a:lnTo>
                    <a:pt x="2584704" y="2023872"/>
                  </a:lnTo>
                  <a:lnTo>
                    <a:pt x="2584704" y="1996440"/>
                  </a:lnTo>
                  <a:close/>
                </a:path>
                <a:path w="2588259" h="3277235">
                  <a:moveTo>
                    <a:pt x="2584704" y="1950720"/>
                  </a:moveTo>
                  <a:lnTo>
                    <a:pt x="2558796" y="1950720"/>
                  </a:lnTo>
                  <a:lnTo>
                    <a:pt x="2558796" y="1978152"/>
                  </a:lnTo>
                  <a:lnTo>
                    <a:pt x="2584704" y="1978152"/>
                  </a:lnTo>
                  <a:lnTo>
                    <a:pt x="2584704" y="1950720"/>
                  </a:lnTo>
                  <a:close/>
                </a:path>
                <a:path w="2588259" h="3277235">
                  <a:moveTo>
                    <a:pt x="2586228" y="1906524"/>
                  </a:moveTo>
                  <a:lnTo>
                    <a:pt x="2558796" y="1906524"/>
                  </a:lnTo>
                  <a:lnTo>
                    <a:pt x="2558796" y="1932432"/>
                  </a:lnTo>
                  <a:lnTo>
                    <a:pt x="2584704" y="1932432"/>
                  </a:lnTo>
                  <a:lnTo>
                    <a:pt x="2586228" y="1906524"/>
                  </a:lnTo>
                  <a:close/>
                </a:path>
                <a:path w="2588259" h="3277235">
                  <a:moveTo>
                    <a:pt x="2586228" y="1860804"/>
                  </a:moveTo>
                  <a:lnTo>
                    <a:pt x="2558796" y="1860804"/>
                  </a:lnTo>
                  <a:lnTo>
                    <a:pt x="2558796" y="1888236"/>
                  </a:lnTo>
                  <a:lnTo>
                    <a:pt x="2586228" y="1888236"/>
                  </a:lnTo>
                  <a:lnTo>
                    <a:pt x="2586228" y="1860804"/>
                  </a:lnTo>
                  <a:close/>
                </a:path>
                <a:path w="2588259" h="3277235">
                  <a:moveTo>
                    <a:pt x="2586228" y="1815084"/>
                  </a:moveTo>
                  <a:lnTo>
                    <a:pt x="2558796" y="1815084"/>
                  </a:lnTo>
                  <a:lnTo>
                    <a:pt x="2558796" y="1842516"/>
                  </a:lnTo>
                  <a:lnTo>
                    <a:pt x="2586228" y="1842516"/>
                  </a:lnTo>
                  <a:lnTo>
                    <a:pt x="2586228" y="1815084"/>
                  </a:lnTo>
                  <a:close/>
                </a:path>
                <a:path w="2588259" h="3277235">
                  <a:moveTo>
                    <a:pt x="2586228" y="1770888"/>
                  </a:moveTo>
                  <a:lnTo>
                    <a:pt x="2558796" y="1770888"/>
                  </a:lnTo>
                  <a:lnTo>
                    <a:pt x="2558796" y="1796796"/>
                  </a:lnTo>
                  <a:lnTo>
                    <a:pt x="2586228" y="1798320"/>
                  </a:lnTo>
                  <a:lnTo>
                    <a:pt x="2586228" y="1770888"/>
                  </a:lnTo>
                  <a:close/>
                </a:path>
                <a:path w="2588259" h="3277235">
                  <a:moveTo>
                    <a:pt x="2586228" y="1725168"/>
                  </a:moveTo>
                  <a:lnTo>
                    <a:pt x="2560320" y="1725168"/>
                  </a:lnTo>
                  <a:lnTo>
                    <a:pt x="2560320" y="1752600"/>
                  </a:lnTo>
                  <a:lnTo>
                    <a:pt x="2586228" y="1752600"/>
                  </a:lnTo>
                  <a:lnTo>
                    <a:pt x="2586228" y="1725168"/>
                  </a:lnTo>
                  <a:close/>
                </a:path>
                <a:path w="2588259" h="3277235">
                  <a:moveTo>
                    <a:pt x="2587752" y="1680972"/>
                  </a:moveTo>
                  <a:lnTo>
                    <a:pt x="2560320" y="1679448"/>
                  </a:lnTo>
                  <a:lnTo>
                    <a:pt x="2560320" y="1706880"/>
                  </a:lnTo>
                  <a:lnTo>
                    <a:pt x="2586228" y="1706880"/>
                  </a:lnTo>
                  <a:lnTo>
                    <a:pt x="2587752" y="1680972"/>
                  </a:lnTo>
                  <a:close/>
                </a:path>
                <a:path w="2588259" h="3277235">
                  <a:moveTo>
                    <a:pt x="2587752" y="1647456"/>
                  </a:moveTo>
                  <a:lnTo>
                    <a:pt x="2583180" y="1632216"/>
                  </a:lnTo>
                  <a:lnTo>
                    <a:pt x="2557272" y="1639836"/>
                  </a:lnTo>
                  <a:lnTo>
                    <a:pt x="2560320" y="1650504"/>
                  </a:lnTo>
                  <a:lnTo>
                    <a:pt x="2560320" y="1662696"/>
                  </a:lnTo>
                  <a:lnTo>
                    <a:pt x="2587752" y="1662696"/>
                  </a:lnTo>
                  <a:lnTo>
                    <a:pt x="2587752" y="1647456"/>
                  </a:lnTo>
                  <a:close/>
                </a:path>
              </a:pathLst>
            </a:custGeom>
            <a:solidFill>
              <a:srgbClr val="2A4B9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5" name="object 125" descr="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8801100" y="2313431"/>
              <a:ext cx="646175" cy="184403"/>
            </a:xfrm>
            <a:prstGeom prst="rect">
              <a:avLst/>
            </a:prstGeom>
          </p:spPr>
        </p:pic>
        <p:pic>
          <p:nvPicPr>
            <p:cNvPr id="126" name="object 126" descr="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7604760" y="2843784"/>
              <a:ext cx="211836" cy="6263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50423" y="7197852"/>
            <a:ext cx="106680" cy="153923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323087" y="7142988"/>
            <a:ext cx="1132840" cy="254635"/>
            <a:chOff x="323087" y="7142988"/>
            <a:chExt cx="1132840" cy="254635"/>
          </a:xfrm>
        </p:grpSpPr>
        <p:sp>
          <p:nvSpPr>
            <p:cNvPr id="4" name="object 4" descr=""/>
            <p:cNvSpPr/>
            <p:nvPr/>
          </p:nvSpPr>
          <p:spPr>
            <a:xfrm>
              <a:off x="323075" y="7142988"/>
              <a:ext cx="254635" cy="254635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520" y="146316"/>
                  </a:moveTo>
                  <a:lnTo>
                    <a:pt x="0" y="146316"/>
                  </a:lnTo>
                  <a:lnTo>
                    <a:pt x="0" y="254520"/>
                  </a:lnTo>
                  <a:lnTo>
                    <a:pt x="254520" y="254520"/>
                  </a:lnTo>
                  <a:lnTo>
                    <a:pt x="254520" y="146316"/>
                  </a:lnTo>
                  <a:close/>
                </a:path>
                <a:path w="254634" h="254634">
                  <a:moveTo>
                    <a:pt x="254520" y="0"/>
                  </a:moveTo>
                  <a:lnTo>
                    <a:pt x="0" y="0"/>
                  </a:lnTo>
                  <a:lnTo>
                    <a:pt x="0" y="108216"/>
                  </a:lnTo>
                  <a:lnTo>
                    <a:pt x="254520" y="108216"/>
                  </a:lnTo>
                  <a:lnTo>
                    <a:pt x="254520" y="0"/>
                  </a:lnTo>
                  <a:close/>
                </a:path>
              </a:pathLst>
            </a:custGeom>
            <a:solidFill>
              <a:srgbClr val="9CA5A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220" y="7142988"/>
              <a:ext cx="249935" cy="252983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911352" y="7142988"/>
              <a:ext cx="544195" cy="254000"/>
            </a:xfrm>
            <a:custGeom>
              <a:avLst/>
              <a:gdLst/>
              <a:ahLst/>
              <a:cxnLst/>
              <a:rect l="l" t="t" r="r" b="b"/>
              <a:pathLst>
                <a:path w="544194" h="254000">
                  <a:moveTo>
                    <a:pt x="252984" y="0"/>
                  </a:moveTo>
                  <a:lnTo>
                    <a:pt x="0" y="0"/>
                  </a:lnTo>
                  <a:lnTo>
                    <a:pt x="0" y="127000"/>
                  </a:lnTo>
                  <a:lnTo>
                    <a:pt x="0" y="252730"/>
                  </a:lnTo>
                  <a:lnTo>
                    <a:pt x="105156" y="252730"/>
                  </a:lnTo>
                  <a:lnTo>
                    <a:pt x="105156" y="127000"/>
                  </a:lnTo>
                  <a:lnTo>
                    <a:pt x="146304" y="127000"/>
                  </a:lnTo>
                  <a:lnTo>
                    <a:pt x="146304" y="252730"/>
                  </a:lnTo>
                  <a:lnTo>
                    <a:pt x="252984" y="252730"/>
                  </a:lnTo>
                  <a:lnTo>
                    <a:pt x="252984" y="127000"/>
                  </a:lnTo>
                  <a:lnTo>
                    <a:pt x="252984" y="0"/>
                  </a:lnTo>
                  <a:close/>
                </a:path>
                <a:path w="544194" h="254000">
                  <a:moveTo>
                    <a:pt x="544068" y="0"/>
                  </a:moveTo>
                  <a:lnTo>
                    <a:pt x="291084" y="0"/>
                  </a:lnTo>
                  <a:lnTo>
                    <a:pt x="291084" y="127000"/>
                  </a:lnTo>
                  <a:lnTo>
                    <a:pt x="291084" y="254000"/>
                  </a:lnTo>
                  <a:lnTo>
                    <a:pt x="397764" y="254000"/>
                  </a:lnTo>
                  <a:lnTo>
                    <a:pt x="397764" y="127000"/>
                  </a:lnTo>
                  <a:lnTo>
                    <a:pt x="437388" y="127000"/>
                  </a:lnTo>
                  <a:lnTo>
                    <a:pt x="437388" y="254000"/>
                  </a:lnTo>
                  <a:lnTo>
                    <a:pt x="544068" y="254000"/>
                  </a:lnTo>
                  <a:lnTo>
                    <a:pt x="544068" y="127000"/>
                  </a:lnTo>
                  <a:lnTo>
                    <a:pt x="544068" y="0"/>
                  </a:lnTo>
                  <a:close/>
                </a:path>
              </a:pathLst>
            </a:custGeom>
            <a:solidFill>
              <a:srgbClr val="9CA5A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 descr=""/>
          <p:cNvGrpSpPr/>
          <p:nvPr/>
        </p:nvGrpSpPr>
        <p:grpSpPr>
          <a:xfrm>
            <a:off x="1632204" y="7184135"/>
            <a:ext cx="668020" cy="149860"/>
            <a:chOff x="1632204" y="7184135"/>
            <a:chExt cx="668020" cy="149860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2204" y="7214615"/>
              <a:ext cx="301752" cy="118872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1955279" y="7214628"/>
              <a:ext cx="90170" cy="99060"/>
            </a:xfrm>
            <a:custGeom>
              <a:avLst/>
              <a:gdLst/>
              <a:ahLst/>
              <a:cxnLst/>
              <a:rect l="l" t="t" r="r" b="b"/>
              <a:pathLst>
                <a:path w="90169" h="99059">
                  <a:moveTo>
                    <a:pt x="89916" y="0"/>
                  </a:moveTo>
                  <a:lnTo>
                    <a:pt x="62484" y="0"/>
                  </a:lnTo>
                  <a:lnTo>
                    <a:pt x="62484" y="36830"/>
                  </a:lnTo>
                  <a:lnTo>
                    <a:pt x="27432" y="36830"/>
                  </a:lnTo>
                  <a:lnTo>
                    <a:pt x="27432" y="0"/>
                  </a:lnTo>
                  <a:lnTo>
                    <a:pt x="0" y="0"/>
                  </a:lnTo>
                  <a:lnTo>
                    <a:pt x="0" y="36830"/>
                  </a:lnTo>
                  <a:lnTo>
                    <a:pt x="0" y="60960"/>
                  </a:lnTo>
                  <a:lnTo>
                    <a:pt x="0" y="99060"/>
                  </a:lnTo>
                  <a:lnTo>
                    <a:pt x="27432" y="99060"/>
                  </a:lnTo>
                  <a:lnTo>
                    <a:pt x="27432" y="60960"/>
                  </a:lnTo>
                  <a:lnTo>
                    <a:pt x="62484" y="60960"/>
                  </a:lnTo>
                  <a:lnTo>
                    <a:pt x="62484" y="99060"/>
                  </a:lnTo>
                  <a:lnTo>
                    <a:pt x="89916" y="99060"/>
                  </a:lnTo>
                  <a:lnTo>
                    <a:pt x="89916" y="60960"/>
                  </a:lnTo>
                  <a:lnTo>
                    <a:pt x="89916" y="36830"/>
                  </a:lnTo>
                  <a:lnTo>
                    <a:pt x="89916" y="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65020" y="7214615"/>
              <a:ext cx="123444" cy="99060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08276" y="7184135"/>
              <a:ext cx="91440" cy="129540"/>
            </a:xfrm>
            <a:prstGeom prst="rect">
              <a:avLst/>
            </a:prstGeom>
          </p:spPr>
        </p:pic>
      </p:grpSp>
      <p:grpSp>
        <p:nvGrpSpPr>
          <p:cNvPr id="12" name="object 12" descr=""/>
          <p:cNvGrpSpPr/>
          <p:nvPr/>
        </p:nvGrpSpPr>
        <p:grpSpPr>
          <a:xfrm>
            <a:off x="2363724" y="7211568"/>
            <a:ext cx="822960" cy="104139"/>
            <a:chOff x="2363724" y="7211568"/>
            <a:chExt cx="822960" cy="104139"/>
          </a:xfrm>
        </p:grpSpPr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63724" y="7214616"/>
              <a:ext cx="91439" cy="99060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2476500" y="7211568"/>
              <a:ext cx="710565" cy="104139"/>
            </a:xfrm>
            <a:custGeom>
              <a:avLst/>
              <a:gdLst/>
              <a:ahLst/>
              <a:cxnLst/>
              <a:rect l="l" t="t" r="r" b="b"/>
              <a:pathLst>
                <a:path w="710564" h="104140">
                  <a:moveTo>
                    <a:pt x="89916" y="3060"/>
                  </a:moveTo>
                  <a:lnTo>
                    <a:pt x="62484" y="3060"/>
                  </a:lnTo>
                  <a:lnTo>
                    <a:pt x="62484" y="39890"/>
                  </a:lnTo>
                  <a:lnTo>
                    <a:pt x="27432" y="39890"/>
                  </a:lnTo>
                  <a:lnTo>
                    <a:pt x="27432" y="3060"/>
                  </a:lnTo>
                  <a:lnTo>
                    <a:pt x="0" y="3060"/>
                  </a:lnTo>
                  <a:lnTo>
                    <a:pt x="0" y="39890"/>
                  </a:lnTo>
                  <a:lnTo>
                    <a:pt x="0" y="64020"/>
                  </a:lnTo>
                  <a:lnTo>
                    <a:pt x="0" y="102120"/>
                  </a:lnTo>
                  <a:lnTo>
                    <a:pt x="27432" y="102120"/>
                  </a:lnTo>
                  <a:lnTo>
                    <a:pt x="27432" y="64020"/>
                  </a:lnTo>
                  <a:lnTo>
                    <a:pt x="62484" y="64020"/>
                  </a:lnTo>
                  <a:lnTo>
                    <a:pt x="62484" y="102120"/>
                  </a:lnTo>
                  <a:lnTo>
                    <a:pt x="89916" y="102120"/>
                  </a:lnTo>
                  <a:lnTo>
                    <a:pt x="89916" y="64020"/>
                  </a:lnTo>
                  <a:lnTo>
                    <a:pt x="89916" y="39890"/>
                  </a:lnTo>
                  <a:lnTo>
                    <a:pt x="89916" y="3060"/>
                  </a:lnTo>
                  <a:close/>
                </a:path>
                <a:path w="710564" h="104140">
                  <a:moveTo>
                    <a:pt x="201168" y="82296"/>
                  </a:moveTo>
                  <a:lnTo>
                    <a:pt x="179832" y="67056"/>
                  </a:lnTo>
                  <a:lnTo>
                    <a:pt x="176784" y="71628"/>
                  </a:lnTo>
                  <a:lnTo>
                    <a:pt x="173736" y="73152"/>
                  </a:lnTo>
                  <a:lnTo>
                    <a:pt x="170688" y="76200"/>
                  </a:lnTo>
                  <a:lnTo>
                    <a:pt x="166116" y="77724"/>
                  </a:lnTo>
                  <a:lnTo>
                    <a:pt x="163068" y="79248"/>
                  </a:lnTo>
                  <a:lnTo>
                    <a:pt x="150876" y="79248"/>
                  </a:lnTo>
                  <a:lnTo>
                    <a:pt x="144780" y="76200"/>
                  </a:lnTo>
                  <a:lnTo>
                    <a:pt x="135636" y="67056"/>
                  </a:lnTo>
                  <a:lnTo>
                    <a:pt x="134112" y="59436"/>
                  </a:lnTo>
                  <a:lnTo>
                    <a:pt x="134112" y="44196"/>
                  </a:lnTo>
                  <a:lnTo>
                    <a:pt x="135636" y="38100"/>
                  </a:lnTo>
                  <a:lnTo>
                    <a:pt x="144780" y="28956"/>
                  </a:lnTo>
                  <a:lnTo>
                    <a:pt x="150876" y="25908"/>
                  </a:lnTo>
                  <a:lnTo>
                    <a:pt x="156972" y="25908"/>
                  </a:lnTo>
                  <a:lnTo>
                    <a:pt x="163537" y="26530"/>
                  </a:lnTo>
                  <a:lnTo>
                    <a:pt x="169545" y="28575"/>
                  </a:lnTo>
                  <a:lnTo>
                    <a:pt x="174967" y="32346"/>
                  </a:lnTo>
                  <a:lnTo>
                    <a:pt x="179832" y="38100"/>
                  </a:lnTo>
                  <a:lnTo>
                    <a:pt x="199644" y="21336"/>
                  </a:lnTo>
                  <a:lnTo>
                    <a:pt x="191071" y="12217"/>
                  </a:lnTo>
                  <a:lnTo>
                    <a:pt x="181356" y="5524"/>
                  </a:lnTo>
                  <a:lnTo>
                    <a:pt x="170497" y="1409"/>
                  </a:lnTo>
                  <a:lnTo>
                    <a:pt x="158496" y="0"/>
                  </a:lnTo>
                  <a:lnTo>
                    <a:pt x="147612" y="1104"/>
                  </a:lnTo>
                  <a:lnTo>
                    <a:pt x="114147" y="23533"/>
                  </a:lnTo>
                  <a:lnTo>
                    <a:pt x="105156" y="51816"/>
                  </a:lnTo>
                  <a:lnTo>
                    <a:pt x="106248" y="62699"/>
                  </a:lnTo>
                  <a:lnTo>
                    <a:pt x="128460" y="95923"/>
                  </a:lnTo>
                  <a:lnTo>
                    <a:pt x="156972" y="103632"/>
                  </a:lnTo>
                  <a:lnTo>
                    <a:pt x="164439" y="103327"/>
                  </a:lnTo>
                  <a:lnTo>
                    <a:pt x="171069" y="102298"/>
                  </a:lnTo>
                  <a:lnTo>
                    <a:pt x="177114" y="100418"/>
                  </a:lnTo>
                  <a:lnTo>
                    <a:pt x="188976" y="94488"/>
                  </a:lnTo>
                  <a:lnTo>
                    <a:pt x="201168" y="82296"/>
                  </a:lnTo>
                  <a:close/>
                </a:path>
                <a:path w="710564" h="104140">
                  <a:moveTo>
                    <a:pt x="297167" y="3060"/>
                  </a:moveTo>
                  <a:lnTo>
                    <a:pt x="210299" y="3060"/>
                  </a:lnTo>
                  <a:lnTo>
                    <a:pt x="210299" y="27190"/>
                  </a:lnTo>
                  <a:lnTo>
                    <a:pt x="239255" y="27190"/>
                  </a:lnTo>
                  <a:lnTo>
                    <a:pt x="239255" y="102120"/>
                  </a:lnTo>
                  <a:lnTo>
                    <a:pt x="268211" y="102120"/>
                  </a:lnTo>
                  <a:lnTo>
                    <a:pt x="268211" y="27190"/>
                  </a:lnTo>
                  <a:lnTo>
                    <a:pt x="297167" y="27190"/>
                  </a:lnTo>
                  <a:lnTo>
                    <a:pt x="297167" y="3060"/>
                  </a:lnTo>
                  <a:close/>
                </a:path>
                <a:path w="710564" h="104140">
                  <a:moveTo>
                    <a:pt x="400812" y="3060"/>
                  </a:moveTo>
                  <a:lnTo>
                    <a:pt x="374904" y="3060"/>
                  </a:lnTo>
                  <a:lnTo>
                    <a:pt x="336804" y="57924"/>
                  </a:lnTo>
                  <a:lnTo>
                    <a:pt x="336804" y="3060"/>
                  </a:lnTo>
                  <a:lnTo>
                    <a:pt x="309372" y="3060"/>
                  </a:lnTo>
                  <a:lnTo>
                    <a:pt x="309372" y="102120"/>
                  </a:lnTo>
                  <a:lnTo>
                    <a:pt x="335280" y="102120"/>
                  </a:lnTo>
                  <a:lnTo>
                    <a:pt x="373380" y="45732"/>
                  </a:lnTo>
                  <a:lnTo>
                    <a:pt x="373380" y="102120"/>
                  </a:lnTo>
                  <a:lnTo>
                    <a:pt x="400812" y="102120"/>
                  </a:lnTo>
                  <a:lnTo>
                    <a:pt x="400812" y="3060"/>
                  </a:lnTo>
                  <a:close/>
                </a:path>
                <a:path w="710564" h="104140">
                  <a:moveTo>
                    <a:pt x="501383" y="3060"/>
                  </a:moveTo>
                  <a:lnTo>
                    <a:pt x="412991" y="3060"/>
                  </a:lnTo>
                  <a:lnTo>
                    <a:pt x="412991" y="27190"/>
                  </a:lnTo>
                  <a:lnTo>
                    <a:pt x="443471" y="27190"/>
                  </a:lnTo>
                  <a:lnTo>
                    <a:pt x="443471" y="102120"/>
                  </a:lnTo>
                  <a:lnTo>
                    <a:pt x="470903" y="102120"/>
                  </a:lnTo>
                  <a:lnTo>
                    <a:pt x="470903" y="27190"/>
                  </a:lnTo>
                  <a:lnTo>
                    <a:pt x="501383" y="27190"/>
                  </a:lnTo>
                  <a:lnTo>
                    <a:pt x="501383" y="3060"/>
                  </a:lnTo>
                  <a:close/>
                </a:path>
                <a:path w="710564" h="104140">
                  <a:moveTo>
                    <a:pt x="614159" y="3048"/>
                  </a:moveTo>
                  <a:lnTo>
                    <a:pt x="583679" y="3048"/>
                  </a:lnTo>
                  <a:lnTo>
                    <a:pt x="562343" y="48768"/>
                  </a:lnTo>
                  <a:lnTo>
                    <a:pt x="539483" y="3048"/>
                  </a:lnTo>
                  <a:lnTo>
                    <a:pt x="509003" y="3048"/>
                  </a:lnTo>
                  <a:lnTo>
                    <a:pt x="548627" y="76200"/>
                  </a:lnTo>
                  <a:lnTo>
                    <a:pt x="545579" y="79248"/>
                  </a:lnTo>
                  <a:lnTo>
                    <a:pt x="542531" y="80772"/>
                  </a:lnTo>
                  <a:lnTo>
                    <a:pt x="534911" y="80772"/>
                  </a:lnTo>
                  <a:lnTo>
                    <a:pt x="528815" y="77724"/>
                  </a:lnTo>
                  <a:lnTo>
                    <a:pt x="518147" y="97536"/>
                  </a:lnTo>
                  <a:lnTo>
                    <a:pt x="533387" y="103632"/>
                  </a:lnTo>
                  <a:lnTo>
                    <a:pt x="541007" y="103632"/>
                  </a:lnTo>
                  <a:lnTo>
                    <a:pt x="548627" y="103632"/>
                  </a:lnTo>
                  <a:lnTo>
                    <a:pt x="554723" y="102108"/>
                  </a:lnTo>
                  <a:lnTo>
                    <a:pt x="560819" y="97536"/>
                  </a:lnTo>
                  <a:lnTo>
                    <a:pt x="565391" y="94488"/>
                  </a:lnTo>
                  <a:lnTo>
                    <a:pt x="574535" y="79248"/>
                  </a:lnTo>
                  <a:lnTo>
                    <a:pt x="614159" y="3048"/>
                  </a:lnTo>
                  <a:close/>
                </a:path>
                <a:path w="710564" h="104140">
                  <a:moveTo>
                    <a:pt x="710184" y="3060"/>
                  </a:moveTo>
                  <a:lnTo>
                    <a:pt x="621792" y="3060"/>
                  </a:lnTo>
                  <a:lnTo>
                    <a:pt x="621792" y="27190"/>
                  </a:lnTo>
                  <a:lnTo>
                    <a:pt x="652272" y="27190"/>
                  </a:lnTo>
                  <a:lnTo>
                    <a:pt x="652272" y="102120"/>
                  </a:lnTo>
                  <a:lnTo>
                    <a:pt x="679704" y="102120"/>
                  </a:lnTo>
                  <a:lnTo>
                    <a:pt x="679704" y="27190"/>
                  </a:lnTo>
                  <a:lnTo>
                    <a:pt x="710184" y="27190"/>
                  </a:lnTo>
                  <a:lnTo>
                    <a:pt x="710184" y="306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" name="object 15" descr=""/>
          <p:cNvGrpSpPr/>
          <p:nvPr/>
        </p:nvGrpSpPr>
        <p:grpSpPr>
          <a:xfrm>
            <a:off x="3244596" y="7211568"/>
            <a:ext cx="1767839" cy="104139"/>
            <a:chOff x="3244596" y="7211568"/>
            <a:chExt cx="1767839" cy="104139"/>
          </a:xfrm>
        </p:grpSpPr>
        <p:sp>
          <p:nvSpPr>
            <p:cNvPr id="16" name="object 16" descr=""/>
            <p:cNvSpPr/>
            <p:nvPr/>
          </p:nvSpPr>
          <p:spPr>
            <a:xfrm>
              <a:off x="3244596" y="7211568"/>
              <a:ext cx="1333500" cy="104139"/>
            </a:xfrm>
            <a:custGeom>
              <a:avLst/>
              <a:gdLst/>
              <a:ahLst/>
              <a:cxnLst/>
              <a:rect l="l" t="t" r="r" b="b"/>
              <a:pathLst>
                <a:path w="1333500" h="104140">
                  <a:moveTo>
                    <a:pt x="88392" y="3060"/>
                  </a:moveTo>
                  <a:lnTo>
                    <a:pt x="0" y="3060"/>
                  </a:lnTo>
                  <a:lnTo>
                    <a:pt x="0" y="27190"/>
                  </a:lnTo>
                  <a:lnTo>
                    <a:pt x="0" y="102120"/>
                  </a:lnTo>
                  <a:lnTo>
                    <a:pt x="27432" y="102120"/>
                  </a:lnTo>
                  <a:lnTo>
                    <a:pt x="27432" y="27190"/>
                  </a:lnTo>
                  <a:lnTo>
                    <a:pt x="60960" y="27190"/>
                  </a:lnTo>
                  <a:lnTo>
                    <a:pt x="60960" y="102120"/>
                  </a:lnTo>
                  <a:lnTo>
                    <a:pt x="88392" y="102120"/>
                  </a:lnTo>
                  <a:lnTo>
                    <a:pt x="88392" y="27190"/>
                  </a:lnTo>
                  <a:lnTo>
                    <a:pt x="88392" y="3060"/>
                  </a:lnTo>
                  <a:close/>
                </a:path>
                <a:path w="1333500" h="104140">
                  <a:moveTo>
                    <a:pt x="193548" y="38112"/>
                  </a:moveTo>
                  <a:lnTo>
                    <a:pt x="192709" y="30416"/>
                  </a:lnTo>
                  <a:lnTo>
                    <a:pt x="191160" y="25920"/>
                  </a:lnTo>
                  <a:lnTo>
                    <a:pt x="190309" y="23444"/>
                  </a:lnTo>
                  <a:lnTo>
                    <a:pt x="166116" y="4699"/>
                  </a:lnTo>
                  <a:lnTo>
                    <a:pt x="166116" y="35064"/>
                  </a:lnTo>
                  <a:lnTo>
                    <a:pt x="166116" y="42684"/>
                  </a:lnTo>
                  <a:lnTo>
                    <a:pt x="164592" y="45732"/>
                  </a:lnTo>
                  <a:lnTo>
                    <a:pt x="161544" y="48780"/>
                  </a:lnTo>
                  <a:lnTo>
                    <a:pt x="155448" y="51828"/>
                  </a:lnTo>
                  <a:lnTo>
                    <a:pt x="137160" y="51828"/>
                  </a:lnTo>
                  <a:lnTo>
                    <a:pt x="137160" y="25920"/>
                  </a:lnTo>
                  <a:lnTo>
                    <a:pt x="155448" y="25920"/>
                  </a:lnTo>
                  <a:lnTo>
                    <a:pt x="161544" y="28968"/>
                  </a:lnTo>
                  <a:lnTo>
                    <a:pt x="164592" y="32016"/>
                  </a:lnTo>
                  <a:lnTo>
                    <a:pt x="166116" y="35064"/>
                  </a:lnTo>
                  <a:lnTo>
                    <a:pt x="166116" y="4699"/>
                  </a:lnTo>
                  <a:lnTo>
                    <a:pt x="161201" y="3632"/>
                  </a:lnTo>
                  <a:lnTo>
                    <a:pt x="152400" y="3060"/>
                  </a:lnTo>
                  <a:lnTo>
                    <a:pt x="109728" y="3060"/>
                  </a:lnTo>
                  <a:lnTo>
                    <a:pt x="109728" y="102120"/>
                  </a:lnTo>
                  <a:lnTo>
                    <a:pt x="137160" y="102120"/>
                  </a:lnTo>
                  <a:lnTo>
                    <a:pt x="137160" y="73164"/>
                  </a:lnTo>
                  <a:lnTo>
                    <a:pt x="150876" y="73164"/>
                  </a:lnTo>
                  <a:lnTo>
                    <a:pt x="186474" y="58889"/>
                  </a:lnTo>
                  <a:lnTo>
                    <a:pt x="190627" y="51828"/>
                  </a:lnTo>
                  <a:lnTo>
                    <a:pt x="192709" y="45796"/>
                  </a:lnTo>
                  <a:lnTo>
                    <a:pt x="193548" y="38112"/>
                  </a:lnTo>
                  <a:close/>
                </a:path>
                <a:path w="1333500" h="104140">
                  <a:moveTo>
                    <a:pt x="310883" y="51828"/>
                  </a:moveTo>
                  <a:lnTo>
                    <a:pt x="295643" y="15252"/>
                  </a:lnTo>
                  <a:lnTo>
                    <a:pt x="281927" y="6134"/>
                  </a:lnTo>
                  <a:lnTo>
                    <a:pt x="281927" y="45732"/>
                  </a:lnTo>
                  <a:lnTo>
                    <a:pt x="281927" y="59448"/>
                  </a:lnTo>
                  <a:lnTo>
                    <a:pt x="280403" y="65544"/>
                  </a:lnTo>
                  <a:lnTo>
                    <a:pt x="275831" y="71640"/>
                  </a:lnTo>
                  <a:lnTo>
                    <a:pt x="271259" y="76212"/>
                  </a:lnTo>
                  <a:lnTo>
                    <a:pt x="265163" y="79260"/>
                  </a:lnTo>
                  <a:lnTo>
                    <a:pt x="249923" y="79260"/>
                  </a:lnTo>
                  <a:lnTo>
                    <a:pt x="243827" y="76212"/>
                  </a:lnTo>
                  <a:lnTo>
                    <a:pt x="239255" y="71640"/>
                  </a:lnTo>
                  <a:lnTo>
                    <a:pt x="234683" y="65544"/>
                  </a:lnTo>
                  <a:lnTo>
                    <a:pt x="231635" y="59448"/>
                  </a:lnTo>
                  <a:lnTo>
                    <a:pt x="231635" y="44208"/>
                  </a:lnTo>
                  <a:lnTo>
                    <a:pt x="234683" y="38112"/>
                  </a:lnTo>
                  <a:lnTo>
                    <a:pt x="243827" y="28968"/>
                  </a:lnTo>
                  <a:lnTo>
                    <a:pt x="249923" y="25920"/>
                  </a:lnTo>
                  <a:lnTo>
                    <a:pt x="265163" y="25920"/>
                  </a:lnTo>
                  <a:lnTo>
                    <a:pt x="271259" y="28968"/>
                  </a:lnTo>
                  <a:lnTo>
                    <a:pt x="280403" y="38112"/>
                  </a:lnTo>
                  <a:lnTo>
                    <a:pt x="281927" y="45732"/>
                  </a:lnTo>
                  <a:lnTo>
                    <a:pt x="281927" y="6134"/>
                  </a:lnTo>
                  <a:lnTo>
                    <a:pt x="278307" y="4203"/>
                  </a:lnTo>
                  <a:lnTo>
                    <a:pt x="268427" y="1104"/>
                  </a:lnTo>
                  <a:lnTo>
                    <a:pt x="257543" y="12"/>
                  </a:lnTo>
                  <a:lnTo>
                    <a:pt x="246456" y="1104"/>
                  </a:lnTo>
                  <a:lnTo>
                    <a:pt x="212572" y="23533"/>
                  </a:lnTo>
                  <a:lnTo>
                    <a:pt x="204203" y="51828"/>
                  </a:lnTo>
                  <a:lnTo>
                    <a:pt x="205092" y="62687"/>
                  </a:lnTo>
                  <a:lnTo>
                    <a:pt x="227114" y="95275"/>
                  </a:lnTo>
                  <a:lnTo>
                    <a:pt x="257543" y="103644"/>
                  </a:lnTo>
                  <a:lnTo>
                    <a:pt x="268427" y="102755"/>
                  </a:lnTo>
                  <a:lnTo>
                    <a:pt x="301891" y="80975"/>
                  </a:lnTo>
                  <a:lnTo>
                    <a:pt x="302844" y="79260"/>
                  </a:lnTo>
                  <a:lnTo>
                    <a:pt x="306692" y="72402"/>
                  </a:lnTo>
                  <a:lnTo>
                    <a:pt x="309791" y="62687"/>
                  </a:lnTo>
                  <a:lnTo>
                    <a:pt x="310883" y="51828"/>
                  </a:lnTo>
                  <a:close/>
                </a:path>
                <a:path w="1333500" h="104140">
                  <a:moveTo>
                    <a:pt x="419100" y="82296"/>
                  </a:moveTo>
                  <a:lnTo>
                    <a:pt x="397764" y="67056"/>
                  </a:lnTo>
                  <a:lnTo>
                    <a:pt x="394716" y="71628"/>
                  </a:lnTo>
                  <a:lnTo>
                    <a:pt x="391668" y="73152"/>
                  </a:lnTo>
                  <a:lnTo>
                    <a:pt x="387096" y="76200"/>
                  </a:lnTo>
                  <a:lnTo>
                    <a:pt x="384048" y="77724"/>
                  </a:lnTo>
                  <a:lnTo>
                    <a:pt x="379476" y="79248"/>
                  </a:lnTo>
                  <a:lnTo>
                    <a:pt x="368808" y="79248"/>
                  </a:lnTo>
                  <a:lnTo>
                    <a:pt x="362712" y="76200"/>
                  </a:lnTo>
                  <a:lnTo>
                    <a:pt x="353568" y="67056"/>
                  </a:lnTo>
                  <a:lnTo>
                    <a:pt x="352044" y="59436"/>
                  </a:lnTo>
                  <a:lnTo>
                    <a:pt x="352044" y="44196"/>
                  </a:lnTo>
                  <a:lnTo>
                    <a:pt x="353568" y="38100"/>
                  </a:lnTo>
                  <a:lnTo>
                    <a:pt x="362712" y="28956"/>
                  </a:lnTo>
                  <a:lnTo>
                    <a:pt x="368808" y="25908"/>
                  </a:lnTo>
                  <a:lnTo>
                    <a:pt x="374904" y="25908"/>
                  </a:lnTo>
                  <a:lnTo>
                    <a:pt x="381469" y="26530"/>
                  </a:lnTo>
                  <a:lnTo>
                    <a:pt x="387477" y="28575"/>
                  </a:lnTo>
                  <a:lnTo>
                    <a:pt x="392899" y="32346"/>
                  </a:lnTo>
                  <a:lnTo>
                    <a:pt x="397764" y="38100"/>
                  </a:lnTo>
                  <a:lnTo>
                    <a:pt x="417576" y="21336"/>
                  </a:lnTo>
                  <a:lnTo>
                    <a:pt x="408978" y="12217"/>
                  </a:lnTo>
                  <a:lnTo>
                    <a:pt x="399097" y="5524"/>
                  </a:lnTo>
                  <a:lnTo>
                    <a:pt x="387781" y="1409"/>
                  </a:lnTo>
                  <a:lnTo>
                    <a:pt x="374904" y="0"/>
                  </a:lnTo>
                  <a:lnTo>
                    <a:pt x="364680" y="1104"/>
                  </a:lnTo>
                  <a:lnTo>
                    <a:pt x="331444" y="23533"/>
                  </a:lnTo>
                  <a:lnTo>
                    <a:pt x="323088" y="51816"/>
                  </a:lnTo>
                  <a:lnTo>
                    <a:pt x="323964" y="62699"/>
                  </a:lnTo>
                  <a:lnTo>
                    <a:pt x="345757" y="95923"/>
                  </a:lnTo>
                  <a:lnTo>
                    <a:pt x="374904" y="103632"/>
                  </a:lnTo>
                  <a:lnTo>
                    <a:pt x="381736" y="103327"/>
                  </a:lnTo>
                  <a:lnTo>
                    <a:pt x="388429" y="102298"/>
                  </a:lnTo>
                  <a:lnTo>
                    <a:pt x="394830" y="100418"/>
                  </a:lnTo>
                  <a:lnTo>
                    <a:pt x="406908" y="94488"/>
                  </a:lnTo>
                  <a:lnTo>
                    <a:pt x="419100" y="82296"/>
                  </a:lnTo>
                  <a:close/>
                </a:path>
                <a:path w="1333500" h="104140">
                  <a:moveTo>
                    <a:pt x="515112" y="3060"/>
                  </a:moveTo>
                  <a:lnTo>
                    <a:pt x="428244" y="3060"/>
                  </a:lnTo>
                  <a:lnTo>
                    <a:pt x="428244" y="27190"/>
                  </a:lnTo>
                  <a:lnTo>
                    <a:pt x="457200" y="27190"/>
                  </a:lnTo>
                  <a:lnTo>
                    <a:pt x="457200" y="102120"/>
                  </a:lnTo>
                  <a:lnTo>
                    <a:pt x="484632" y="102120"/>
                  </a:lnTo>
                  <a:lnTo>
                    <a:pt x="484632" y="27190"/>
                  </a:lnTo>
                  <a:lnTo>
                    <a:pt x="515112" y="27190"/>
                  </a:lnTo>
                  <a:lnTo>
                    <a:pt x="515112" y="3060"/>
                  </a:lnTo>
                  <a:close/>
                </a:path>
                <a:path w="1333500" h="104140">
                  <a:moveTo>
                    <a:pt x="611124" y="38112"/>
                  </a:moveTo>
                  <a:lnTo>
                    <a:pt x="610527" y="30416"/>
                  </a:lnTo>
                  <a:lnTo>
                    <a:pt x="609307" y="25920"/>
                  </a:lnTo>
                  <a:lnTo>
                    <a:pt x="608647" y="23444"/>
                  </a:lnTo>
                  <a:lnTo>
                    <a:pt x="583692" y="4673"/>
                  </a:lnTo>
                  <a:lnTo>
                    <a:pt x="583692" y="35064"/>
                  </a:lnTo>
                  <a:lnTo>
                    <a:pt x="583692" y="42684"/>
                  </a:lnTo>
                  <a:lnTo>
                    <a:pt x="582168" y="45732"/>
                  </a:lnTo>
                  <a:lnTo>
                    <a:pt x="579120" y="48780"/>
                  </a:lnTo>
                  <a:lnTo>
                    <a:pt x="573024" y="51828"/>
                  </a:lnTo>
                  <a:lnTo>
                    <a:pt x="554736" y="51828"/>
                  </a:lnTo>
                  <a:lnTo>
                    <a:pt x="554736" y="25920"/>
                  </a:lnTo>
                  <a:lnTo>
                    <a:pt x="573024" y="25920"/>
                  </a:lnTo>
                  <a:lnTo>
                    <a:pt x="579120" y="28968"/>
                  </a:lnTo>
                  <a:lnTo>
                    <a:pt x="582168" y="32016"/>
                  </a:lnTo>
                  <a:lnTo>
                    <a:pt x="583692" y="35064"/>
                  </a:lnTo>
                  <a:lnTo>
                    <a:pt x="583692" y="4673"/>
                  </a:lnTo>
                  <a:lnTo>
                    <a:pt x="578802" y="3632"/>
                  </a:lnTo>
                  <a:lnTo>
                    <a:pt x="569976" y="3060"/>
                  </a:lnTo>
                  <a:lnTo>
                    <a:pt x="527304" y="3060"/>
                  </a:lnTo>
                  <a:lnTo>
                    <a:pt x="527304" y="102120"/>
                  </a:lnTo>
                  <a:lnTo>
                    <a:pt x="554736" y="102120"/>
                  </a:lnTo>
                  <a:lnTo>
                    <a:pt x="554736" y="73164"/>
                  </a:lnTo>
                  <a:lnTo>
                    <a:pt x="568452" y="73164"/>
                  </a:lnTo>
                  <a:lnTo>
                    <a:pt x="604685" y="58889"/>
                  </a:lnTo>
                  <a:lnTo>
                    <a:pt x="610501" y="45796"/>
                  </a:lnTo>
                  <a:lnTo>
                    <a:pt x="611124" y="38112"/>
                  </a:lnTo>
                  <a:close/>
                </a:path>
                <a:path w="1333500" h="104140">
                  <a:moveTo>
                    <a:pt x="719328" y="102120"/>
                  </a:moveTo>
                  <a:lnTo>
                    <a:pt x="711568" y="83832"/>
                  </a:lnTo>
                  <a:lnTo>
                    <a:pt x="702513" y="62496"/>
                  </a:lnTo>
                  <a:lnTo>
                    <a:pt x="690880" y="35064"/>
                  </a:lnTo>
                  <a:lnTo>
                    <a:pt x="676656" y="1536"/>
                  </a:lnTo>
                  <a:lnTo>
                    <a:pt x="673608" y="1536"/>
                  </a:lnTo>
                  <a:lnTo>
                    <a:pt x="673608" y="62496"/>
                  </a:lnTo>
                  <a:lnTo>
                    <a:pt x="652272" y="62496"/>
                  </a:lnTo>
                  <a:lnTo>
                    <a:pt x="662940" y="35064"/>
                  </a:lnTo>
                  <a:lnTo>
                    <a:pt x="673608" y="62496"/>
                  </a:lnTo>
                  <a:lnTo>
                    <a:pt x="673608" y="1536"/>
                  </a:lnTo>
                  <a:lnTo>
                    <a:pt x="650748" y="1536"/>
                  </a:lnTo>
                  <a:lnTo>
                    <a:pt x="608076" y="102120"/>
                  </a:lnTo>
                  <a:lnTo>
                    <a:pt x="637032" y="102120"/>
                  </a:lnTo>
                  <a:lnTo>
                    <a:pt x="643128" y="83832"/>
                  </a:lnTo>
                  <a:lnTo>
                    <a:pt x="682752" y="83832"/>
                  </a:lnTo>
                  <a:lnTo>
                    <a:pt x="688848" y="102120"/>
                  </a:lnTo>
                  <a:lnTo>
                    <a:pt x="719328" y="102120"/>
                  </a:lnTo>
                  <a:close/>
                </a:path>
                <a:path w="1333500" h="104140">
                  <a:moveTo>
                    <a:pt x="821423" y="3060"/>
                  </a:moveTo>
                  <a:lnTo>
                    <a:pt x="793991" y="3060"/>
                  </a:lnTo>
                  <a:lnTo>
                    <a:pt x="793991" y="39890"/>
                  </a:lnTo>
                  <a:lnTo>
                    <a:pt x="757415" y="39890"/>
                  </a:lnTo>
                  <a:lnTo>
                    <a:pt x="757415" y="3060"/>
                  </a:lnTo>
                  <a:lnTo>
                    <a:pt x="729983" y="3060"/>
                  </a:lnTo>
                  <a:lnTo>
                    <a:pt x="729983" y="39890"/>
                  </a:lnTo>
                  <a:lnTo>
                    <a:pt x="729983" y="64020"/>
                  </a:lnTo>
                  <a:lnTo>
                    <a:pt x="729983" y="102120"/>
                  </a:lnTo>
                  <a:lnTo>
                    <a:pt x="757415" y="102120"/>
                  </a:lnTo>
                  <a:lnTo>
                    <a:pt x="757415" y="64020"/>
                  </a:lnTo>
                  <a:lnTo>
                    <a:pt x="793991" y="64020"/>
                  </a:lnTo>
                  <a:lnTo>
                    <a:pt x="793991" y="102120"/>
                  </a:lnTo>
                  <a:lnTo>
                    <a:pt x="821423" y="102120"/>
                  </a:lnTo>
                  <a:lnTo>
                    <a:pt x="821423" y="64020"/>
                  </a:lnTo>
                  <a:lnTo>
                    <a:pt x="821423" y="39890"/>
                  </a:lnTo>
                  <a:lnTo>
                    <a:pt x="821423" y="3060"/>
                  </a:lnTo>
                  <a:close/>
                </a:path>
                <a:path w="1333500" h="104140">
                  <a:moveTo>
                    <a:pt x="931164" y="21336"/>
                  </a:moveTo>
                  <a:lnTo>
                    <a:pt x="922566" y="12217"/>
                  </a:lnTo>
                  <a:lnTo>
                    <a:pt x="912685" y="5524"/>
                  </a:lnTo>
                  <a:lnTo>
                    <a:pt x="901369" y="1409"/>
                  </a:lnTo>
                  <a:lnTo>
                    <a:pt x="888492" y="0"/>
                  </a:lnTo>
                  <a:lnTo>
                    <a:pt x="877633" y="1104"/>
                  </a:lnTo>
                  <a:lnTo>
                    <a:pt x="845032" y="23533"/>
                  </a:lnTo>
                  <a:lnTo>
                    <a:pt x="836676" y="51816"/>
                  </a:lnTo>
                  <a:lnTo>
                    <a:pt x="837552" y="62699"/>
                  </a:lnTo>
                  <a:lnTo>
                    <a:pt x="859345" y="95923"/>
                  </a:lnTo>
                  <a:lnTo>
                    <a:pt x="888492" y="103632"/>
                  </a:lnTo>
                  <a:lnTo>
                    <a:pt x="897636" y="103632"/>
                  </a:lnTo>
                  <a:lnTo>
                    <a:pt x="906780" y="102108"/>
                  </a:lnTo>
                  <a:lnTo>
                    <a:pt x="912876" y="97536"/>
                  </a:lnTo>
                  <a:lnTo>
                    <a:pt x="920496" y="94488"/>
                  </a:lnTo>
                  <a:lnTo>
                    <a:pt x="926592" y="88392"/>
                  </a:lnTo>
                  <a:lnTo>
                    <a:pt x="931164" y="82296"/>
                  </a:lnTo>
                  <a:lnTo>
                    <a:pt x="911352" y="67056"/>
                  </a:lnTo>
                  <a:lnTo>
                    <a:pt x="908304" y="71628"/>
                  </a:lnTo>
                  <a:lnTo>
                    <a:pt x="903732" y="73152"/>
                  </a:lnTo>
                  <a:lnTo>
                    <a:pt x="900684" y="76200"/>
                  </a:lnTo>
                  <a:lnTo>
                    <a:pt x="897636" y="77724"/>
                  </a:lnTo>
                  <a:lnTo>
                    <a:pt x="893064" y="79248"/>
                  </a:lnTo>
                  <a:lnTo>
                    <a:pt x="882396" y="79248"/>
                  </a:lnTo>
                  <a:lnTo>
                    <a:pt x="876300" y="76200"/>
                  </a:lnTo>
                  <a:lnTo>
                    <a:pt x="867156" y="67056"/>
                  </a:lnTo>
                  <a:lnTo>
                    <a:pt x="865632" y="59436"/>
                  </a:lnTo>
                  <a:lnTo>
                    <a:pt x="865632" y="44196"/>
                  </a:lnTo>
                  <a:lnTo>
                    <a:pt x="867156" y="38100"/>
                  </a:lnTo>
                  <a:lnTo>
                    <a:pt x="876300" y="28956"/>
                  </a:lnTo>
                  <a:lnTo>
                    <a:pt x="882396" y="25908"/>
                  </a:lnTo>
                  <a:lnTo>
                    <a:pt x="897636" y="25908"/>
                  </a:lnTo>
                  <a:lnTo>
                    <a:pt x="903732" y="28956"/>
                  </a:lnTo>
                  <a:lnTo>
                    <a:pt x="909828" y="38100"/>
                  </a:lnTo>
                  <a:lnTo>
                    <a:pt x="931164" y="21336"/>
                  </a:lnTo>
                  <a:close/>
                </a:path>
                <a:path w="1333500" h="104140">
                  <a:moveTo>
                    <a:pt x="1028687" y="3060"/>
                  </a:moveTo>
                  <a:lnTo>
                    <a:pt x="941819" y="3060"/>
                  </a:lnTo>
                  <a:lnTo>
                    <a:pt x="941819" y="27190"/>
                  </a:lnTo>
                  <a:lnTo>
                    <a:pt x="970775" y="27190"/>
                  </a:lnTo>
                  <a:lnTo>
                    <a:pt x="970775" y="102120"/>
                  </a:lnTo>
                  <a:lnTo>
                    <a:pt x="998207" y="102120"/>
                  </a:lnTo>
                  <a:lnTo>
                    <a:pt x="998207" y="27190"/>
                  </a:lnTo>
                  <a:lnTo>
                    <a:pt x="1028687" y="27190"/>
                  </a:lnTo>
                  <a:lnTo>
                    <a:pt x="1028687" y="3060"/>
                  </a:lnTo>
                  <a:close/>
                </a:path>
                <a:path w="1333500" h="104140">
                  <a:moveTo>
                    <a:pt x="1129284" y="68592"/>
                  </a:moveTo>
                  <a:lnTo>
                    <a:pt x="1127760" y="62496"/>
                  </a:lnTo>
                  <a:lnTo>
                    <a:pt x="1126236" y="60972"/>
                  </a:lnTo>
                  <a:lnTo>
                    <a:pt x="1124712" y="59448"/>
                  </a:lnTo>
                  <a:lnTo>
                    <a:pt x="1121664" y="54876"/>
                  </a:lnTo>
                  <a:lnTo>
                    <a:pt x="1115568" y="51828"/>
                  </a:lnTo>
                  <a:lnTo>
                    <a:pt x="1109472" y="50304"/>
                  </a:lnTo>
                  <a:lnTo>
                    <a:pt x="1116342" y="46304"/>
                  </a:lnTo>
                  <a:lnTo>
                    <a:pt x="1119682" y="42684"/>
                  </a:lnTo>
                  <a:lnTo>
                    <a:pt x="1121092" y="41160"/>
                  </a:lnTo>
                  <a:lnTo>
                    <a:pt x="1123823" y="34874"/>
                  </a:lnTo>
                  <a:lnTo>
                    <a:pt x="1124712" y="27444"/>
                  </a:lnTo>
                  <a:lnTo>
                    <a:pt x="1124712" y="24396"/>
                  </a:lnTo>
                  <a:lnTo>
                    <a:pt x="1124712" y="21348"/>
                  </a:lnTo>
                  <a:lnTo>
                    <a:pt x="1123188" y="15252"/>
                  </a:lnTo>
                  <a:lnTo>
                    <a:pt x="1118616" y="12204"/>
                  </a:lnTo>
                  <a:lnTo>
                    <a:pt x="1113472" y="8204"/>
                  </a:lnTo>
                  <a:lnTo>
                    <a:pt x="1107186" y="5346"/>
                  </a:lnTo>
                  <a:lnTo>
                    <a:pt x="1101852" y="4127"/>
                  </a:lnTo>
                  <a:lnTo>
                    <a:pt x="1101852" y="64020"/>
                  </a:lnTo>
                  <a:lnTo>
                    <a:pt x="1101852" y="76212"/>
                  </a:lnTo>
                  <a:lnTo>
                    <a:pt x="1097280" y="79260"/>
                  </a:lnTo>
                  <a:lnTo>
                    <a:pt x="1066800" y="79260"/>
                  </a:lnTo>
                  <a:lnTo>
                    <a:pt x="1066800" y="60972"/>
                  </a:lnTo>
                  <a:lnTo>
                    <a:pt x="1097280" y="60972"/>
                  </a:lnTo>
                  <a:lnTo>
                    <a:pt x="1101852" y="64020"/>
                  </a:lnTo>
                  <a:lnTo>
                    <a:pt x="1101852" y="4127"/>
                  </a:lnTo>
                  <a:lnTo>
                    <a:pt x="1099756" y="3632"/>
                  </a:lnTo>
                  <a:lnTo>
                    <a:pt x="1097280" y="3467"/>
                  </a:lnTo>
                  <a:lnTo>
                    <a:pt x="1097280" y="27444"/>
                  </a:lnTo>
                  <a:lnTo>
                    <a:pt x="1097280" y="39636"/>
                  </a:lnTo>
                  <a:lnTo>
                    <a:pt x="1094232" y="42684"/>
                  </a:lnTo>
                  <a:lnTo>
                    <a:pt x="1066800" y="42684"/>
                  </a:lnTo>
                  <a:lnTo>
                    <a:pt x="1066800" y="24396"/>
                  </a:lnTo>
                  <a:lnTo>
                    <a:pt x="1094232" y="24396"/>
                  </a:lnTo>
                  <a:lnTo>
                    <a:pt x="1097280" y="27444"/>
                  </a:lnTo>
                  <a:lnTo>
                    <a:pt x="1097280" y="3467"/>
                  </a:lnTo>
                  <a:lnTo>
                    <a:pt x="1091184" y="3060"/>
                  </a:lnTo>
                  <a:lnTo>
                    <a:pt x="1040892" y="3060"/>
                  </a:lnTo>
                  <a:lnTo>
                    <a:pt x="1040892" y="102120"/>
                  </a:lnTo>
                  <a:lnTo>
                    <a:pt x="1092708" y="102120"/>
                  </a:lnTo>
                  <a:lnTo>
                    <a:pt x="1129284" y="83832"/>
                  </a:lnTo>
                  <a:lnTo>
                    <a:pt x="1129284" y="79260"/>
                  </a:lnTo>
                  <a:lnTo>
                    <a:pt x="1129284" y="68592"/>
                  </a:lnTo>
                  <a:close/>
                </a:path>
                <a:path w="1333500" h="104140">
                  <a:moveTo>
                    <a:pt x="1225283" y="3060"/>
                  </a:moveTo>
                  <a:lnTo>
                    <a:pt x="1144511" y="3060"/>
                  </a:lnTo>
                  <a:lnTo>
                    <a:pt x="1144511" y="25920"/>
                  </a:lnTo>
                  <a:lnTo>
                    <a:pt x="1144511" y="41160"/>
                  </a:lnTo>
                  <a:lnTo>
                    <a:pt x="1144511" y="62750"/>
                  </a:lnTo>
                  <a:lnTo>
                    <a:pt x="1144511" y="79260"/>
                  </a:lnTo>
                  <a:lnTo>
                    <a:pt x="1144511" y="102120"/>
                  </a:lnTo>
                  <a:lnTo>
                    <a:pt x="1225283" y="102120"/>
                  </a:lnTo>
                  <a:lnTo>
                    <a:pt x="1225283" y="79260"/>
                  </a:lnTo>
                  <a:lnTo>
                    <a:pt x="1171943" y="79260"/>
                  </a:lnTo>
                  <a:lnTo>
                    <a:pt x="1171943" y="62750"/>
                  </a:lnTo>
                  <a:lnTo>
                    <a:pt x="1219187" y="62750"/>
                  </a:lnTo>
                  <a:lnTo>
                    <a:pt x="1219187" y="41160"/>
                  </a:lnTo>
                  <a:lnTo>
                    <a:pt x="1171943" y="41160"/>
                  </a:lnTo>
                  <a:lnTo>
                    <a:pt x="1171943" y="25920"/>
                  </a:lnTo>
                  <a:lnTo>
                    <a:pt x="1225283" y="25920"/>
                  </a:lnTo>
                  <a:lnTo>
                    <a:pt x="1225283" y="3060"/>
                  </a:lnTo>
                  <a:close/>
                </a:path>
                <a:path w="1333500" h="104140">
                  <a:moveTo>
                    <a:pt x="1333500" y="3060"/>
                  </a:moveTo>
                  <a:lnTo>
                    <a:pt x="1306068" y="3060"/>
                  </a:lnTo>
                  <a:lnTo>
                    <a:pt x="1306068" y="39890"/>
                  </a:lnTo>
                  <a:lnTo>
                    <a:pt x="1271016" y="39890"/>
                  </a:lnTo>
                  <a:lnTo>
                    <a:pt x="1271016" y="3060"/>
                  </a:lnTo>
                  <a:lnTo>
                    <a:pt x="1243584" y="3060"/>
                  </a:lnTo>
                  <a:lnTo>
                    <a:pt x="1243584" y="39890"/>
                  </a:lnTo>
                  <a:lnTo>
                    <a:pt x="1243584" y="64020"/>
                  </a:lnTo>
                  <a:lnTo>
                    <a:pt x="1243584" y="102120"/>
                  </a:lnTo>
                  <a:lnTo>
                    <a:pt x="1271016" y="102120"/>
                  </a:lnTo>
                  <a:lnTo>
                    <a:pt x="1271016" y="64020"/>
                  </a:lnTo>
                  <a:lnTo>
                    <a:pt x="1306068" y="64020"/>
                  </a:lnTo>
                  <a:lnTo>
                    <a:pt x="1306068" y="102120"/>
                  </a:lnTo>
                  <a:lnTo>
                    <a:pt x="1333500" y="102120"/>
                  </a:lnTo>
                  <a:lnTo>
                    <a:pt x="1333500" y="64020"/>
                  </a:lnTo>
                  <a:lnTo>
                    <a:pt x="1333500" y="39890"/>
                  </a:lnTo>
                  <a:lnTo>
                    <a:pt x="1333500" y="306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97908" y="7211568"/>
              <a:ext cx="414528" cy="103632"/>
            </a:xfrm>
            <a:prstGeom prst="rect">
              <a:avLst/>
            </a:prstGeom>
          </p:spPr>
        </p:pic>
      </p:grpSp>
      <p:grpSp>
        <p:nvGrpSpPr>
          <p:cNvPr id="18" name="object 18" descr=""/>
          <p:cNvGrpSpPr/>
          <p:nvPr/>
        </p:nvGrpSpPr>
        <p:grpSpPr>
          <a:xfrm>
            <a:off x="5073396" y="7211568"/>
            <a:ext cx="1297305" cy="104139"/>
            <a:chOff x="5073396" y="7211568"/>
            <a:chExt cx="1297305" cy="104139"/>
          </a:xfrm>
        </p:grpSpPr>
        <p:pic>
          <p:nvPicPr>
            <p:cNvPr id="19" name="object 19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73396" y="7213092"/>
              <a:ext cx="423671" cy="102107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16880" y="7214616"/>
              <a:ext cx="91439" cy="99060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5629643" y="7211580"/>
              <a:ext cx="523240" cy="104139"/>
            </a:xfrm>
            <a:custGeom>
              <a:avLst/>
              <a:gdLst/>
              <a:ahLst/>
              <a:cxnLst/>
              <a:rect l="l" t="t" r="r" b="b"/>
              <a:pathLst>
                <a:path w="523239" h="104140">
                  <a:moveTo>
                    <a:pt x="83820" y="38100"/>
                  </a:moveTo>
                  <a:lnTo>
                    <a:pt x="59436" y="5334"/>
                  </a:lnTo>
                  <a:lnTo>
                    <a:pt x="56388" y="4686"/>
                  </a:lnTo>
                  <a:lnTo>
                    <a:pt x="56388" y="35052"/>
                  </a:lnTo>
                  <a:lnTo>
                    <a:pt x="56388" y="42672"/>
                  </a:lnTo>
                  <a:lnTo>
                    <a:pt x="54864" y="45720"/>
                  </a:lnTo>
                  <a:lnTo>
                    <a:pt x="51816" y="48768"/>
                  </a:lnTo>
                  <a:lnTo>
                    <a:pt x="45720" y="51816"/>
                  </a:lnTo>
                  <a:lnTo>
                    <a:pt x="27432" y="51816"/>
                  </a:lnTo>
                  <a:lnTo>
                    <a:pt x="27432" y="25908"/>
                  </a:lnTo>
                  <a:lnTo>
                    <a:pt x="45720" y="25908"/>
                  </a:lnTo>
                  <a:lnTo>
                    <a:pt x="51816" y="28956"/>
                  </a:lnTo>
                  <a:lnTo>
                    <a:pt x="54864" y="32004"/>
                  </a:lnTo>
                  <a:lnTo>
                    <a:pt x="56388" y="35052"/>
                  </a:lnTo>
                  <a:lnTo>
                    <a:pt x="56388" y="4686"/>
                  </a:lnTo>
                  <a:lnTo>
                    <a:pt x="51485" y="3619"/>
                  </a:lnTo>
                  <a:lnTo>
                    <a:pt x="42672" y="3048"/>
                  </a:lnTo>
                  <a:lnTo>
                    <a:pt x="0" y="3048"/>
                  </a:lnTo>
                  <a:lnTo>
                    <a:pt x="0" y="102108"/>
                  </a:lnTo>
                  <a:lnTo>
                    <a:pt x="27432" y="102108"/>
                  </a:lnTo>
                  <a:lnTo>
                    <a:pt x="27432" y="73152"/>
                  </a:lnTo>
                  <a:lnTo>
                    <a:pt x="41148" y="73152"/>
                  </a:lnTo>
                  <a:lnTo>
                    <a:pt x="76758" y="58877"/>
                  </a:lnTo>
                  <a:lnTo>
                    <a:pt x="82994" y="45783"/>
                  </a:lnTo>
                  <a:lnTo>
                    <a:pt x="83820" y="38100"/>
                  </a:lnTo>
                  <a:close/>
                </a:path>
                <a:path w="523239" h="104140">
                  <a:moveTo>
                    <a:pt x="201168" y="51816"/>
                  </a:moveTo>
                  <a:lnTo>
                    <a:pt x="185928" y="15240"/>
                  </a:lnTo>
                  <a:lnTo>
                    <a:pt x="172212" y="6121"/>
                  </a:lnTo>
                  <a:lnTo>
                    <a:pt x="172212" y="45720"/>
                  </a:lnTo>
                  <a:lnTo>
                    <a:pt x="172212" y="59436"/>
                  </a:lnTo>
                  <a:lnTo>
                    <a:pt x="170688" y="65532"/>
                  </a:lnTo>
                  <a:lnTo>
                    <a:pt x="166116" y="71628"/>
                  </a:lnTo>
                  <a:lnTo>
                    <a:pt x="161544" y="76200"/>
                  </a:lnTo>
                  <a:lnTo>
                    <a:pt x="155448" y="79248"/>
                  </a:lnTo>
                  <a:lnTo>
                    <a:pt x="140208" y="79248"/>
                  </a:lnTo>
                  <a:lnTo>
                    <a:pt x="134112" y="76200"/>
                  </a:lnTo>
                  <a:lnTo>
                    <a:pt x="129540" y="71628"/>
                  </a:lnTo>
                  <a:lnTo>
                    <a:pt x="124968" y="65532"/>
                  </a:lnTo>
                  <a:lnTo>
                    <a:pt x="121920" y="59436"/>
                  </a:lnTo>
                  <a:lnTo>
                    <a:pt x="121920" y="44196"/>
                  </a:lnTo>
                  <a:lnTo>
                    <a:pt x="124968" y="38100"/>
                  </a:lnTo>
                  <a:lnTo>
                    <a:pt x="134112" y="28956"/>
                  </a:lnTo>
                  <a:lnTo>
                    <a:pt x="140208" y="25908"/>
                  </a:lnTo>
                  <a:lnTo>
                    <a:pt x="155448" y="25908"/>
                  </a:lnTo>
                  <a:lnTo>
                    <a:pt x="161544" y="28956"/>
                  </a:lnTo>
                  <a:lnTo>
                    <a:pt x="170688" y="38100"/>
                  </a:lnTo>
                  <a:lnTo>
                    <a:pt x="172212" y="45720"/>
                  </a:lnTo>
                  <a:lnTo>
                    <a:pt x="172212" y="6121"/>
                  </a:lnTo>
                  <a:lnTo>
                    <a:pt x="168592" y="4191"/>
                  </a:lnTo>
                  <a:lnTo>
                    <a:pt x="158711" y="1092"/>
                  </a:lnTo>
                  <a:lnTo>
                    <a:pt x="147828" y="0"/>
                  </a:lnTo>
                  <a:lnTo>
                    <a:pt x="136956" y="1092"/>
                  </a:lnTo>
                  <a:lnTo>
                    <a:pt x="102857" y="23520"/>
                  </a:lnTo>
                  <a:lnTo>
                    <a:pt x="94488" y="51816"/>
                  </a:lnTo>
                  <a:lnTo>
                    <a:pt x="95377" y="62674"/>
                  </a:lnTo>
                  <a:lnTo>
                    <a:pt x="117398" y="95262"/>
                  </a:lnTo>
                  <a:lnTo>
                    <a:pt x="147828" y="103632"/>
                  </a:lnTo>
                  <a:lnTo>
                    <a:pt x="158711" y="102743"/>
                  </a:lnTo>
                  <a:lnTo>
                    <a:pt x="192811" y="80962"/>
                  </a:lnTo>
                  <a:lnTo>
                    <a:pt x="200291" y="62674"/>
                  </a:lnTo>
                  <a:lnTo>
                    <a:pt x="201168" y="51816"/>
                  </a:lnTo>
                  <a:close/>
                </a:path>
                <a:path w="523239" h="104140">
                  <a:moveTo>
                    <a:pt x="304812" y="68580"/>
                  </a:moveTo>
                  <a:lnTo>
                    <a:pt x="303288" y="62484"/>
                  </a:lnTo>
                  <a:lnTo>
                    <a:pt x="301764" y="60960"/>
                  </a:lnTo>
                  <a:lnTo>
                    <a:pt x="300240" y="59436"/>
                  </a:lnTo>
                  <a:lnTo>
                    <a:pt x="297192" y="54864"/>
                  </a:lnTo>
                  <a:lnTo>
                    <a:pt x="292620" y="51816"/>
                  </a:lnTo>
                  <a:lnTo>
                    <a:pt x="285000" y="50292"/>
                  </a:lnTo>
                  <a:lnTo>
                    <a:pt x="291871" y="46291"/>
                  </a:lnTo>
                  <a:lnTo>
                    <a:pt x="295211" y="42672"/>
                  </a:lnTo>
                  <a:lnTo>
                    <a:pt x="296621" y="41148"/>
                  </a:lnTo>
                  <a:lnTo>
                    <a:pt x="299351" y="34861"/>
                  </a:lnTo>
                  <a:lnTo>
                    <a:pt x="300240" y="27432"/>
                  </a:lnTo>
                  <a:lnTo>
                    <a:pt x="300240" y="24384"/>
                  </a:lnTo>
                  <a:lnTo>
                    <a:pt x="300240" y="21336"/>
                  </a:lnTo>
                  <a:lnTo>
                    <a:pt x="298716" y="15240"/>
                  </a:lnTo>
                  <a:lnTo>
                    <a:pt x="294144" y="12192"/>
                  </a:lnTo>
                  <a:lnTo>
                    <a:pt x="289001" y="8191"/>
                  </a:lnTo>
                  <a:lnTo>
                    <a:pt x="282714" y="5334"/>
                  </a:lnTo>
                  <a:lnTo>
                    <a:pt x="277380" y="4114"/>
                  </a:lnTo>
                  <a:lnTo>
                    <a:pt x="277380" y="64008"/>
                  </a:lnTo>
                  <a:lnTo>
                    <a:pt x="277380" y="76200"/>
                  </a:lnTo>
                  <a:lnTo>
                    <a:pt x="272808" y="79248"/>
                  </a:lnTo>
                  <a:lnTo>
                    <a:pt x="243852" y="79248"/>
                  </a:lnTo>
                  <a:lnTo>
                    <a:pt x="243852" y="60960"/>
                  </a:lnTo>
                  <a:lnTo>
                    <a:pt x="272808" y="60960"/>
                  </a:lnTo>
                  <a:lnTo>
                    <a:pt x="277380" y="64008"/>
                  </a:lnTo>
                  <a:lnTo>
                    <a:pt x="277380" y="4114"/>
                  </a:lnTo>
                  <a:lnTo>
                    <a:pt x="275285" y="3619"/>
                  </a:lnTo>
                  <a:lnTo>
                    <a:pt x="274332" y="3556"/>
                  </a:lnTo>
                  <a:lnTo>
                    <a:pt x="274332" y="27432"/>
                  </a:lnTo>
                  <a:lnTo>
                    <a:pt x="274332" y="39624"/>
                  </a:lnTo>
                  <a:lnTo>
                    <a:pt x="269760" y="42672"/>
                  </a:lnTo>
                  <a:lnTo>
                    <a:pt x="243852" y="42672"/>
                  </a:lnTo>
                  <a:lnTo>
                    <a:pt x="243852" y="24384"/>
                  </a:lnTo>
                  <a:lnTo>
                    <a:pt x="269760" y="24384"/>
                  </a:lnTo>
                  <a:lnTo>
                    <a:pt x="274332" y="27432"/>
                  </a:lnTo>
                  <a:lnTo>
                    <a:pt x="274332" y="3556"/>
                  </a:lnTo>
                  <a:lnTo>
                    <a:pt x="266712" y="3048"/>
                  </a:lnTo>
                  <a:lnTo>
                    <a:pt x="216420" y="3048"/>
                  </a:lnTo>
                  <a:lnTo>
                    <a:pt x="216420" y="102108"/>
                  </a:lnTo>
                  <a:lnTo>
                    <a:pt x="268236" y="102108"/>
                  </a:lnTo>
                  <a:lnTo>
                    <a:pt x="304812" y="83820"/>
                  </a:lnTo>
                  <a:lnTo>
                    <a:pt x="304812" y="79248"/>
                  </a:lnTo>
                  <a:lnTo>
                    <a:pt x="304812" y="68580"/>
                  </a:lnTo>
                  <a:close/>
                </a:path>
                <a:path w="523239" h="104140">
                  <a:moveTo>
                    <a:pt x="420624" y="102108"/>
                  </a:moveTo>
                  <a:lnTo>
                    <a:pt x="413143" y="83820"/>
                  </a:lnTo>
                  <a:lnTo>
                    <a:pt x="404418" y="62484"/>
                  </a:lnTo>
                  <a:lnTo>
                    <a:pt x="393192" y="35052"/>
                  </a:lnTo>
                  <a:lnTo>
                    <a:pt x="379476" y="1524"/>
                  </a:lnTo>
                  <a:lnTo>
                    <a:pt x="376428" y="1524"/>
                  </a:lnTo>
                  <a:lnTo>
                    <a:pt x="376428" y="62484"/>
                  </a:lnTo>
                  <a:lnTo>
                    <a:pt x="353568" y="62484"/>
                  </a:lnTo>
                  <a:lnTo>
                    <a:pt x="365760" y="35052"/>
                  </a:lnTo>
                  <a:lnTo>
                    <a:pt x="376428" y="62484"/>
                  </a:lnTo>
                  <a:lnTo>
                    <a:pt x="376428" y="1524"/>
                  </a:lnTo>
                  <a:lnTo>
                    <a:pt x="352044" y="1524"/>
                  </a:lnTo>
                  <a:lnTo>
                    <a:pt x="310896" y="102108"/>
                  </a:lnTo>
                  <a:lnTo>
                    <a:pt x="339852" y="102108"/>
                  </a:lnTo>
                  <a:lnTo>
                    <a:pt x="345948" y="83820"/>
                  </a:lnTo>
                  <a:lnTo>
                    <a:pt x="384048" y="83820"/>
                  </a:lnTo>
                  <a:lnTo>
                    <a:pt x="391668" y="102108"/>
                  </a:lnTo>
                  <a:lnTo>
                    <a:pt x="420624" y="102108"/>
                  </a:lnTo>
                  <a:close/>
                </a:path>
                <a:path w="523239" h="104140">
                  <a:moveTo>
                    <a:pt x="522732" y="3048"/>
                  </a:moveTo>
                  <a:lnTo>
                    <a:pt x="495300" y="3048"/>
                  </a:lnTo>
                  <a:lnTo>
                    <a:pt x="495300" y="39878"/>
                  </a:lnTo>
                  <a:lnTo>
                    <a:pt x="460248" y="39878"/>
                  </a:lnTo>
                  <a:lnTo>
                    <a:pt x="460248" y="3048"/>
                  </a:lnTo>
                  <a:lnTo>
                    <a:pt x="432816" y="3048"/>
                  </a:lnTo>
                  <a:lnTo>
                    <a:pt x="432816" y="39878"/>
                  </a:lnTo>
                  <a:lnTo>
                    <a:pt x="432816" y="64008"/>
                  </a:lnTo>
                  <a:lnTo>
                    <a:pt x="432816" y="102108"/>
                  </a:lnTo>
                  <a:lnTo>
                    <a:pt x="460248" y="102108"/>
                  </a:lnTo>
                  <a:lnTo>
                    <a:pt x="460248" y="64008"/>
                  </a:lnTo>
                  <a:lnTo>
                    <a:pt x="495300" y="64008"/>
                  </a:lnTo>
                  <a:lnTo>
                    <a:pt x="495300" y="102108"/>
                  </a:lnTo>
                  <a:lnTo>
                    <a:pt x="522732" y="102108"/>
                  </a:lnTo>
                  <a:lnTo>
                    <a:pt x="522732" y="64008"/>
                  </a:lnTo>
                  <a:lnTo>
                    <a:pt x="522732" y="39878"/>
                  </a:lnTo>
                  <a:lnTo>
                    <a:pt x="522732" y="3048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73723" y="7214616"/>
              <a:ext cx="196596" cy="99060"/>
            </a:xfrm>
            <a:prstGeom prst="rect">
              <a:avLst/>
            </a:prstGeom>
          </p:spPr>
        </p:pic>
      </p:grpSp>
      <p:pic>
        <p:nvPicPr>
          <p:cNvPr id="23" name="object 23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434328" y="7210044"/>
            <a:ext cx="220979" cy="108204"/>
          </a:xfrm>
          <a:prstGeom prst="rect">
            <a:avLst/>
          </a:prstGeom>
        </p:spPr>
      </p:pic>
      <p:grpSp>
        <p:nvGrpSpPr>
          <p:cNvPr id="24" name="object 24" descr=""/>
          <p:cNvGrpSpPr/>
          <p:nvPr/>
        </p:nvGrpSpPr>
        <p:grpSpPr>
          <a:xfrm>
            <a:off x="342900" y="327660"/>
            <a:ext cx="1854835" cy="195580"/>
            <a:chOff x="342900" y="327660"/>
            <a:chExt cx="1854835" cy="195580"/>
          </a:xfrm>
        </p:grpSpPr>
        <p:pic>
          <p:nvPicPr>
            <p:cNvPr id="25" name="object 25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42900" y="330708"/>
              <a:ext cx="169164" cy="188976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42544" y="330708"/>
              <a:ext cx="173736" cy="188975"/>
            </a:xfrm>
            <a:prstGeom prst="rect">
              <a:avLst/>
            </a:prstGeom>
          </p:spPr>
        </p:pic>
        <p:sp>
          <p:nvSpPr>
            <p:cNvPr id="27" name="object 27" descr=""/>
            <p:cNvSpPr/>
            <p:nvPr/>
          </p:nvSpPr>
          <p:spPr>
            <a:xfrm>
              <a:off x="739140" y="327659"/>
              <a:ext cx="762000" cy="195580"/>
            </a:xfrm>
            <a:custGeom>
              <a:avLst/>
              <a:gdLst/>
              <a:ahLst/>
              <a:cxnLst/>
              <a:rect l="l" t="t" r="r" b="b"/>
              <a:pathLst>
                <a:path w="762000" h="195579">
                  <a:moveTo>
                    <a:pt x="161544" y="137160"/>
                  </a:moveTo>
                  <a:lnTo>
                    <a:pt x="159537" y="122326"/>
                  </a:lnTo>
                  <a:lnTo>
                    <a:pt x="153543" y="109918"/>
                  </a:lnTo>
                  <a:lnTo>
                    <a:pt x="143535" y="100088"/>
                  </a:lnTo>
                  <a:lnTo>
                    <a:pt x="129540" y="92964"/>
                  </a:lnTo>
                  <a:lnTo>
                    <a:pt x="141541" y="85877"/>
                  </a:lnTo>
                  <a:lnTo>
                    <a:pt x="150114" y="76200"/>
                  </a:lnTo>
                  <a:lnTo>
                    <a:pt x="155257" y="64249"/>
                  </a:lnTo>
                  <a:lnTo>
                    <a:pt x="156972" y="50292"/>
                  </a:lnTo>
                  <a:lnTo>
                    <a:pt x="155803" y="40297"/>
                  </a:lnTo>
                  <a:lnTo>
                    <a:pt x="126936" y="7721"/>
                  </a:lnTo>
                  <a:lnTo>
                    <a:pt x="86868" y="0"/>
                  </a:lnTo>
                  <a:lnTo>
                    <a:pt x="63982" y="2006"/>
                  </a:lnTo>
                  <a:lnTo>
                    <a:pt x="43243" y="8001"/>
                  </a:lnTo>
                  <a:lnTo>
                    <a:pt x="24498" y="18008"/>
                  </a:lnTo>
                  <a:lnTo>
                    <a:pt x="7620" y="32004"/>
                  </a:lnTo>
                  <a:lnTo>
                    <a:pt x="33528" y="62484"/>
                  </a:lnTo>
                  <a:lnTo>
                    <a:pt x="38379" y="59055"/>
                  </a:lnTo>
                  <a:lnTo>
                    <a:pt x="43815" y="55626"/>
                  </a:lnTo>
                  <a:lnTo>
                    <a:pt x="82296" y="44196"/>
                  </a:lnTo>
                  <a:lnTo>
                    <a:pt x="88392" y="44196"/>
                  </a:lnTo>
                  <a:lnTo>
                    <a:pt x="94488" y="45720"/>
                  </a:lnTo>
                  <a:lnTo>
                    <a:pt x="103632" y="51816"/>
                  </a:lnTo>
                  <a:lnTo>
                    <a:pt x="105156" y="54864"/>
                  </a:lnTo>
                  <a:lnTo>
                    <a:pt x="105156" y="60960"/>
                  </a:lnTo>
                  <a:lnTo>
                    <a:pt x="103454" y="68084"/>
                  </a:lnTo>
                  <a:lnTo>
                    <a:pt x="98488" y="73342"/>
                  </a:lnTo>
                  <a:lnTo>
                    <a:pt x="90360" y="76606"/>
                  </a:lnTo>
                  <a:lnTo>
                    <a:pt x="79248" y="77724"/>
                  </a:lnTo>
                  <a:lnTo>
                    <a:pt x="59436" y="77724"/>
                  </a:lnTo>
                  <a:lnTo>
                    <a:pt x="59436" y="115824"/>
                  </a:lnTo>
                  <a:lnTo>
                    <a:pt x="79248" y="115824"/>
                  </a:lnTo>
                  <a:lnTo>
                    <a:pt x="92367" y="116954"/>
                  </a:lnTo>
                  <a:lnTo>
                    <a:pt x="101917" y="120205"/>
                  </a:lnTo>
                  <a:lnTo>
                    <a:pt x="107746" y="125476"/>
                  </a:lnTo>
                  <a:lnTo>
                    <a:pt x="109728" y="132588"/>
                  </a:lnTo>
                  <a:lnTo>
                    <a:pt x="109728" y="138684"/>
                  </a:lnTo>
                  <a:lnTo>
                    <a:pt x="106680" y="143256"/>
                  </a:lnTo>
                  <a:lnTo>
                    <a:pt x="102108" y="146304"/>
                  </a:lnTo>
                  <a:lnTo>
                    <a:pt x="97536" y="150876"/>
                  </a:lnTo>
                  <a:lnTo>
                    <a:pt x="89916" y="152400"/>
                  </a:lnTo>
                  <a:lnTo>
                    <a:pt x="80772" y="152400"/>
                  </a:lnTo>
                  <a:lnTo>
                    <a:pt x="66217" y="150977"/>
                  </a:lnTo>
                  <a:lnTo>
                    <a:pt x="52387" y="146685"/>
                  </a:lnTo>
                  <a:lnTo>
                    <a:pt x="39408" y="139547"/>
                  </a:lnTo>
                  <a:lnTo>
                    <a:pt x="27432" y="129540"/>
                  </a:lnTo>
                  <a:lnTo>
                    <a:pt x="0" y="164592"/>
                  </a:lnTo>
                  <a:lnTo>
                    <a:pt x="38100" y="187452"/>
                  </a:lnTo>
                  <a:lnTo>
                    <a:pt x="86868" y="195072"/>
                  </a:lnTo>
                  <a:lnTo>
                    <a:pt x="103149" y="194195"/>
                  </a:lnTo>
                  <a:lnTo>
                    <a:pt x="141732" y="179832"/>
                  </a:lnTo>
                  <a:lnTo>
                    <a:pt x="160375" y="149186"/>
                  </a:lnTo>
                  <a:lnTo>
                    <a:pt x="161544" y="137160"/>
                  </a:lnTo>
                  <a:close/>
                </a:path>
                <a:path w="762000" h="195579">
                  <a:moveTo>
                    <a:pt x="367271" y="3048"/>
                  </a:moveTo>
                  <a:lnTo>
                    <a:pt x="310883" y="3048"/>
                  </a:lnTo>
                  <a:lnTo>
                    <a:pt x="271259" y="92964"/>
                  </a:lnTo>
                  <a:lnTo>
                    <a:pt x="227063" y="3048"/>
                  </a:lnTo>
                  <a:lnTo>
                    <a:pt x="169151" y="3048"/>
                  </a:lnTo>
                  <a:lnTo>
                    <a:pt x="243827" y="143256"/>
                  </a:lnTo>
                  <a:lnTo>
                    <a:pt x="239255" y="147828"/>
                  </a:lnTo>
                  <a:lnTo>
                    <a:pt x="233159" y="150876"/>
                  </a:lnTo>
                  <a:lnTo>
                    <a:pt x="219443" y="150876"/>
                  </a:lnTo>
                  <a:lnTo>
                    <a:pt x="211823" y="149352"/>
                  </a:lnTo>
                  <a:lnTo>
                    <a:pt x="205727" y="144780"/>
                  </a:lnTo>
                  <a:lnTo>
                    <a:pt x="184391" y="182880"/>
                  </a:lnTo>
                  <a:lnTo>
                    <a:pt x="195821" y="188010"/>
                  </a:lnTo>
                  <a:lnTo>
                    <a:pt x="207251" y="191833"/>
                  </a:lnTo>
                  <a:lnTo>
                    <a:pt x="218681" y="194246"/>
                  </a:lnTo>
                  <a:lnTo>
                    <a:pt x="230111" y="195072"/>
                  </a:lnTo>
                  <a:lnTo>
                    <a:pt x="240969" y="194487"/>
                  </a:lnTo>
                  <a:lnTo>
                    <a:pt x="280403" y="169545"/>
                  </a:lnTo>
                  <a:lnTo>
                    <a:pt x="294119" y="147828"/>
                  </a:lnTo>
                  <a:lnTo>
                    <a:pt x="367271" y="3048"/>
                  </a:lnTo>
                  <a:close/>
                </a:path>
                <a:path w="762000" h="195579">
                  <a:moveTo>
                    <a:pt x="559295" y="192024"/>
                  </a:moveTo>
                  <a:lnTo>
                    <a:pt x="545084" y="158496"/>
                  </a:lnTo>
                  <a:lnTo>
                    <a:pt x="527634" y="117348"/>
                  </a:lnTo>
                  <a:lnTo>
                    <a:pt x="505028" y="64008"/>
                  </a:lnTo>
                  <a:lnTo>
                    <a:pt x="478523" y="1524"/>
                  </a:lnTo>
                  <a:lnTo>
                    <a:pt x="473951" y="1524"/>
                  </a:lnTo>
                  <a:lnTo>
                    <a:pt x="473951" y="117348"/>
                  </a:lnTo>
                  <a:lnTo>
                    <a:pt x="431279" y="117348"/>
                  </a:lnTo>
                  <a:lnTo>
                    <a:pt x="452615" y="64008"/>
                  </a:lnTo>
                  <a:lnTo>
                    <a:pt x="473951" y="117348"/>
                  </a:lnTo>
                  <a:lnTo>
                    <a:pt x="473951" y="1524"/>
                  </a:lnTo>
                  <a:lnTo>
                    <a:pt x="428231" y="1524"/>
                  </a:lnTo>
                  <a:lnTo>
                    <a:pt x="347459" y="192024"/>
                  </a:lnTo>
                  <a:lnTo>
                    <a:pt x="402323" y="192024"/>
                  </a:lnTo>
                  <a:lnTo>
                    <a:pt x="416039" y="158496"/>
                  </a:lnTo>
                  <a:lnTo>
                    <a:pt x="489191" y="158496"/>
                  </a:lnTo>
                  <a:lnTo>
                    <a:pt x="502907" y="192024"/>
                  </a:lnTo>
                  <a:lnTo>
                    <a:pt x="559295" y="192024"/>
                  </a:lnTo>
                  <a:close/>
                </a:path>
                <a:path w="762000" h="195579">
                  <a:moveTo>
                    <a:pt x="761987" y="3048"/>
                  </a:moveTo>
                  <a:lnTo>
                    <a:pt x="615683" y="3048"/>
                  </a:lnTo>
                  <a:lnTo>
                    <a:pt x="615670" y="45300"/>
                  </a:lnTo>
                  <a:lnTo>
                    <a:pt x="615492" y="60198"/>
                  </a:lnTo>
                  <a:lnTo>
                    <a:pt x="615048" y="73964"/>
                  </a:lnTo>
                  <a:lnTo>
                    <a:pt x="614159" y="86868"/>
                  </a:lnTo>
                  <a:lnTo>
                    <a:pt x="613905" y="97713"/>
                  </a:lnTo>
                  <a:lnTo>
                    <a:pt x="606539" y="137160"/>
                  </a:lnTo>
                  <a:lnTo>
                    <a:pt x="603491" y="141732"/>
                  </a:lnTo>
                  <a:lnTo>
                    <a:pt x="601967" y="146304"/>
                  </a:lnTo>
                  <a:lnTo>
                    <a:pt x="598919" y="149352"/>
                  </a:lnTo>
                  <a:lnTo>
                    <a:pt x="595871" y="149352"/>
                  </a:lnTo>
                  <a:lnTo>
                    <a:pt x="594347" y="150876"/>
                  </a:lnTo>
                  <a:lnTo>
                    <a:pt x="576059" y="150876"/>
                  </a:lnTo>
                  <a:lnTo>
                    <a:pt x="571487" y="190500"/>
                  </a:lnTo>
                  <a:lnTo>
                    <a:pt x="578637" y="192506"/>
                  </a:lnTo>
                  <a:lnTo>
                    <a:pt x="586346" y="193929"/>
                  </a:lnTo>
                  <a:lnTo>
                    <a:pt x="594639" y="194792"/>
                  </a:lnTo>
                  <a:lnTo>
                    <a:pt x="603491" y="195072"/>
                  </a:lnTo>
                  <a:lnTo>
                    <a:pt x="611111" y="195072"/>
                  </a:lnTo>
                  <a:lnTo>
                    <a:pt x="623303" y="192024"/>
                  </a:lnTo>
                  <a:lnTo>
                    <a:pt x="635495" y="185928"/>
                  </a:lnTo>
                  <a:lnTo>
                    <a:pt x="640067" y="179832"/>
                  </a:lnTo>
                  <a:lnTo>
                    <a:pt x="644359" y="174955"/>
                  </a:lnTo>
                  <a:lnTo>
                    <a:pt x="658355" y="137350"/>
                  </a:lnTo>
                  <a:lnTo>
                    <a:pt x="664260" y="88392"/>
                  </a:lnTo>
                  <a:lnTo>
                    <a:pt x="664451" y="48768"/>
                  </a:lnTo>
                  <a:lnTo>
                    <a:pt x="708647" y="48768"/>
                  </a:lnTo>
                  <a:lnTo>
                    <a:pt x="708647" y="192024"/>
                  </a:lnTo>
                  <a:lnTo>
                    <a:pt x="761987" y="192024"/>
                  </a:lnTo>
                  <a:lnTo>
                    <a:pt x="761987" y="3048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40764" y="330708"/>
              <a:ext cx="173736" cy="188975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37359" y="327660"/>
              <a:ext cx="384047" cy="195071"/>
            </a:xfrm>
            <a:prstGeom prst="rect">
              <a:avLst/>
            </a:prstGeom>
          </p:spPr>
        </p:pic>
        <p:sp>
          <p:nvSpPr>
            <p:cNvPr id="30" name="object 30" descr=""/>
            <p:cNvSpPr/>
            <p:nvPr/>
          </p:nvSpPr>
          <p:spPr>
            <a:xfrm>
              <a:off x="2144267" y="330454"/>
              <a:ext cx="53340" cy="143510"/>
            </a:xfrm>
            <a:custGeom>
              <a:avLst/>
              <a:gdLst/>
              <a:ahLst/>
              <a:cxnLst/>
              <a:rect l="l" t="t" r="r" b="b"/>
              <a:pathLst>
                <a:path w="53339" h="143509">
                  <a:moveTo>
                    <a:pt x="0" y="0"/>
                  </a:moveTo>
                  <a:lnTo>
                    <a:pt x="53340" y="0"/>
                  </a:lnTo>
                  <a:lnTo>
                    <a:pt x="53340" y="143509"/>
                  </a:lnTo>
                  <a:lnTo>
                    <a:pt x="0" y="1435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 descr=""/>
          <p:cNvSpPr/>
          <p:nvPr/>
        </p:nvSpPr>
        <p:spPr>
          <a:xfrm>
            <a:off x="2144255" y="330453"/>
            <a:ext cx="189230" cy="227329"/>
          </a:xfrm>
          <a:custGeom>
            <a:avLst/>
            <a:gdLst/>
            <a:ahLst/>
            <a:cxnLst/>
            <a:rect l="l" t="t" r="r" b="b"/>
            <a:pathLst>
              <a:path w="189230" h="227329">
                <a:moveTo>
                  <a:pt x="188849" y="143510"/>
                </a:moveTo>
                <a:lnTo>
                  <a:pt x="169164" y="143510"/>
                </a:lnTo>
                <a:lnTo>
                  <a:pt x="169164" y="0"/>
                </a:lnTo>
                <a:lnTo>
                  <a:pt x="117348" y="0"/>
                </a:lnTo>
                <a:lnTo>
                  <a:pt x="117348" y="143510"/>
                </a:lnTo>
                <a:lnTo>
                  <a:pt x="0" y="143510"/>
                </a:lnTo>
                <a:lnTo>
                  <a:pt x="0" y="189230"/>
                </a:lnTo>
                <a:lnTo>
                  <a:pt x="140208" y="189230"/>
                </a:lnTo>
                <a:lnTo>
                  <a:pt x="140208" y="227330"/>
                </a:lnTo>
                <a:lnTo>
                  <a:pt x="185801" y="227330"/>
                </a:lnTo>
                <a:lnTo>
                  <a:pt x="185801" y="189230"/>
                </a:lnTo>
                <a:lnTo>
                  <a:pt x="188849" y="189230"/>
                </a:lnTo>
                <a:lnTo>
                  <a:pt x="188849" y="143510"/>
                </a:lnTo>
                <a:close/>
              </a:path>
            </a:pathLst>
          </a:custGeom>
          <a:solidFill>
            <a:srgbClr val="9CA3A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2" name="object 32" descr=""/>
          <p:cNvGrpSpPr/>
          <p:nvPr/>
        </p:nvGrpSpPr>
        <p:grpSpPr>
          <a:xfrm>
            <a:off x="2360676" y="330708"/>
            <a:ext cx="375285" cy="189230"/>
            <a:chOff x="2360676" y="330708"/>
            <a:chExt cx="375285" cy="189230"/>
          </a:xfrm>
        </p:grpSpPr>
        <p:pic>
          <p:nvPicPr>
            <p:cNvPr id="33" name="object 33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61843" y="330708"/>
              <a:ext cx="173736" cy="188976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360676" y="330708"/>
              <a:ext cx="173736" cy="188975"/>
            </a:xfrm>
            <a:prstGeom prst="rect">
              <a:avLst/>
            </a:prstGeom>
          </p:spPr>
        </p:pic>
      </p:grpSp>
      <p:grpSp>
        <p:nvGrpSpPr>
          <p:cNvPr id="35" name="object 35" descr=""/>
          <p:cNvGrpSpPr/>
          <p:nvPr/>
        </p:nvGrpSpPr>
        <p:grpSpPr>
          <a:xfrm>
            <a:off x="2849880" y="329184"/>
            <a:ext cx="688975" cy="193675"/>
            <a:chOff x="2849880" y="329184"/>
            <a:chExt cx="688975" cy="193675"/>
          </a:xfrm>
        </p:grpSpPr>
        <p:sp>
          <p:nvSpPr>
            <p:cNvPr id="36" name="object 36" descr=""/>
            <p:cNvSpPr/>
            <p:nvPr/>
          </p:nvSpPr>
          <p:spPr>
            <a:xfrm>
              <a:off x="2849880" y="330453"/>
              <a:ext cx="169545" cy="189230"/>
            </a:xfrm>
            <a:custGeom>
              <a:avLst/>
              <a:gdLst/>
              <a:ahLst/>
              <a:cxnLst/>
              <a:rect l="l" t="t" r="r" b="b"/>
              <a:pathLst>
                <a:path w="169544" h="189229">
                  <a:moveTo>
                    <a:pt x="169164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0" y="189230"/>
                  </a:lnTo>
                  <a:lnTo>
                    <a:pt x="51816" y="189230"/>
                  </a:lnTo>
                  <a:lnTo>
                    <a:pt x="51816" y="45720"/>
                  </a:lnTo>
                  <a:lnTo>
                    <a:pt x="115824" y="45720"/>
                  </a:lnTo>
                  <a:lnTo>
                    <a:pt x="115824" y="189230"/>
                  </a:lnTo>
                  <a:lnTo>
                    <a:pt x="169164" y="189230"/>
                  </a:lnTo>
                  <a:lnTo>
                    <a:pt x="169164" y="45720"/>
                  </a:lnTo>
                  <a:lnTo>
                    <a:pt x="169164" y="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038856" y="330708"/>
              <a:ext cx="190500" cy="192024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252216" y="329184"/>
              <a:ext cx="210312" cy="190500"/>
            </a:xfrm>
            <a:prstGeom prst="rect">
              <a:avLst/>
            </a:prstGeom>
          </p:spPr>
        </p:pic>
        <p:sp>
          <p:nvSpPr>
            <p:cNvPr id="39" name="object 39" descr=""/>
            <p:cNvSpPr/>
            <p:nvPr/>
          </p:nvSpPr>
          <p:spPr>
            <a:xfrm>
              <a:off x="3485387" y="330454"/>
              <a:ext cx="53340" cy="72390"/>
            </a:xfrm>
            <a:custGeom>
              <a:avLst/>
              <a:gdLst/>
              <a:ahLst/>
              <a:cxnLst/>
              <a:rect l="l" t="t" r="r" b="b"/>
              <a:pathLst>
                <a:path w="53339" h="72389">
                  <a:moveTo>
                    <a:pt x="0" y="0"/>
                  </a:moveTo>
                  <a:lnTo>
                    <a:pt x="53339" y="0"/>
                  </a:lnTo>
                  <a:lnTo>
                    <a:pt x="53339" y="72389"/>
                  </a:lnTo>
                  <a:lnTo>
                    <a:pt x="0" y="72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0" name="object 40" descr=""/>
          <p:cNvGrpSpPr/>
          <p:nvPr/>
        </p:nvGrpSpPr>
        <p:grpSpPr>
          <a:xfrm>
            <a:off x="3485388" y="327659"/>
            <a:ext cx="1515110" cy="196850"/>
            <a:chOff x="3485388" y="327659"/>
            <a:chExt cx="1515110" cy="196850"/>
          </a:xfrm>
        </p:grpSpPr>
        <p:sp>
          <p:nvSpPr>
            <p:cNvPr id="41" name="object 41" descr=""/>
            <p:cNvSpPr/>
            <p:nvPr/>
          </p:nvSpPr>
          <p:spPr>
            <a:xfrm>
              <a:off x="3485375" y="330453"/>
              <a:ext cx="172720" cy="189230"/>
            </a:xfrm>
            <a:custGeom>
              <a:avLst/>
              <a:gdLst/>
              <a:ahLst/>
              <a:cxnLst/>
              <a:rect l="l" t="t" r="r" b="b"/>
              <a:pathLst>
                <a:path w="172720" h="189229">
                  <a:moveTo>
                    <a:pt x="172212" y="0"/>
                  </a:moveTo>
                  <a:lnTo>
                    <a:pt x="120396" y="0"/>
                  </a:lnTo>
                  <a:lnTo>
                    <a:pt x="120396" y="72390"/>
                  </a:lnTo>
                  <a:lnTo>
                    <a:pt x="0" y="72390"/>
                  </a:lnTo>
                  <a:lnTo>
                    <a:pt x="0" y="118110"/>
                  </a:lnTo>
                  <a:lnTo>
                    <a:pt x="0" y="189230"/>
                  </a:lnTo>
                  <a:lnTo>
                    <a:pt x="53340" y="189230"/>
                  </a:lnTo>
                  <a:lnTo>
                    <a:pt x="53340" y="118110"/>
                  </a:lnTo>
                  <a:lnTo>
                    <a:pt x="120396" y="118110"/>
                  </a:lnTo>
                  <a:lnTo>
                    <a:pt x="120396" y="189230"/>
                  </a:lnTo>
                  <a:lnTo>
                    <a:pt x="172212" y="189230"/>
                  </a:lnTo>
                  <a:lnTo>
                    <a:pt x="172212" y="118110"/>
                  </a:lnTo>
                  <a:lnTo>
                    <a:pt x="172212" y="72390"/>
                  </a:lnTo>
                  <a:lnTo>
                    <a:pt x="172212" y="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2" name="object 42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697224" y="330708"/>
              <a:ext cx="173735" cy="188975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912108" y="330708"/>
              <a:ext cx="158496" cy="188976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091940" y="327659"/>
              <a:ext cx="204216" cy="196596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326636" y="330708"/>
              <a:ext cx="169164" cy="188976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515611" y="327659"/>
              <a:ext cx="204216" cy="196596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744212" y="330708"/>
              <a:ext cx="163068" cy="188975"/>
            </a:xfrm>
            <a:prstGeom prst="rect">
              <a:avLst/>
            </a:prstGeom>
          </p:spPr>
        </p:pic>
        <p:sp>
          <p:nvSpPr>
            <p:cNvPr id="48" name="object 48" descr=""/>
            <p:cNvSpPr/>
            <p:nvPr/>
          </p:nvSpPr>
          <p:spPr>
            <a:xfrm>
              <a:off x="4948428" y="330454"/>
              <a:ext cx="52069" cy="72390"/>
            </a:xfrm>
            <a:custGeom>
              <a:avLst/>
              <a:gdLst/>
              <a:ahLst/>
              <a:cxnLst/>
              <a:rect l="l" t="t" r="r" b="b"/>
              <a:pathLst>
                <a:path w="52070" h="72389">
                  <a:moveTo>
                    <a:pt x="0" y="0"/>
                  </a:moveTo>
                  <a:lnTo>
                    <a:pt x="51815" y="0"/>
                  </a:lnTo>
                  <a:lnTo>
                    <a:pt x="51815" y="72389"/>
                  </a:lnTo>
                  <a:lnTo>
                    <a:pt x="0" y="72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9" name="object 49" descr=""/>
          <p:cNvGrpSpPr/>
          <p:nvPr/>
        </p:nvGrpSpPr>
        <p:grpSpPr>
          <a:xfrm>
            <a:off x="4948428" y="327659"/>
            <a:ext cx="792480" cy="196850"/>
            <a:chOff x="4948428" y="327659"/>
            <a:chExt cx="792480" cy="196850"/>
          </a:xfrm>
        </p:grpSpPr>
        <p:sp>
          <p:nvSpPr>
            <p:cNvPr id="50" name="object 50" descr=""/>
            <p:cNvSpPr/>
            <p:nvPr/>
          </p:nvSpPr>
          <p:spPr>
            <a:xfrm>
              <a:off x="4948428" y="330453"/>
              <a:ext cx="170815" cy="189230"/>
            </a:xfrm>
            <a:custGeom>
              <a:avLst/>
              <a:gdLst/>
              <a:ahLst/>
              <a:cxnLst/>
              <a:rect l="l" t="t" r="r" b="b"/>
              <a:pathLst>
                <a:path w="170814" h="189229">
                  <a:moveTo>
                    <a:pt x="170688" y="0"/>
                  </a:moveTo>
                  <a:lnTo>
                    <a:pt x="118872" y="0"/>
                  </a:lnTo>
                  <a:lnTo>
                    <a:pt x="118872" y="72390"/>
                  </a:lnTo>
                  <a:lnTo>
                    <a:pt x="0" y="72390"/>
                  </a:lnTo>
                  <a:lnTo>
                    <a:pt x="0" y="118110"/>
                  </a:lnTo>
                  <a:lnTo>
                    <a:pt x="0" y="189230"/>
                  </a:lnTo>
                  <a:lnTo>
                    <a:pt x="51816" y="189230"/>
                  </a:lnTo>
                  <a:lnTo>
                    <a:pt x="51816" y="118110"/>
                  </a:lnTo>
                  <a:lnTo>
                    <a:pt x="118872" y="118110"/>
                  </a:lnTo>
                  <a:lnTo>
                    <a:pt x="118872" y="189230"/>
                  </a:lnTo>
                  <a:lnTo>
                    <a:pt x="170688" y="189230"/>
                  </a:lnTo>
                  <a:lnTo>
                    <a:pt x="170688" y="118110"/>
                  </a:lnTo>
                  <a:lnTo>
                    <a:pt x="170688" y="72390"/>
                  </a:lnTo>
                  <a:lnTo>
                    <a:pt x="170688" y="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1" name="object 51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151120" y="327659"/>
              <a:ext cx="202692" cy="196596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384292" y="327659"/>
              <a:ext cx="356615" cy="196596"/>
            </a:xfrm>
            <a:prstGeom prst="rect">
              <a:avLst/>
            </a:prstGeom>
          </p:spPr>
        </p:pic>
      </p:grpSp>
      <p:grpSp>
        <p:nvGrpSpPr>
          <p:cNvPr id="53" name="object 53" descr=""/>
          <p:cNvGrpSpPr/>
          <p:nvPr/>
        </p:nvGrpSpPr>
        <p:grpSpPr>
          <a:xfrm>
            <a:off x="5847588" y="330454"/>
            <a:ext cx="425450" cy="189230"/>
            <a:chOff x="5847588" y="330454"/>
            <a:chExt cx="425450" cy="189230"/>
          </a:xfrm>
        </p:grpSpPr>
        <p:pic>
          <p:nvPicPr>
            <p:cNvPr id="54" name="object 54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847588" y="330708"/>
              <a:ext cx="160020" cy="188976"/>
            </a:xfrm>
            <a:prstGeom prst="rect">
              <a:avLst/>
            </a:prstGeom>
          </p:spPr>
        </p:pic>
        <p:sp>
          <p:nvSpPr>
            <p:cNvPr id="55" name="object 55" descr=""/>
            <p:cNvSpPr/>
            <p:nvPr/>
          </p:nvSpPr>
          <p:spPr>
            <a:xfrm>
              <a:off x="6031992" y="330453"/>
              <a:ext cx="241300" cy="189230"/>
            </a:xfrm>
            <a:custGeom>
              <a:avLst/>
              <a:gdLst/>
              <a:ahLst/>
              <a:cxnLst/>
              <a:rect l="l" t="t" r="r" b="b"/>
              <a:pathLst>
                <a:path w="241300" h="189229">
                  <a:moveTo>
                    <a:pt x="153924" y="144780"/>
                  </a:moveTo>
                  <a:lnTo>
                    <a:pt x="51816" y="144780"/>
                  </a:lnTo>
                  <a:lnTo>
                    <a:pt x="51816" y="114300"/>
                  </a:lnTo>
                  <a:lnTo>
                    <a:pt x="143256" y="114300"/>
                  </a:lnTo>
                  <a:lnTo>
                    <a:pt x="143256" y="73660"/>
                  </a:lnTo>
                  <a:lnTo>
                    <a:pt x="51816" y="73660"/>
                  </a:lnTo>
                  <a:lnTo>
                    <a:pt x="51816" y="44450"/>
                  </a:lnTo>
                  <a:lnTo>
                    <a:pt x="152400" y="44450"/>
                  </a:lnTo>
                  <a:lnTo>
                    <a:pt x="152400" y="0"/>
                  </a:lnTo>
                  <a:lnTo>
                    <a:pt x="0" y="0"/>
                  </a:lnTo>
                  <a:lnTo>
                    <a:pt x="0" y="44450"/>
                  </a:lnTo>
                  <a:lnTo>
                    <a:pt x="0" y="73660"/>
                  </a:lnTo>
                  <a:lnTo>
                    <a:pt x="0" y="114300"/>
                  </a:lnTo>
                  <a:lnTo>
                    <a:pt x="0" y="144780"/>
                  </a:lnTo>
                  <a:lnTo>
                    <a:pt x="0" y="189230"/>
                  </a:lnTo>
                  <a:lnTo>
                    <a:pt x="153924" y="189230"/>
                  </a:lnTo>
                  <a:lnTo>
                    <a:pt x="153924" y="144780"/>
                  </a:lnTo>
                  <a:close/>
                </a:path>
                <a:path w="241300" h="189229">
                  <a:moveTo>
                    <a:pt x="240779" y="0"/>
                  </a:moveTo>
                  <a:lnTo>
                    <a:pt x="187439" y="0"/>
                  </a:lnTo>
                  <a:lnTo>
                    <a:pt x="187439" y="143510"/>
                  </a:lnTo>
                  <a:lnTo>
                    <a:pt x="240779" y="143510"/>
                  </a:lnTo>
                  <a:lnTo>
                    <a:pt x="240779" y="0"/>
                  </a:lnTo>
                  <a:close/>
                </a:path>
              </a:pathLst>
            </a:custGeom>
            <a:solidFill>
              <a:srgbClr val="9CA3A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6" name="object 56" descr=""/>
          <p:cNvSpPr/>
          <p:nvPr/>
        </p:nvSpPr>
        <p:spPr>
          <a:xfrm>
            <a:off x="6326123" y="330454"/>
            <a:ext cx="52069" cy="143510"/>
          </a:xfrm>
          <a:custGeom>
            <a:avLst/>
            <a:gdLst/>
            <a:ahLst/>
            <a:cxnLst/>
            <a:rect l="l" t="t" r="r" b="b"/>
            <a:pathLst>
              <a:path w="52070" h="143509">
                <a:moveTo>
                  <a:pt x="0" y="0"/>
                </a:moveTo>
                <a:lnTo>
                  <a:pt x="51815" y="0"/>
                </a:lnTo>
                <a:lnTo>
                  <a:pt x="51815" y="143509"/>
                </a:lnTo>
                <a:lnTo>
                  <a:pt x="0" y="143509"/>
                </a:lnTo>
                <a:lnTo>
                  <a:pt x="0" y="0"/>
                </a:lnTo>
                <a:close/>
              </a:path>
            </a:pathLst>
          </a:custGeom>
          <a:solidFill>
            <a:srgbClr val="9CA3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6219431" y="330453"/>
            <a:ext cx="544195" cy="189230"/>
          </a:xfrm>
          <a:custGeom>
            <a:avLst/>
            <a:gdLst/>
            <a:ahLst/>
            <a:cxnLst/>
            <a:rect l="l" t="t" r="r" b="b"/>
            <a:pathLst>
              <a:path w="544195" h="189229">
                <a:moveTo>
                  <a:pt x="265176" y="0"/>
                </a:moveTo>
                <a:lnTo>
                  <a:pt x="211836" y="0"/>
                </a:lnTo>
                <a:lnTo>
                  <a:pt x="211836" y="143510"/>
                </a:lnTo>
                <a:lnTo>
                  <a:pt x="0" y="143510"/>
                </a:lnTo>
                <a:lnTo>
                  <a:pt x="0" y="189230"/>
                </a:lnTo>
                <a:lnTo>
                  <a:pt x="265176" y="189230"/>
                </a:lnTo>
                <a:lnTo>
                  <a:pt x="265176" y="143510"/>
                </a:lnTo>
                <a:lnTo>
                  <a:pt x="265176" y="0"/>
                </a:lnTo>
                <a:close/>
              </a:path>
              <a:path w="544195" h="189229">
                <a:moveTo>
                  <a:pt x="457212" y="144780"/>
                </a:moveTo>
                <a:lnTo>
                  <a:pt x="356628" y="144780"/>
                </a:lnTo>
                <a:lnTo>
                  <a:pt x="356628" y="114300"/>
                </a:lnTo>
                <a:lnTo>
                  <a:pt x="446544" y="114300"/>
                </a:lnTo>
                <a:lnTo>
                  <a:pt x="446544" y="73660"/>
                </a:lnTo>
                <a:lnTo>
                  <a:pt x="356628" y="73660"/>
                </a:lnTo>
                <a:lnTo>
                  <a:pt x="356628" y="44450"/>
                </a:lnTo>
                <a:lnTo>
                  <a:pt x="455688" y="44450"/>
                </a:lnTo>
                <a:lnTo>
                  <a:pt x="455688" y="0"/>
                </a:lnTo>
                <a:lnTo>
                  <a:pt x="304812" y="0"/>
                </a:lnTo>
                <a:lnTo>
                  <a:pt x="304812" y="44450"/>
                </a:lnTo>
                <a:lnTo>
                  <a:pt x="304812" y="73660"/>
                </a:lnTo>
                <a:lnTo>
                  <a:pt x="304812" y="114300"/>
                </a:lnTo>
                <a:lnTo>
                  <a:pt x="304812" y="144780"/>
                </a:lnTo>
                <a:lnTo>
                  <a:pt x="304812" y="189230"/>
                </a:lnTo>
                <a:lnTo>
                  <a:pt x="457212" y="189230"/>
                </a:lnTo>
                <a:lnTo>
                  <a:pt x="457212" y="144780"/>
                </a:lnTo>
                <a:close/>
              </a:path>
              <a:path w="544195" h="189229">
                <a:moveTo>
                  <a:pt x="544080" y="0"/>
                </a:moveTo>
                <a:lnTo>
                  <a:pt x="492264" y="0"/>
                </a:lnTo>
                <a:lnTo>
                  <a:pt x="492264" y="72390"/>
                </a:lnTo>
                <a:lnTo>
                  <a:pt x="544080" y="72390"/>
                </a:lnTo>
                <a:lnTo>
                  <a:pt x="544080" y="0"/>
                </a:lnTo>
                <a:close/>
              </a:path>
            </a:pathLst>
          </a:custGeom>
          <a:solidFill>
            <a:srgbClr val="9CA3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6711696" y="330453"/>
            <a:ext cx="172720" cy="189230"/>
          </a:xfrm>
          <a:custGeom>
            <a:avLst/>
            <a:gdLst/>
            <a:ahLst/>
            <a:cxnLst/>
            <a:rect l="l" t="t" r="r" b="b"/>
            <a:pathLst>
              <a:path w="172720" h="189229">
                <a:moveTo>
                  <a:pt x="172212" y="0"/>
                </a:moveTo>
                <a:lnTo>
                  <a:pt x="120396" y="0"/>
                </a:lnTo>
                <a:lnTo>
                  <a:pt x="120396" y="72390"/>
                </a:lnTo>
                <a:lnTo>
                  <a:pt x="0" y="72390"/>
                </a:lnTo>
                <a:lnTo>
                  <a:pt x="0" y="118110"/>
                </a:lnTo>
                <a:lnTo>
                  <a:pt x="0" y="189230"/>
                </a:lnTo>
                <a:lnTo>
                  <a:pt x="51816" y="189230"/>
                </a:lnTo>
                <a:lnTo>
                  <a:pt x="51816" y="118110"/>
                </a:lnTo>
                <a:lnTo>
                  <a:pt x="120396" y="118110"/>
                </a:lnTo>
                <a:lnTo>
                  <a:pt x="120396" y="189230"/>
                </a:lnTo>
                <a:lnTo>
                  <a:pt x="172212" y="189230"/>
                </a:lnTo>
                <a:lnTo>
                  <a:pt x="172212" y="118110"/>
                </a:lnTo>
                <a:lnTo>
                  <a:pt x="172212" y="72390"/>
                </a:lnTo>
                <a:lnTo>
                  <a:pt x="172212" y="0"/>
                </a:lnTo>
                <a:close/>
              </a:path>
            </a:pathLst>
          </a:custGeom>
          <a:solidFill>
            <a:srgbClr val="9CA3A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9" name="object 59" descr=""/>
          <p:cNvGrpSpPr/>
          <p:nvPr/>
        </p:nvGrpSpPr>
        <p:grpSpPr>
          <a:xfrm>
            <a:off x="6923531" y="330708"/>
            <a:ext cx="375285" cy="189230"/>
            <a:chOff x="6923531" y="330708"/>
            <a:chExt cx="375285" cy="189230"/>
          </a:xfrm>
        </p:grpSpPr>
        <p:pic>
          <p:nvPicPr>
            <p:cNvPr id="60" name="object 60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124699" y="330708"/>
              <a:ext cx="173736" cy="188976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923531" y="330708"/>
              <a:ext cx="173736" cy="188975"/>
            </a:xfrm>
            <a:prstGeom prst="rect">
              <a:avLst/>
            </a:prstGeom>
          </p:spPr>
        </p:pic>
      </p:grpSp>
      <p:pic>
        <p:nvPicPr>
          <p:cNvPr id="62" name="object 62" descr="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5389016" y="2365755"/>
            <a:ext cx="208635" cy="86360"/>
          </a:xfrm>
          <a:prstGeom prst="rect">
            <a:avLst/>
          </a:prstGeom>
        </p:spPr>
      </p:pic>
      <p:grpSp>
        <p:nvGrpSpPr>
          <p:cNvPr id="63" name="object 63" descr=""/>
          <p:cNvGrpSpPr/>
          <p:nvPr/>
        </p:nvGrpSpPr>
        <p:grpSpPr>
          <a:xfrm>
            <a:off x="324612" y="784860"/>
            <a:ext cx="10048240" cy="6228715"/>
            <a:chOff x="324612" y="784860"/>
            <a:chExt cx="10048240" cy="6228715"/>
          </a:xfrm>
        </p:grpSpPr>
        <p:pic>
          <p:nvPicPr>
            <p:cNvPr id="64" name="object 64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689957" y="2314955"/>
              <a:ext cx="623011" cy="137160"/>
            </a:xfrm>
            <a:prstGeom prst="rect">
              <a:avLst/>
            </a:prstGeom>
          </p:spPr>
        </p:pic>
        <p:pic>
          <p:nvPicPr>
            <p:cNvPr id="65" name="object 65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131197" y="2449067"/>
              <a:ext cx="2220834" cy="280416"/>
            </a:xfrm>
            <a:prstGeom prst="rect">
              <a:avLst/>
            </a:prstGeom>
          </p:spPr>
        </p:pic>
        <p:pic>
          <p:nvPicPr>
            <p:cNvPr id="66" name="object 66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542263" y="2726435"/>
              <a:ext cx="3269833" cy="280416"/>
            </a:xfrm>
            <a:prstGeom prst="rect">
              <a:avLst/>
            </a:prstGeom>
          </p:spPr>
        </p:pic>
        <p:pic>
          <p:nvPicPr>
            <p:cNvPr id="67" name="object 67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828693" y="2924555"/>
              <a:ext cx="323377" cy="82296"/>
            </a:xfrm>
            <a:prstGeom prst="rect">
              <a:avLst/>
            </a:prstGeom>
          </p:spPr>
        </p:pic>
        <p:pic>
          <p:nvPicPr>
            <p:cNvPr id="68" name="object 68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139988" y="3003803"/>
              <a:ext cx="4415942" cy="280416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756428" y="3281172"/>
              <a:ext cx="5566074" cy="280416"/>
            </a:xfrm>
            <a:prstGeom prst="rect">
              <a:avLst/>
            </a:prstGeom>
          </p:spPr>
        </p:pic>
        <p:pic>
          <p:nvPicPr>
            <p:cNvPr id="70" name="object 70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386584" y="3558540"/>
              <a:ext cx="1472183" cy="280415"/>
            </a:xfrm>
            <a:prstGeom prst="rect">
              <a:avLst/>
            </a:prstGeom>
          </p:spPr>
        </p:pic>
        <p:pic>
          <p:nvPicPr>
            <p:cNvPr id="71" name="object 71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749040" y="3558540"/>
              <a:ext cx="5298947" cy="280415"/>
            </a:xfrm>
            <a:prstGeom prst="rect">
              <a:avLst/>
            </a:prstGeom>
          </p:spPr>
        </p:pic>
        <p:pic>
          <p:nvPicPr>
            <p:cNvPr id="72" name="object 72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001499" y="3835908"/>
              <a:ext cx="7801904" cy="280416"/>
            </a:xfrm>
            <a:prstGeom prst="rect">
              <a:avLst/>
            </a:prstGeom>
          </p:spPr>
        </p:pic>
        <p:pic>
          <p:nvPicPr>
            <p:cNvPr id="73" name="object 73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614891" y="4113275"/>
              <a:ext cx="8635532" cy="280416"/>
            </a:xfrm>
            <a:prstGeom prst="rect">
              <a:avLst/>
            </a:prstGeom>
          </p:spPr>
        </p:pic>
        <p:pic>
          <p:nvPicPr>
            <p:cNvPr id="74" name="object 74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231330" y="4390643"/>
              <a:ext cx="8904487" cy="280416"/>
            </a:xfrm>
            <a:prstGeom prst="rect">
              <a:avLst/>
            </a:prstGeom>
          </p:spPr>
        </p:pic>
        <p:pic>
          <p:nvPicPr>
            <p:cNvPr id="75" name="object 75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747272" y="4668011"/>
              <a:ext cx="6091975" cy="280415"/>
            </a:xfrm>
            <a:prstGeom prst="rect">
              <a:avLst/>
            </a:prstGeom>
          </p:spPr>
        </p:pic>
        <p:pic>
          <p:nvPicPr>
            <p:cNvPr id="76" name="object 76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847770" y="4668011"/>
              <a:ext cx="2594762" cy="280415"/>
            </a:xfrm>
            <a:prstGeom prst="rect">
              <a:avLst/>
            </a:prstGeom>
          </p:spPr>
        </p:pic>
        <p:pic>
          <p:nvPicPr>
            <p:cNvPr id="77" name="object 77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282989" y="4945380"/>
              <a:ext cx="5247191" cy="280416"/>
            </a:xfrm>
            <a:prstGeom prst="rect">
              <a:avLst/>
            </a:prstGeom>
          </p:spPr>
        </p:pic>
        <p:pic>
          <p:nvPicPr>
            <p:cNvPr id="78" name="object 78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64210" y="4945380"/>
              <a:ext cx="2649931" cy="280416"/>
            </a:xfrm>
            <a:prstGeom prst="rect">
              <a:avLst/>
            </a:prstGeom>
          </p:spPr>
        </p:pic>
        <p:pic>
          <p:nvPicPr>
            <p:cNvPr id="79" name="object 79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813463" y="5222748"/>
              <a:ext cx="4406858" cy="280416"/>
            </a:xfrm>
            <a:prstGeom prst="rect">
              <a:avLst/>
            </a:prstGeom>
          </p:spPr>
        </p:pic>
        <p:pic>
          <p:nvPicPr>
            <p:cNvPr id="80" name="object 80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79475" y="5222748"/>
              <a:ext cx="2408163" cy="280416"/>
            </a:xfrm>
            <a:prstGeom prst="rect">
              <a:avLst/>
            </a:prstGeom>
          </p:spPr>
        </p:pic>
        <p:pic>
          <p:nvPicPr>
            <p:cNvPr id="81" name="object 81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905560" y="5500116"/>
              <a:ext cx="1550212" cy="280416"/>
            </a:xfrm>
            <a:prstGeom prst="rect">
              <a:avLst/>
            </a:prstGeom>
          </p:spPr>
        </p:pic>
        <p:pic>
          <p:nvPicPr>
            <p:cNvPr id="82" name="object 82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514136" y="5500116"/>
              <a:ext cx="3327196" cy="280416"/>
            </a:xfrm>
            <a:prstGeom prst="rect">
              <a:avLst/>
            </a:prstGeom>
          </p:spPr>
        </p:pic>
        <p:pic>
          <p:nvPicPr>
            <p:cNvPr id="83" name="object 83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297577" y="5500116"/>
              <a:ext cx="200100" cy="66039"/>
            </a:xfrm>
            <a:prstGeom prst="rect">
              <a:avLst/>
            </a:prstGeom>
          </p:spPr>
        </p:pic>
        <p:pic>
          <p:nvPicPr>
            <p:cNvPr id="84" name="object 84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088319" y="5777483"/>
              <a:ext cx="2374025" cy="280416"/>
            </a:xfrm>
            <a:prstGeom prst="rect">
              <a:avLst/>
            </a:prstGeom>
          </p:spPr>
        </p:pic>
        <p:pic>
          <p:nvPicPr>
            <p:cNvPr id="85" name="object 85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360261" y="5777483"/>
              <a:ext cx="760292" cy="245871"/>
            </a:xfrm>
            <a:prstGeom prst="rect">
              <a:avLst/>
            </a:prstGeom>
          </p:spPr>
        </p:pic>
        <p:pic>
          <p:nvPicPr>
            <p:cNvPr id="86" name="object 86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595384" y="6054851"/>
              <a:ext cx="1484924" cy="280416"/>
            </a:xfrm>
            <a:prstGeom prst="rect">
              <a:avLst/>
            </a:prstGeom>
          </p:spPr>
        </p:pic>
        <p:pic>
          <p:nvPicPr>
            <p:cNvPr id="87" name="object 87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123237" y="6333744"/>
              <a:ext cx="577717" cy="172211"/>
            </a:xfrm>
            <a:prstGeom prst="rect">
              <a:avLst/>
            </a:prstGeom>
          </p:spPr>
        </p:pic>
        <p:pic>
          <p:nvPicPr>
            <p:cNvPr id="88" name="object 88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324612" y="786892"/>
              <a:ext cx="2828543" cy="2805175"/>
            </a:xfrm>
            <a:prstGeom prst="rect">
              <a:avLst/>
            </a:prstGeom>
          </p:spPr>
        </p:pic>
        <p:pic>
          <p:nvPicPr>
            <p:cNvPr id="89" name="object 89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145535" y="784860"/>
              <a:ext cx="4407408" cy="1872996"/>
            </a:xfrm>
            <a:prstGeom prst="rect">
              <a:avLst/>
            </a:prstGeom>
          </p:spPr>
        </p:pic>
        <p:pic>
          <p:nvPicPr>
            <p:cNvPr id="90" name="object 90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545323" y="784860"/>
              <a:ext cx="2827019" cy="1872995"/>
            </a:xfrm>
            <a:prstGeom prst="rect">
              <a:avLst/>
            </a:prstGeom>
          </p:spPr>
        </p:pic>
        <p:pic>
          <p:nvPicPr>
            <p:cNvPr id="91" name="object 91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145535" y="2650235"/>
              <a:ext cx="637031" cy="626364"/>
            </a:xfrm>
            <a:prstGeom prst="rect">
              <a:avLst/>
            </a:prstGeom>
          </p:spPr>
        </p:pic>
        <p:pic>
          <p:nvPicPr>
            <p:cNvPr id="92" name="object 92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773423" y="2650235"/>
              <a:ext cx="498348" cy="242315"/>
            </a:xfrm>
            <a:prstGeom prst="rect">
              <a:avLst/>
            </a:prstGeom>
          </p:spPr>
        </p:pic>
        <p:pic>
          <p:nvPicPr>
            <p:cNvPr id="93" name="object 93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188964" y="2650235"/>
              <a:ext cx="1871471" cy="352044"/>
            </a:xfrm>
            <a:prstGeom prst="rect">
              <a:avLst/>
            </a:prstGeom>
          </p:spPr>
        </p:pic>
        <p:pic>
          <p:nvPicPr>
            <p:cNvPr id="94" name="object 94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8798052" y="2650235"/>
              <a:ext cx="1574291" cy="1254251"/>
            </a:xfrm>
            <a:prstGeom prst="rect">
              <a:avLst/>
            </a:prstGeom>
          </p:spPr>
        </p:pic>
        <p:pic>
          <p:nvPicPr>
            <p:cNvPr id="95" name="object 95" descr="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7048500" y="2961132"/>
              <a:ext cx="1758695" cy="320039"/>
            </a:xfrm>
            <a:prstGeom prst="rect">
              <a:avLst/>
            </a:prstGeom>
          </p:spPr>
        </p:pic>
        <p:pic>
          <p:nvPicPr>
            <p:cNvPr id="96" name="object 96" descr="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7534655" y="3272027"/>
              <a:ext cx="1272540" cy="320039"/>
            </a:xfrm>
            <a:prstGeom prst="rect">
              <a:avLst/>
            </a:prstGeom>
          </p:spPr>
        </p:pic>
        <p:pic>
          <p:nvPicPr>
            <p:cNvPr id="97" name="object 97" descr="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24612" y="3584448"/>
              <a:ext cx="1260347" cy="1254251"/>
            </a:xfrm>
            <a:prstGeom prst="rect">
              <a:avLst/>
            </a:prstGeom>
          </p:spPr>
        </p:pic>
        <p:pic>
          <p:nvPicPr>
            <p:cNvPr id="98" name="object 98" descr="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577340" y="3584448"/>
              <a:ext cx="950975" cy="630935"/>
            </a:xfrm>
            <a:prstGeom prst="rect">
              <a:avLst/>
            </a:prstGeom>
          </p:spPr>
        </p:pic>
        <p:pic>
          <p:nvPicPr>
            <p:cNvPr id="99" name="object 99" descr="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2519172" y="3584448"/>
              <a:ext cx="201167" cy="146303"/>
            </a:xfrm>
            <a:prstGeom prst="rect">
              <a:avLst/>
            </a:prstGeom>
          </p:spPr>
        </p:pic>
        <p:pic>
          <p:nvPicPr>
            <p:cNvPr id="100" name="object 100" descr="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8391144" y="3584448"/>
              <a:ext cx="416051" cy="153923"/>
            </a:xfrm>
            <a:prstGeom prst="rect">
              <a:avLst/>
            </a:prstGeom>
          </p:spPr>
        </p:pic>
        <p:pic>
          <p:nvPicPr>
            <p:cNvPr id="101" name="object 101" descr="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9233916" y="3895344"/>
              <a:ext cx="1138427" cy="320039"/>
            </a:xfrm>
            <a:prstGeom prst="rect">
              <a:avLst/>
            </a:prstGeom>
          </p:spPr>
        </p:pic>
        <p:pic>
          <p:nvPicPr>
            <p:cNvPr id="102" name="object 102" descr="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577340" y="4206239"/>
              <a:ext cx="286511" cy="207263"/>
            </a:xfrm>
            <a:prstGeom prst="rect">
              <a:avLst/>
            </a:prstGeom>
          </p:spPr>
        </p:pic>
        <p:pic>
          <p:nvPicPr>
            <p:cNvPr id="103" name="object 103" descr="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9741407" y="4206239"/>
              <a:ext cx="630935" cy="2807208"/>
            </a:xfrm>
            <a:prstGeom prst="rect">
              <a:avLst/>
            </a:prstGeom>
          </p:spPr>
        </p:pic>
        <p:pic>
          <p:nvPicPr>
            <p:cNvPr id="104" name="object 104" descr="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3145535" y="4599432"/>
              <a:ext cx="950975" cy="2414016"/>
            </a:xfrm>
            <a:prstGeom prst="rect">
              <a:avLst/>
            </a:prstGeom>
          </p:spPr>
        </p:pic>
        <p:pic>
          <p:nvPicPr>
            <p:cNvPr id="105" name="object 105" descr="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9427464" y="4742688"/>
              <a:ext cx="323087" cy="445008"/>
            </a:xfrm>
            <a:prstGeom prst="rect">
              <a:avLst/>
            </a:prstGeom>
          </p:spPr>
        </p:pic>
        <p:pic>
          <p:nvPicPr>
            <p:cNvPr id="106" name="object 106" descr="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9427464" y="5568696"/>
              <a:ext cx="323087" cy="115823"/>
            </a:xfrm>
            <a:prstGeom prst="rect">
              <a:avLst/>
            </a:prstGeom>
          </p:spPr>
        </p:pic>
        <p:pic>
          <p:nvPicPr>
            <p:cNvPr id="107" name="object 107" descr="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9427464" y="6065519"/>
              <a:ext cx="323087" cy="115824"/>
            </a:xfrm>
            <a:prstGeom prst="rect">
              <a:avLst/>
            </a:prstGeom>
          </p:spPr>
        </p:pic>
        <p:pic>
          <p:nvPicPr>
            <p:cNvPr id="108" name="object 108" descr="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9427464" y="6562344"/>
              <a:ext cx="323087" cy="451103"/>
            </a:xfrm>
            <a:prstGeom prst="rect">
              <a:avLst/>
            </a:prstGeom>
          </p:spPr>
        </p:pic>
        <p:pic>
          <p:nvPicPr>
            <p:cNvPr id="109" name="object 109" descr="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324612" y="4829556"/>
              <a:ext cx="679704" cy="946404"/>
            </a:xfrm>
            <a:prstGeom prst="rect">
              <a:avLst/>
            </a:prstGeom>
          </p:spPr>
        </p:pic>
        <p:pic>
          <p:nvPicPr>
            <p:cNvPr id="110" name="object 110" descr="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2833116" y="4907280"/>
              <a:ext cx="320039" cy="2106167"/>
            </a:xfrm>
            <a:prstGeom prst="rect">
              <a:avLst/>
            </a:prstGeom>
          </p:spPr>
        </p:pic>
        <p:pic>
          <p:nvPicPr>
            <p:cNvPr id="111" name="object 111" descr="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4087368" y="4835651"/>
              <a:ext cx="637031" cy="2177796"/>
            </a:xfrm>
            <a:prstGeom prst="rect">
              <a:avLst/>
            </a:prstGeom>
          </p:spPr>
        </p:pic>
        <p:pic>
          <p:nvPicPr>
            <p:cNvPr id="112" name="object 112" descr="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9113519" y="5032248"/>
              <a:ext cx="321563" cy="1981199"/>
            </a:xfrm>
            <a:prstGeom prst="rect">
              <a:avLst/>
            </a:prstGeom>
          </p:spPr>
        </p:pic>
        <p:pic>
          <p:nvPicPr>
            <p:cNvPr id="113" name="object 113" descr="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2205228" y="5167883"/>
              <a:ext cx="637031" cy="993648"/>
            </a:xfrm>
            <a:prstGeom prst="rect">
              <a:avLst/>
            </a:prstGeom>
          </p:spPr>
        </p:pic>
        <p:pic>
          <p:nvPicPr>
            <p:cNvPr id="114" name="object 114" descr="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2205228" y="6542532"/>
              <a:ext cx="637031" cy="470916"/>
            </a:xfrm>
            <a:prstGeom prst="rect">
              <a:avLst/>
            </a:prstGeom>
          </p:spPr>
        </p:pic>
        <p:pic>
          <p:nvPicPr>
            <p:cNvPr id="115" name="object 115" descr="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4716779" y="5163312"/>
              <a:ext cx="637031" cy="1850135"/>
            </a:xfrm>
            <a:prstGeom prst="rect">
              <a:avLst/>
            </a:prstGeom>
          </p:spPr>
        </p:pic>
        <p:pic>
          <p:nvPicPr>
            <p:cNvPr id="116" name="object 116" descr="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8798052" y="5285232"/>
              <a:ext cx="323087" cy="903732"/>
            </a:xfrm>
            <a:prstGeom prst="rect">
              <a:avLst/>
            </a:prstGeom>
          </p:spPr>
        </p:pic>
        <p:pic>
          <p:nvPicPr>
            <p:cNvPr id="117" name="object 117" descr="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947927" y="5518404"/>
              <a:ext cx="637031" cy="1495044"/>
            </a:xfrm>
            <a:prstGeom prst="rect">
              <a:avLst/>
            </a:prstGeom>
          </p:spPr>
        </p:pic>
        <p:pic>
          <p:nvPicPr>
            <p:cNvPr id="118" name="object 118" descr="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891284" y="5695187"/>
              <a:ext cx="323087" cy="1318260"/>
            </a:xfrm>
            <a:prstGeom prst="rect">
              <a:avLst/>
            </a:prstGeom>
          </p:spPr>
        </p:pic>
        <p:pic>
          <p:nvPicPr>
            <p:cNvPr id="119" name="object 119" descr="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5344668" y="5487923"/>
              <a:ext cx="950975" cy="1525524"/>
            </a:xfrm>
            <a:prstGeom prst="rect">
              <a:avLst/>
            </a:prstGeom>
          </p:spPr>
        </p:pic>
        <p:pic>
          <p:nvPicPr>
            <p:cNvPr id="120" name="object 120" descr="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8170164" y="6569964"/>
              <a:ext cx="950975" cy="443483"/>
            </a:xfrm>
            <a:prstGeom prst="rect">
              <a:avLst/>
            </a:prstGeom>
          </p:spPr>
        </p:pic>
        <p:pic>
          <p:nvPicPr>
            <p:cNvPr id="121" name="object 121" descr="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8170164" y="5516880"/>
              <a:ext cx="637031" cy="672083"/>
            </a:xfrm>
            <a:prstGeom prst="rect">
              <a:avLst/>
            </a:prstGeom>
          </p:spPr>
        </p:pic>
        <p:pic>
          <p:nvPicPr>
            <p:cNvPr id="122" name="object 122" descr="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324612" y="5766816"/>
              <a:ext cx="632459" cy="1246632"/>
            </a:xfrm>
            <a:prstGeom prst="rect">
              <a:avLst/>
            </a:prstGeom>
          </p:spPr>
        </p:pic>
        <p:pic>
          <p:nvPicPr>
            <p:cNvPr id="123" name="object 123" descr="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577340" y="5902451"/>
              <a:ext cx="321563" cy="1110996"/>
            </a:xfrm>
            <a:prstGeom prst="rect">
              <a:avLst/>
            </a:prstGeom>
          </p:spPr>
        </p:pic>
        <p:pic>
          <p:nvPicPr>
            <p:cNvPr id="124" name="object 124" descr="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6288023" y="5882639"/>
              <a:ext cx="637031" cy="1130808"/>
            </a:xfrm>
            <a:prstGeom prst="rect">
              <a:avLst/>
            </a:prstGeom>
          </p:spPr>
        </p:pic>
        <p:pic>
          <p:nvPicPr>
            <p:cNvPr id="125" name="object 125" descr="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7859267" y="5978651"/>
              <a:ext cx="320039" cy="1034796"/>
            </a:xfrm>
            <a:prstGeom prst="rect">
              <a:avLst/>
            </a:prstGeom>
          </p:spPr>
        </p:pic>
        <p:pic>
          <p:nvPicPr>
            <p:cNvPr id="126" name="object 126" descr="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6915912" y="6207251"/>
              <a:ext cx="950975" cy="806196"/>
            </a:xfrm>
            <a:prstGeom prst="rect">
              <a:avLst/>
            </a:prstGeom>
          </p:spPr>
        </p:pic>
        <p:pic>
          <p:nvPicPr>
            <p:cNvPr id="127" name="object 127" descr="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365760" y="6143244"/>
              <a:ext cx="944879" cy="382523"/>
            </a:xfrm>
            <a:prstGeom prst="rect">
              <a:avLst/>
            </a:prstGeom>
          </p:spPr>
        </p:pic>
        <p:pic>
          <p:nvPicPr>
            <p:cNvPr id="128" name="object 128" descr="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397763" y="6175247"/>
              <a:ext cx="850392" cy="329184"/>
            </a:xfrm>
            <a:prstGeom prst="rect">
              <a:avLst/>
            </a:prstGeom>
          </p:spPr>
        </p:pic>
        <p:sp>
          <p:nvSpPr>
            <p:cNvPr id="129" name="object 129" descr=""/>
            <p:cNvSpPr/>
            <p:nvPr/>
          </p:nvSpPr>
          <p:spPr>
            <a:xfrm>
              <a:off x="362712" y="6142227"/>
              <a:ext cx="951230" cy="386080"/>
            </a:xfrm>
            <a:custGeom>
              <a:avLst/>
              <a:gdLst/>
              <a:ahLst/>
              <a:cxnLst/>
              <a:rect l="l" t="t" r="r" b="b"/>
              <a:pathLst>
                <a:path w="951230" h="386079">
                  <a:moveTo>
                    <a:pt x="950976" y="0"/>
                  </a:moveTo>
                  <a:lnTo>
                    <a:pt x="944880" y="0"/>
                  </a:lnTo>
                  <a:lnTo>
                    <a:pt x="944880" y="5080"/>
                  </a:lnTo>
                  <a:lnTo>
                    <a:pt x="944880" y="381000"/>
                  </a:lnTo>
                  <a:lnTo>
                    <a:pt x="6096" y="381000"/>
                  </a:lnTo>
                  <a:lnTo>
                    <a:pt x="6096" y="5588"/>
                  </a:lnTo>
                  <a:lnTo>
                    <a:pt x="6096" y="5080"/>
                  </a:lnTo>
                  <a:lnTo>
                    <a:pt x="944880" y="5080"/>
                  </a:lnTo>
                  <a:lnTo>
                    <a:pt x="94488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381000"/>
                  </a:lnTo>
                  <a:lnTo>
                    <a:pt x="0" y="386080"/>
                  </a:lnTo>
                  <a:lnTo>
                    <a:pt x="950976" y="386080"/>
                  </a:lnTo>
                  <a:lnTo>
                    <a:pt x="950976" y="381000"/>
                  </a:lnTo>
                  <a:lnTo>
                    <a:pt x="950976" y="5080"/>
                  </a:lnTo>
                  <a:lnTo>
                    <a:pt x="950976" y="2540"/>
                  </a:lnTo>
                  <a:lnTo>
                    <a:pt x="9509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0" name="object 130" descr="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371856" y="5705855"/>
              <a:ext cx="876299" cy="384048"/>
            </a:xfrm>
            <a:prstGeom prst="rect">
              <a:avLst/>
            </a:prstGeom>
          </p:spPr>
        </p:pic>
        <p:pic>
          <p:nvPicPr>
            <p:cNvPr id="131" name="object 131" descr="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403860" y="5737860"/>
              <a:ext cx="798575" cy="327659"/>
            </a:xfrm>
            <a:prstGeom prst="rect">
              <a:avLst/>
            </a:prstGeom>
          </p:spPr>
        </p:pic>
        <p:sp>
          <p:nvSpPr>
            <p:cNvPr id="132" name="object 132" descr=""/>
            <p:cNvSpPr/>
            <p:nvPr/>
          </p:nvSpPr>
          <p:spPr>
            <a:xfrm>
              <a:off x="368808" y="5703316"/>
              <a:ext cx="882650" cy="386080"/>
            </a:xfrm>
            <a:custGeom>
              <a:avLst/>
              <a:gdLst/>
              <a:ahLst/>
              <a:cxnLst/>
              <a:rect l="l" t="t" r="r" b="b"/>
              <a:pathLst>
                <a:path w="882650" h="386079">
                  <a:moveTo>
                    <a:pt x="882396" y="0"/>
                  </a:moveTo>
                  <a:lnTo>
                    <a:pt x="874776" y="0"/>
                  </a:lnTo>
                  <a:lnTo>
                    <a:pt x="874776" y="5080"/>
                  </a:lnTo>
                  <a:lnTo>
                    <a:pt x="874776" y="381000"/>
                  </a:lnTo>
                  <a:lnTo>
                    <a:pt x="7620" y="381000"/>
                  </a:lnTo>
                  <a:lnTo>
                    <a:pt x="7620" y="5588"/>
                  </a:lnTo>
                  <a:lnTo>
                    <a:pt x="7620" y="5080"/>
                  </a:lnTo>
                  <a:lnTo>
                    <a:pt x="874776" y="5080"/>
                  </a:lnTo>
                  <a:lnTo>
                    <a:pt x="874776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381000"/>
                  </a:lnTo>
                  <a:lnTo>
                    <a:pt x="0" y="386080"/>
                  </a:lnTo>
                  <a:lnTo>
                    <a:pt x="882396" y="386080"/>
                  </a:lnTo>
                  <a:lnTo>
                    <a:pt x="882396" y="381000"/>
                  </a:lnTo>
                  <a:lnTo>
                    <a:pt x="882396" y="5080"/>
                  </a:lnTo>
                  <a:lnTo>
                    <a:pt x="882396" y="2540"/>
                  </a:lnTo>
                  <a:lnTo>
                    <a:pt x="8823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3" name="object 133" descr="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371856" y="6582155"/>
              <a:ext cx="1179576" cy="382523"/>
            </a:xfrm>
            <a:prstGeom prst="rect">
              <a:avLst/>
            </a:prstGeom>
          </p:spPr>
        </p:pic>
        <p:pic>
          <p:nvPicPr>
            <p:cNvPr id="134" name="object 134" descr="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402336" y="6614160"/>
              <a:ext cx="1094232" cy="329184"/>
            </a:xfrm>
            <a:prstGeom prst="rect">
              <a:avLst/>
            </a:prstGeom>
          </p:spPr>
        </p:pic>
        <p:sp>
          <p:nvSpPr>
            <p:cNvPr id="135" name="object 135" descr=""/>
            <p:cNvSpPr/>
            <p:nvPr/>
          </p:nvSpPr>
          <p:spPr>
            <a:xfrm>
              <a:off x="368808" y="5288851"/>
              <a:ext cx="1685925" cy="1679575"/>
            </a:xfrm>
            <a:custGeom>
              <a:avLst/>
              <a:gdLst/>
              <a:ahLst/>
              <a:cxnLst/>
              <a:rect l="l" t="t" r="r" b="b"/>
              <a:pathLst>
                <a:path w="1685925" h="1679575">
                  <a:moveTo>
                    <a:pt x="1184148" y="1290764"/>
                  </a:moveTo>
                  <a:lnTo>
                    <a:pt x="1176528" y="1290764"/>
                  </a:lnTo>
                  <a:lnTo>
                    <a:pt x="1176528" y="1298384"/>
                  </a:lnTo>
                  <a:lnTo>
                    <a:pt x="1176528" y="1671764"/>
                  </a:lnTo>
                  <a:lnTo>
                    <a:pt x="7620" y="1671764"/>
                  </a:lnTo>
                  <a:lnTo>
                    <a:pt x="7620" y="1298384"/>
                  </a:lnTo>
                  <a:lnTo>
                    <a:pt x="4572" y="1298384"/>
                  </a:lnTo>
                  <a:lnTo>
                    <a:pt x="4572" y="1297876"/>
                  </a:lnTo>
                  <a:lnTo>
                    <a:pt x="7620" y="1297876"/>
                  </a:lnTo>
                  <a:lnTo>
                    <a:pt x="7620" y="1298384"/>
                  </a:lnTo>
                  <a:lnTo>
                    <a:pt x="1176528" y="1298384"/>
                  </a:lnTo>
                  <a:lnTo>
                    <a:pt x="1176528" y="1290764"/>
                  </a:lnTo>
                  <a:lnTo>
                    <a:pt x="0" y="1290764"/>
                  </a:lnTo>
                  <a:lnTo>
                    <a:pt x="0" y="1293304"/>
                  </a:lnTo>
                  <a:lnTo>
                    <a:pt x="0" y="1298384"/>
                  </a:lnTo>
                  <a:lnTo>
                    <a:pt x="0" y="1671764"/>
                  </a:lnTo>
                  <a:lnTo>
                    <a:pt x="0" y="1679384"/>
                  </a:lnTo>
                  <a:lnTo>
                    <a:pt x="1184148" y="1679384"/>
                  </a:lnTo>
                  <a:lnTo>
                    <a:pt x="1184148" y="1671764"/>
                  </a:lnTo>
                  <a:lnTo>
                    <a:pt x="1184148" y="1298384"/>
                  </a:lnTo>
                  <a:lnTo>
                    <a:pt x="1184148" y="1293304"/>
                  </a:lnTo>
                  <a:lnTo>
                    <a:pt x="1184148" y="1290764"/>
                  </a:lnTo>
                  <a:close/>
                </a:path>
                <a:path w="1685925" h="1679575">
                  <a:moveTo>
                    <a:pt x="1685353" y="24955"/>
                  </a:moveTo>
                  <a:lnTo>
                    <a:pt x="1682661" y="15151"/>
                  </a:lnTo>
                  <a:lnTo>
                    <a:pt x="1676400" y="7048"/>
                  </a:lnTo>
                  <a:lnTo>
                    <a:pt x="1666582" y="1320"/>
                  </a:lnTo>
                  <a:lnTo>
                    <a:pt x="1656207" y="0"/>
                  </a:lnTo>
                  <a:lnTo>
                    <a:pt x="1646389" y="2984"/>
                  </a:lnTo>
                  <a:lnTo>
                    <a:pt x="1638300" y="10096"/>
                  </a:lnTo>
                  <a:lnTo>
                    <a:pt x="1632559" y="19050"/>
                  </a:lnTo>
                  <a:lnTo>
                    <a:pt x="1631251" y="29146"/>
                  </a:lnTo>
                  <a:lnTo>
                    <a:pt x="1634223" y="39243"/>
                  </a:lnTo>
                  <a:lnTo>
                    <a:pt x="1639265" y="45593"/>
                  </a:lnTo>
                  <a:lnTo>
                    <a:pt x="938771" y="865073"/>
                  </a:lnTo>
                  <a:lnTo>
                    <a:pt x="943343" y="869632"/>
                  </a:lnTo>
                  <a:lnTo>
                    <a:pt x="1644192" y="49758"/>
                  </a:lnTo>
                  <a:lnTo>
                    <a:pt x="1650301" y="53086"/>
                  </a:lnTo>
                  <a:lnTo>
                    <a:pt x="1660398" y="54102"/>
                  </a:lnTo>
                  <a:lnTo>
                    <a:pt x="1670494" y="51422"/>
                  </a:lnTo>
                  <a:lnTo>
                    <a:pt x="1679448" y="45148"/>
                  </a:lnTo>
                  <a:lnTo>
                    <a:pt x="1684324" y="35344"/>
                  </a:lnTo>
                  <a:lnTo>
                    <a:pt x="1685353" y="249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6" name="object 136" descr="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4462272" y="6167628"/>
              <a:ext cx="882395" cy="377951"/>
            </a:xfrm>
            <a:prstGeom prst="rect">
              <a:avLst/>
            </a:prstGeom>
          </p:spPr>
        </p:pic>
        <p:pic>
          <p:nvPicPr>
            <p:cNvPr id="137" name="object 137" descr="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4494276" y="6196583"/>
              <a:ext cx="832104" cy="329184"/>
            </a:xfrm>
            <a:prstGeom prst="rect">
              <a:avLst/>
            </a:prstGeom>
          </p:spPr>
        </p:pic>
        <p:sp>
          <p:nvSpPr>
            <p:cNvPr id="138" name="object 138" descr=""/>
            <p:cNvSpPr/>
            <p:nvPr/>
          </p:nvSpPr>
          <p:spPr>
            <a:xfrm>
              <a:off x="4459224" y="6164072"/>
              <a:ext cx="889000" cy="381000"/>
            </a:xfrm>
            <a:custGeom>
              <a:avLst/>
              <a:gdLst/>
              <a:ahLst/>
              <a:cxnLst/>
              <a:rect l="l" t="t" r="r" b="b"/>
              <a:pathLst>
                <a:path w="889000" h="381000">
                  <a:moveTo>
                    <a:pt x="888492" y="0"/>
                  </a:moveTo>
                  <a:lnTo>
                    <a:pt x="882396" y="0"/>
                  </a:lnTo>
                  <a:lnTo>
                    <a:pt x="882396" y="7620"/>
                  </a:lnTo>
                  <a:lnTo>
                    <a:pt x="882396" y="375920"/>
                  </a:lnTo>
                  <a:lnTo>
                    <a:pt x="7620" y="375920"/>
                  </a:lnTo>
                  <a:lnTo>
                    <a:pt x="7620" y="8128"/>
                  </a:lnTo>
                  <a:lnTo>
                    <a:pt x="7620" y="7620"/>
                  </a:lnTo>
                  <a:lnTo>
                    <a:pt x="882396" y="7620"/>
                  </a:lnTo>
                  <a:lnTo>
                    <a:pt x="882396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0" y="375920"/>
                  </a:lnTo>
                  <a:lnTo>
                    <a:pt x="0" y="381000"/>
                  </a:lnTo>
                  <a:lnTo>
                    <a:pt x="888492" y="381000"/>
                  </a:lnTo>
                  <a:lnTo>
                    <a:pt x="888492" y="375920"/>
                  </a:lnTo>
                  <a:lnTo>
                    <a:pt x="888492" y="7620"/>
                  </a:lnTo>
                  <a:lnTo>
                    <a:pt x="888492" y="5080"/>
                  </a:lnTo>
                  <a:lnTo>
                    <a:pt x="8884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9" name="object 139" descr="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3159251" y="6161532"/>
              <a:ext cx="1175004" cy="384047"/>
            </a:xfrm>
            <a:prstGeom prst="rect">
              <a:avLst/>
            </a:prstGeom>
          </p:spPr>
        </p:pic>
        <p:pic>
          <p:nvPicPr>
            <p:cNvPr id="140" name="object 140" descr="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3191256" y="6193535"/>
              <a:ext cx="1092708" cy="329184"/>
            </a:xfrm>
            <a:prstGeom prst="rect">
              <a:avLst/>
            </a:prstGeom>
          </p:spPr>
        </p:pic>
        <p:sp>
          <p:nvSpPr>
            <p:cNvPr id="141" name="object 141" descr=""/>
            <p:cNvSpPr/>
            <p:nvPr/>
          </p:nvSpPr>
          <p:spPr>
            <a:xfrm>
              <a:off x="3156191" y="6158992"/>
              <a:ext cx="1179830" cy="386080"/>
            </a:xfrm>
            <a:custGeom>
              <a:avLst/>
              <a:gdLst/>
              <a:ahLst/>
              <a:cxnLst/>
              <a:rect l="l" t="t" r="r" b="b"/>
              <a:pathLst>
                <a:path w="1179829" h="386079">
                  <a:moveTo>
                    <a:pt x="1179588" y="0"/>
                  </a:moveTo>
                  <a:lnTo>
                    <a:pt x="1171956" y="0"/>
                  </a:lnTo>
                  <a:lnTo>
                    <a:pt x="1171956" y="5080"/>
                  </a:lnTo>
                  <a:lnTo>
                    <a:pt x="1171956" y="381000"/>
                  </a:lnTo>
                  <a:lnTo>
                    <a:pt x="7620" y="381000"/>
                  </a:lnTo>
                  <a:lnTo>
                    <a:pt x="7620" y="5588"/>
                  </a:lnTo>
                  <a:lnTo>
                    <a:pt x="7620" y="5080"/>
                  </a:lnTo>
                  <a:lnTo>
                    <a:pt x="1171956" y="5080"/>
                  </a:lnTo>
                  <a:lnTo>
                    <a:pt x="1171956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381000"/>
                  </a:lnTo>
                  <a:lnTo>
                    <a:pt x="0" y="386080"/>
                  </a:lnTo>
                  <a:lnTo>
                    <a:pt x="1179588" y="386080"/>
                  </a:lnTo>
                  <a:lnTo>
                    <a:pt x="1179588" y="381000"/>
                  </a:lnTo>
                  <a:lnTo>
                    <a:pt x="1179588" y="5080"/>
                  </a:lnTo>
                  <a:lnTo>
                    <a:pt x="1179588" y="2540"/>
                  </a:lnTo>
                  <a:lnTo>
                    <a:pt x="11795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2" name="object 142" descr="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2168651" y="6161532"/>
              <a:ext cx="851916" cy="384047"/>
            </a:xfrm>
            <a:prstGeom prst="rect">
              <a:avLst/>
            </a:prstGeom>
          </p:spPr>
        </p:pic>
        <p:pic>
          <p:nvPicPr>
            <p:cNvPr id="143" name="object 143" descr="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2202179" y="6193535"/>
              <a:ext cx="778764" cy="329184"/>
            </a:xfrm>
            <a:prstGeom prst="rect">
              <a:avLst/>
            </a:prstGeom>
          </p:spPr>
        </p:pic>
        <p:sp>
          <p:nvSpPr>
            <p:cNvPr id="144" name="object 144" descr=""/>
            <p:cNvSpPr/>
            <p:nvPr/>
          </p:nvSpPr>
          <p:spPr>
            <a:xfrm>
              <a:off x="2167115" y="6158992"/>
              <a:ext cx="855344" cy="386080"/>
            </a:xfrm>
            <a:custGeom>
              <a:avLst/>
              <a:gdLst/>
              <a:ahLst/>
              <a:cxnLst/>
              <a:rect l="l" t="t" r="r" b="b"/>
              <a:pathLst>
                <a:path w="855344" h="386079">
                  <a:moveTo>
                    <a:pt x="854976" y="0"/>
                  </a:moveTo>
                  <a:lnTo>
                    <a:pt x="848880" y="0"/>
                  </a:lnTo>
                  <a:lnTo>
                    <a:pt x="848880" y="5080"/>
                  </a:lnTo>
                  <a:lnTo>
                    <a:pt x="848880" y="381000"/>
                  </a:lnTo>
                  <a:lnTo>
                    <a:pt x="6096" y="381000"/>
                  </a:lnTo>
                  <a:lnTo>
                    <a:pt x="6096" y="5588"/>
                  </a:lnTo>
                  <a:lnTo>
                    <a:pt x="6096" y="5080"/>
                  </a:lnTo>
                  <a:lnTo>
                    <a:pt x="848880" y="5080"/>
                  </a:lnTo>
                  <a:lnTo>
                    <a:pt x="84888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381000"/>
                  </a:lnTo>
                  <a:lnTo>
                    <a:pt x="0" y="386080"/>
                  </a:lnTo>
                  <a:lnTo>
                    <a:pt x="854976" y="386080"/>
                  </a:lnTo>
                  <a:lnTo>
                    <a:pt x="854976" y="381000"/>
                  </a:lnTo>
                  <a:lnTo>
                    <a:pt x="854976" y="5080"/>
                  </a:lnTo>
                  <a:lnTo>
                    <a:pt x="854976" y="2540"/>
                  </a:lnTo>
                  <a:lnTo>
                    <a:pt x="8549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5" name="object 145" descr="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943355" y="3083051"/>
              <a:ext cx="1239011" cy="382524"/>
            </a:xfrm>
            <a:prstGeom prst="rect">
              <a:avLst/>
            </a:prstGeom>
          </p:spPr>
        </p:pic>
        <p:pic>
          <p:nvPicPr>
            <p:cNvPr id="146" name="object 146" descr="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975359" y="3113532"/>
              <a:ext cx="1167384" cy="329183"/>
            </a:xfrm>
            <a:prstGeom prst="rect">
              <a:avLst/>
            </a:prstGeom>
          </p:spPr>
        </p:pic>
        <p:sp>
          <p:nvSpPr>
            <p:cNvPr id="147" name="object 147" descr=""/>
            <p:cNvSpPr/>
            <p:nvPr/>
          </p:nvSpPr>
          <p:spPr>
            <a:xfrm>
              <a:off x="940308" y="3080511"/>
              <a:ext cx="1245235" cy="386080"/>
            </a:xfrm>
            <a:custGeom>
              <a:avLst/>
              <a:gdLst/>
              <a:ahLst/>
              <a:cxnLst/>
              <a:rect l="l" t="t" r="r" b="b"/>
              <a:pathLst>
                <a:path w="1245235" h="386079">
                  <a:moveTo>
                    <a:pt x="1245095" y="0"/>
                  </a:moveTo>
                  <a:lnTo>
                    <a:pt x="1237488" y="0"/>
                  </a:lnTo>
                  <a:lnTo>
                    <a:pt x="1237488" y="5080"/>
                  </a:lnTo>
                  <a:lnTo>
                    <a:pt x="1237488" y="381000"/>
                  </a:lnTo>
                  <a:lnTo>
                    <a:pt x="7620" y="381000"/>
                  </a:lnTo>
                  <a:lnTo>
                    <a:pt x="7620" y="5588"/>
                  </a:lnTo>
                  <a:lnTo>
                    <a:pt x="7620" y="5080"/>
                  </a:lnTo>
                  <a:lnTo>
                    <a:pt x="1237488" y="5080"/>
                  </a:lnTo>
                  <a:lnTo>
                    <a:pt x="1237488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381000"/>
                  </a:lnTo>
                  <a:lnTo>
                    <a:pt x="0" y="386080"/>
                  </a:lnTo>
                  <a:lnTo>
                    <a:pt x="1245095" y="386080"/>
                  </a:lnTo>
                  <a:lnTo>
                    <a:pt x="1245095" y="381000"/>
                  </a:lnTo>
                  <a:lnTo>
                    <a:pt x="1245095" y="5080"/>
                  </a:lnTo>
                  <a:lnTo>
                    <a:pt x="1245095" y="2540"/>
                  </a:lnTo>
                  <a:lnTo>
                    <a:pt x="124509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8" name="object 148" descr="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3003803" y="1723644"/>
              <a:ext cx="883920" cy="382523"/>
            </a:xfrm>
            <a:prstGeom prst="rect">
              <a:avLst/>
            </a:prstGeom>
          </p:spPr>
        </p:pic>
        <p:pic>
          <p:nvPicPr>
            <p:cNvPr id="149" name="object 149" descr="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3035808" y="1755647"/>
              <a:ext cx="824484" cy="329184"/>
            </a:xfrm>
            <a:prstGeom prst="rect">
              <a:avLst/>
            </a:prstGeom>
          </p:spPr>
        </p:pic>
        <p:sp>
          <p:nvSpPr>
            <p:cNvPr id="150" name="object 150" descr=""/>
            <p:cNvSpPr/>
            <p:nvPr/>
          </p:nvSpPr>
          <p:spPr>
            <a:xfrm>
              <a:off x="3002267" y="1720087"/>
              <a:ext cx="887094" cy="388620"/>
            </a:xfrm>
            <a:custGeom>
              <a:avLst/>
              <a:gdLst/>
              <a:ahLst/>
              <a:cxnLst/>
              <a:rect l="l" t="t" r="r" b="b"/>
              <a:pathLst>
                <a:path w="887095" h="388619">
                  <a:moveTo>
                    <a:pt x="886968" y="0"/>
                  </a:moveTo>
                  <a:lnTo>
                    <a:pt x="880872" y="0"/>
                  </a:lnTo>
                  <a:lnTo>
                    <a:pt x="880872" y="7620"/>
                  </a:lnTo>
                  <a:lnTo>
                    <a:pt x="880872" y="381000"/>
                  </a:lnTo>
                  <a:lnTo>
                    <a:pt x="6096" y="381000"/>
                  </a:lnTo>
                  <a:lnTo>
                    <a:pt x="6096" y="8128"/>
                  </a:lnTo>
                  <a:lnTo>
                    <a:pt x="6096" y="7620"/>
                  </a:lnTo>
                  <a:lnTo>
                    <a:pt x="880872" y="7620"/>
                  </a:lnTo>
                  <a:lnTo>
                    <a:pt x="880872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0" y="381000"/>
                  </a:lnTo>
                  <a:lnTo>
                    <a:pt x="0" y="388620"/>
                  </a:lnTo>
                  <a:lnTo>
                    <a:pt x="886968" y="388620"/>
                  </a:lnTo>
                  <a:lnTo>
                    <a:pt x="886968" y="381000"/>
                  </a:lnTo>
                  <a:lnTo>
                    <a:pt x="886968" y="7620"/>
                  </a:lnTo>
                  <a:lnTo>
                    <a:pt x="886968" y="5080"/>
                  </a:lnTo>
                  <a:lnTo>
                    <a:pt x="8869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1" name="object 151" descr="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3983735" y="1723644"/>
              <a:ext cx="1196339" cy="382523"/>
            </a:xfrm>
            <a:prstGeom prst="rect">
              <a:avLst/>
            </a:prstGeom>
          </p:spPr>
        </p:pic>
        <p:pic>
          <p:nvPicPr>
            <p:cNvPr id="152" name="object 152" descr="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4014215" y="1755647"/>
              <a:ext cx="1106424" cy="329184"/>
            </a:xfrm>
            <a:prstGeom prst="rect">
              <a:avLst/>
            </a:prstGeom>
          </p:spPr>
        </p:pic>
        <p:sp>
          <p:nvSpPr>
            <p:cNvPr id="153" name="object 153" descr=""/>
            <p:cNvSpPr/>
            <p:nvPr/>
          </p:nvSpPr>
          <p:spPr>
            <a:xfrm>
              <a:off x="3980675" y="1720087"/>
              <a:ext cx="1203960" cy="388620"/>
            </a:xfrm>
            <a:custGeom>
              <a:avLst/>
              <a:gdLst/>
              <a:ahLst/>
              <a:cxnLst/>
              <a:rect l="l" t="t" r="r" b="b"/>
              <a:pathLst>
                <a:path w="1203960" h="388619">
                  <a:moveTo>
                    <a:pt x="1203960" y="0"/>
                  </a:moveTo>
                  <a:lnTo>
                    <a:pt x="1196340" y="0"/>
                  </a:lnTo>
                  <a:lnTo>
                    <a:pt x="1196340" y="7620"/>
                  </a:lnTo>
                  <a:lnTo>
                    <a:pt x="1196340" y="381000"/>
                  </a:lnTo>
                  <a:lnTo>
                    <a:pt x="7620" y="381000"/>
                  </a:lnTo>
                  <a:lnTo>
                    <a:pt x="7620" y="8128"/>
                  </a:lnTo>
                  <a:lnTo>
                    <a:pt x="7620" y="7620"/>
                  </a:lnTo>
                  <a:lnTo>
                    <a:pt x="1196340" y="7620"/>
                  </a:lnTo>
                  <a:lnTo>
                    <a:pt x="1196340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0" y="381000"/>
                  </a:lnTo>
                  <a:lnTo>
                    <a:pt x="0" y="388620"/>
                  </a:lnTo>
                  <a:lnTo>
                    <a:pt x="1203960" y="388620"/>
                  </a:lnTo>
                  <a:lnTo>
                    <a:pt x="1203960" y="381000"/>
                  </a:lnTo>
                  <a:lnTo>
                    <a:pt x="1203960" y="7620"/>
                  </a:lnTo>
                  <a:lnTo>
                    <a:pt x="1203960" y="5080"/>
                  </a:lnTo>
                  <a:lnTo>
                    <a:pt x="12039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4" name="object 154" descr="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5410200" y="6175248"/>
              <a:ext cx="826007" cy="295655"/>
            </a:xfrm>
            <a:prstGeom prst="rect">
              <a:avLst/>
            </a:prstGeom>
          </p:spPr>
        </p:pic>
        <p:pic>
          <p:nvPicPr>
            <p:cNvPr id="155" name="object 155" descr="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5442204" y="6207252"/>
              <a:ext cx="519683" cy="256032"/>
            </a:xfrm>
            <a:prstGeom prst="rect">
              <a:avLst/>
            </a:prstGeom>
          </p:spPr>
        </p:pic>
        <p:sp>
          <p:nvSpPr>
            <p:cNvPr id="156" name="object 156" descr=""/>
            <p:cNvSpPr/>
            <p:nvPr/>
          </p:nvSpPr>
          <p:spPr>
            <a:xfrm>
              <a:off x="5407139" y="6172707"/>
              <a:ext cx="830580" cy="299720"/>
            </a:xfrm>
            <a:custGeom>
              <a:avLst/>
              <a:gdLst/>
              <a:ahLst/>
              <a:cxnLst/>
              <a:rect l="l" t="t" r="r" b="b"/>
              <a:pathLst>
                <a:path w="830579" h="299720">
                  <a:moveTo>
                    <a:pt x="830580" y="0"/>
                  </a:moveTo>
                  <a:lnTo>
                    <a:pt x="822972" y="0"/>
                  </a:lnTo>
                  <a:lnTo>
                    <a:pt x="822972" y="5080"/>
                  </a:lnTo>
                  <a:lnTo>
                    <a:pt x="822972" y="293370"/>
                  </a:lnTo>
                  <a:lnTo>
                    <a:pt x="6108" y="293370"/>
                  </a:lnTo>
                  <a:lnTo>
                    <a:pt x="6108" y="5588"/>
                  </a:lnTo>
                  <a:lnTo>
                    <a:pt x="6108" y="5080"/>
                  </a:lnTo>
                  <a:lnTo>
                    <a:pt x="822972" y="5080"/>
                  </a:lnTo>
                  <a:lnTo>
                    <a:pt x="822972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293370"/>
                  </a:lnTo>
                  <a:lnTo>
                    <a:pt x="0" y="299720"/>
                  </a:lnTo>
                  <a:lnTo>
                    <a:pt x="830580" y="299720"/>
                  </a:lnTo>
                  <a:lnTo>
                    <a:pt x="830580" y="293370"/>
                  </a:lnTo>
                  <a:lnTo>
                    <a:pt x="830580" y="5080"/>
                  </a:lnTo>
                  <a:lnTo>
                    <a:pt x="830580" y="2540"/>
                  </a:lnTo>
                  <a:lnTo>
                    <a:pt x="8305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7" name="object 157" descr="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9415271" y="5684519"/>
              <a:ext cx="883920" cy="382523"/>
            </a:xfrm>
            <a:prstGeom prst="rect">
              <a:avLst/>
            </a:prstGeom>
          </p:spPr>
        </p:pic>
        <p:pic>
          <p:nvPicPr>
            <p:cNvPr id="158" name="object 158" descr="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9447276" y="5716524"/>
              <a:ext cx="809243" cy="329184"/>
            </a:xfrm>
            <a:prstGeom prst="rect">
              <a:avLst/>
            </a:prstGeom>
          </p:spPr>
        </p:pic>
        <p:sp>
          <p:nvSpPr>
            <p:cNvPr id="159" name="object 159" descr=""/>
            <p:cNvSpPr/>
            <p:nvPr/>
          </p:nvSpPr>
          <p:spPr>
            <a:xfrm>
              <a:off x="9412211" y="5681980"/>
              <a:ext cx="889000" cy="388620"/>
            </a:xfrm>
            <a:custGeom>
              <a:avLst/>
              <a:gdLst/>
              <a:ahLst/>
              <a:cxnLst/>
              <a:rect l="l" t="t" r="r" b="b"/>
              <a:pathLst>
                <a:path w="889000" h="388620">
                  <a:moveTo>
                    <a:pt x="888492" y="0"/>
                  </a:moveTo>
                  <a:lnTo>
                    <a:pt x="882396" y="0"/>
                  </a:lnTo>
                  <a:lnTo>
                    <a:pt x="882396" y="7620"/>
                  </a:lnTo>
                  <a:lnTo>
                    <a:pt x="882396" y="381000"/>
                  </a:lnTo>
                  <a:lnTo>
                    <a:pt x="7620" y="381000"/>
                  </a:lnTo>
                  <a:lnTo>
                    <a:pt x="7620" y="7620"/>
                  </a:lnTo>
                  <a:lnTo>
                    <a:pt x="3048" y="7620"/>
                  </a:lnTo>
                  <a:lnTo>
                    <a:pt x="3048" y="7112"/>
                  </a:lnTo>
                  <a:lnTo>
                    <a:pt x="7620" y="7112"/>
                  </a:lnTo>
                  <a:lnTo>
                    <a:pt x="7620" y="7620"/>
                  </a:lnTo>
                  <a:lnTo>
                    <a:pt x="882396" y="7620"/>
                  </a:lnTo>
                  <a:lnTo>
                    <a:pt x="882396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0" y="381000"/>
                  </a:lnTo>
                  <a:lnTo>
                    <a:pt x="0" y="388620"/>
                  </a:lnTo>
                  <a:lnTo>
                    <a:pt x="888492" y="388620"/>
                  </a:lnTo>
                  <a:lnTo>
                    <a:pt x="888492" y="381000"/>
                  </a:lnTo>
                  <a:lnTo>
                    <a:pt x="888492" y="7620"/>
                  </a:lnTo>
                  <a:lnTo>
                    <a:pt x="888492" y="2540"/>
                  </a:lnTo>
                  <a:lnTo>
                    <a:pt x="8884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0" name="object 160" descr="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9421367" y="5186172"/>
              <a:ext cx="877824" cy="382523"/>
            </a:xfrm>
            <a:prstGeom prst="rect">
              <a:avLst/>
            </a:prstGeom>
          </p:spPr>
        </p:pic>
        <p:pic>
          <p:nvPicPr>
            <p:cNvPr id="161" name="object 161" descr="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9453371" y="5218175"/>
              <a:ext cx="821435" cy="329184"/>
            </a:xfrm>
            <a:prstGeom prst="rect">
              <a:avLst/>
            </a:prstGeom>
          </p:spPr>
        </p:pic>
        <p:sp>
          <p:nvSpPr>
            <p:cNvPr id="162" name="object 162" descr=""/>
            <p:cNvSpPr/>
            <p:nvPr/>
          </p:nvSpPr>
          <p:spPr>
            <a:xfrm>
              <a:off x="9419844" y="5182628"/>
              <a:ext cx="881380" cy="388620"/>
            </a:xfrm>
            <a:custGeom>
              <a:avLst/>
              <a:gdLst/>
              <a:ahLst/>
              <a:cxnLst/>
              <a:rect l="l" t="t" r="r" b="b"/>
              <a:pathLst>
                <a:path w="881379" h="388620">
                  <a:moveTo>
                    <a:pt x="880872" y="0"/>
                  </a:moveTo>
                  <a:lnTo>
                    <a:pt x="874776" y="0"/>
                  </a:lnTo>
                  <a:lnTo>
                    <a:pt x="874776" y="7620"/>
                  </a:lnTo>
                  <a:lnTo>
                    <a:pt x="874776" y="381000"/>
                  </a:lnTo>
                  <a:lnTo>
                    <a:pt x="6096" y="381000"/>
                  </a:lnTo>
                  <a:lnTo>
                    <a:pt x="6096" y="8128"/>
                  </a:lnTo>
                  <a:lnTo>
                    <a:pt x="6096" y="7620"/>
                  </a:lnTo>
                  <a:lnTo>
                    <a:pt x="874776" y="7620"/>
                  </a:lnTo>
                  <a:lnTo>
                    <a:pt x="874776" y="0"/>
                  </a:lnTo>
                  <a:lnTo>
                    <a:pt x="0" y="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0" y="381000"/>
                  </a:lnTo>
                  <a:lnTo>
                    <a:pt x="0" y="388620"/>
                  </a:lnTo>
                  <a:lnTo>
                    <a:pt x="880872" y="388620"/>
                  </a:lnTo>
                  <a:lnTo>
                    <a:pt x="880872" y="381000"/>
                  </a:lnTo>
                  <a:lnTo>
                    <a:pt x="880872" y="7620"/>
                  </a:lnTo>
                  <a:lnTo>
                    <a:pt x="880872" y="5080"/>
                  </a:lnTo>
                  <a:lnTo>
                    <a:pt x="8808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3" name="object 163" descr="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8042147" y="6188964"/>
              <a:ext cx="1203959" cy="382523"/>
            </a:xfrm>
            <a:prstGeom prst="rect">
              <a:avLst/>
            </a:prstGeom>
          </p:spPr>
        </p:pic>
        <p:pic>
          <p:nvPicPr>
            <p:cNvPr id="164" name="object 164" descr="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8072628" y="6219443"/>
              <a:ext cx="1109472" cy="329184"/>
            </a:xfrm>
            <a:prstGeom prst="rect">
              <a:avLst/>
            </a:prstGeom>
          </p:spPr>
        </p:pic>
        <p:sp>
          <p:nvSpPr>
            <p:cNvPr id="165" name="object 165" descr=""/>
            <p:cNvSpPr/>
            <p:nvPr/>
          </p:nvSpPr>
          <p:spPr>
            <a:xfrm>
              <a:off x="8039100" y="6186436"/>
              <a:ext cx="1210310" cy="386080"/>
            </a:xfrm>
            <a:custGeom>
              <a:avLst/>
              <a:gdLst/>
              <a:ahLst/>
              <a:cxnLst/>
              <a:rect l="l" t="t" r="r" b="b"/>
              <a:pathLst>
                <a:path w="1210309" h="386079">
                  <a:moveTo>
                    <a:pt x="1210056" y="0"/>
                  </a:moveTo>
                  <a:lnTo>
                    <a:pt x="1203960" y="0"/>
                  </a:lnTo>
                  <a:lnTo>
                    <a:pt x="1203960" y="5080"/>
                  </a:lnTo>
                  <a:lnTo>
                    <a:pt x="1203960" y="381000"/>
                  </a:lnTo>
                  <a:lnTo>
                    <a:pt x="7620" y="381000"/>
                  </a:lnTo>
                  <a:lnTo>
                    <a:pt x="7620" y="5588"/>
                  </a:lnTo>
                  <a:lnTo>
                    <a:pt x="7620" y="5080"/>
                  </a:lnTo>
                  <a:lnTo>
                    <a:pt x="1203960" y="5080"/>
                  </a:lnTo>
                  <a:lnTo>
                    <a:pt x="120396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381000"/>
                  </a:lnTo>
                  <a:lnTo>
                    <a:pt x="0" y="386080"/>
                  </a:lnTo>
                  <a:lnTo>
                    <a:pt x="1210056" y="386080"/>
                  </a:lnTo>
                  <a:lnTo>
                    <a:pt x="1210056" y="381000"/>
                  </a:lnTo>
                  <a:lnTo>
                    <a:pt x="1210056" y="5080"/>
                  </a:lnTo>
                  <a:lnTo>
                    <a:pt x="1210056" y="2540"/>
                  </a:lnTo>
                  <a:lnTo>
                    <a:pt x="12100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6" name="object 166" descr="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9421367" y="6181344"/>
              <a:ext cx="827531" cy="384047"/>
            </a:xfrm>
            <a:prstGeom prst="rect">
              <a:avLst/>
            </a:prstGeom>
          </p:spPr>
        </p:pic>
        <p:pic>
          <p:nvPicPr>
            <p:cNvPr id="167" name="object 167" descr="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9453371" y="6213347"/>
              <a:ext cx="772667" cy="329184"/>
            </a:xfrm>
            <a:prstGeom prst="rect">
              <a:avLst/>
            </a:prstGeom>
          </p:spPr>
        </p:pic>
        <p:sp>
          <p:nvSpPr>
            <p:cNvPr id="168" name="object 168" descr=""/>
            <p:cNvSpPr/>
            <p:nvPr/>
          </p:nvSpPr>
          <p:spPr>
            <a:xfrm>
              <a:off x="9419844" y="6178816"/>
              <a:ext cx="830580" cy="388620"/>
            </a:xfrm>
            <a:custGeom>
              <a:avLst/>
              <a:gdLst/>
              <a:ahLst/>
              <a:cxnLst/>
              <a:rect l="l" t="t" r="r" b="b"/>
              <a:pathLst>
                <a:path w="830579" h="388620">
                  <a:moveTo>
                    <a:pt x="830580" y="0"/>
                  </a:moveTo>
                  <a:lnTo>
                    <a:pt x="822960" y="0"/>
                  </a:lnTo>
                  <a:lnTo>
                    <a:pt x="822960" y="7620"/>
                  </a:lnTo>
                  <a:lnTo>
                    <a:pt x="822960" y="381000"/>
                  </a:lnTo>
                  <a:lnTo>
                    <a:pt x="6096" y="381000"/>
                  </a:lnTo>
                  <a:lnTo>
                    <a:pt x="6096" y="7620"/>
                  </a:lnTo>
                  <a:lnTo>
                    <a:pt x="3048" y="7620"/>
                  </a:lnTo>
                  <a:lnTo>
                    <a:pt x="3048" y="7112"/>
                  </a:lnTo>
                  <a:lnTo>
                    <a:pt x="6096" y="7112"/>
                  </a:lnTo>
                  <a:lnTo>
                    <a:pt x="6096" y="7620"/>
                  </a:lnTo>
                  <a:lnTo>
                    <a:pt x="822960" y="7620"/>
                  </a:lnTo>
                  <a:lnTo>
                    <a:pt x="82296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0" y="381000"/>
                  </a:lnTo>
                  <a:lnTo>
                    <a:pt x="0" y="388620"/>
                  </a:lnTo>
                  <a:lnTo>
                    <a:pt x="830580" y="388620"/>
                  </a:lnTo>
                  <a:lnTo>
                    <a:pt x="830580" y="381000"/>
                  </a:lnTo>
                  <a:lnTo>
                    <a:pt x="830580" y="7620"/>
                  </a:lnTo>
                  <a:lnTo>
                    <a:pt x="830580" y="2540"/>
                  </a:lnTo>
                  <a:lnTo>
                    <a:pt x="8305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9" name="object 169" descr="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7429500" y="1731263"/>
              <a:ext cx="1004316" cy="384048"/>
            </a:xfrm>
            <a:prstGeom prst="rect">
              <a:avLst/>
            </a:prstGeom>
          </p:spPr>
        </p:pic>
        <p:pic>
          <p:nvPicPr>
            <p:cNvPr id="170" name="object 170" descr="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7463028" y="1761743"/>
              <a:ext cx="815340" cy="329184"/>
            </a:xfrm>
            <a:prstGeom prst="rect">
              <a:avLst/>
            </a:prstGeom>
          </p:spPr>
        </p:pic>
        <p:sp>
          <p:nvSpPr>
            <p:cNvPr id="171" name="object 171" descr=""/>
            <p:cNvSpPr/>
            <p:nvPr/>
          </p:nvSpPr>
          <p:spPr>
            <a:xfrm>
              <a:off x="7427963" y="1728723"/>
              <a:ext cx="1007744" cy="386080"/>
            </a:xfrm>
            <a:custGeom>
              <a:avLst/>
              <a:gdLst/>
              <a:ahLst/>
              <a:cxnLst/>
              <a:rect l="l" t="t" r="r" b="b"/>
              <a:pathLst>
                <a:path w="1007745" h="386080">
                  <a:moveTo>
                    <a:pt x="1007364" y="0"/>
                  </a:moveTo>
                  <a:lnTo>
                    <a:pt x="999744" y="0"/>
                  </a:lnTo>
                  <a:lnTo>
                    <a:pt x="999744" y="5080"/>
                  </a:lnTo>
                  <a:lnTo>
                    <a:pt x="999744" y="381000"/>
                  </a:lnTo>
                  <a:lnTo>
                    <a:pt x="6096" y="381000"/>
                  </a:lnTo>
                  <a:lnTo>
                    <a:pt x="6096" y="5588"/>
                  </a:lnTo>
                  <a:lnTo>
                    <a:pt x="6096" y="5080"/>
                  </a:lnTo>
                  <a:lnTo>
                    <a:pt x="999744" y="5080"/>
                  </a:lnTo>
                  <a:lnTo>
                    <a:pt x="999744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381000"/>
                  </a:lnTo>
                  <a:lnTo>
                    <a:pt x="0" y="386080"/>
                  </a:lnTo>
                  <a:lnTo>
                    <a:pt x="1007364" y="386080"/>
                  </a:lnTo>
                  <a:lnTo>
                    <a:pt x="1007364" y="381000"/>
                  </a:lnTo>
                  <a:lnTo>
                    <a:pt x="1007364" y="5080"/>
                  </a:lnTo>
                  <a:lnTo>
                    <a:pt x="1007364" y="2540"/>
                  </a:lnTo>
                  <a:lnTo>
                    <a:pt x="10073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2" name="object 172" descr="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5385815" y="1731263"/>
              <a:ext cx="899160" cy="384048"/>
            </a:xfrm>
            <a:prstGeom prst="rect">
              <a:avLst/>
            </a:prstGeom>
          </p:spPr>
        </p:pic>
        <p:pic>
          <p:nvPicPr>
            <p:cNvPr id="173" name="object 173" descr="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5419344" y="1761743"/>
              <a:ext cx="819911" cy="329184"/>
            </a:xfrm>
            <a:prstGeom prst="rect">
              <a:avLst/>
            </a:prstGeom>
          </p:spPr>
        </p:pic>
        <p:sp>
          <p:nvSpPr>
            <p:cNvPr id="174" name="object 174" descr=""/>
            <p:cNvSpPr/>
            <p:nvPr/>
          </p:nvSpPr>
          <p:spPr>
            <a:xfrm>
              <a:off x="5384279" y="1728723"/>
              <a:ext cx="904240" cy="386080"/>
            </a:xfrm>
            <a:custGeom>
              <a:avLst/>
              <a:gdLst/>
              <a:ahLst/>
              <a:cxnLst/>
              <a:rect l="l" t="t" r="r" b="b"/>
              <a:pathLst>
                <a:path w="904239" h="386080">
                  <a:moveTo>
                    <a:pt x="903732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381000"/>
                  </a:lnTo>
                  <a:lnTo>
                    <a:pt x="0" y="386080"/>
                  </a:lnTo>
                  <a:lnTo>
                    <a:pt x="903732" y="386080"/>
                  </a:lnTo>
                  <a:lnTo>
                    <a:pt x="903732" y="381000"/>
                  </a:lnTo>
                  <a:lnTo>
                    <a:pt x="6096" y="381000"/>
                  </a:lnTo>
                  <a:lnTo>
                    <a:pt x="6096" y="5588"/>
                  </a:lnTo>
                  <a:lnTo>
                    <a:pt x="6096" y="5080"/>
                  </a:lnTo>
                  <a:lnTo>
                    <a:pt x="903732" y="5080"/>
                  </a:lnTo>
                  <a:lnTo>
                    <a:pt x="903732" y="2540"/>
                  </a:lnTo>
                  <a:lnTo>
                    <a:pt x="90373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5" name="object 175" descr="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6281927" y="1731263"/>
              <a:ext cx="996695" cy="384048"/>
            </a:xfrm>
            <a:prstGeom prst="rect">
              <a:avLst/>
            </a:prstGeom>
          </p:spPr>
        </p:pic>
        <p:pic>
          <p:nvPicPr>
            <p:cNvPr id="176" name="object 176" descr="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6362699" y="1761743"/>
              <a:ext cx="883920" cy="329184"/>
            </a:xfrm>
            <a:prstGeom prst="rect">
              <a:avLst/>
            </a:prstGeom>
          </p:spPr>
        </p:pic>
        <p:sp>
          <p:nvSpPr>
            <p:cNvPr id="177" name="object 177" descr=""/>
            <p:cNvSpPr/>
            <p:nvPr/>
          </p:nvSpPr>
          <p:spPr>
            <a:xfrm>
              <a:off x="6327635" y="1728723"/>
              <a:ext cx="952500" cy="386080"/>
            </a:xfrm>
            <a:custGeom>
              <a:avLst/>
              <a:gdLst/>
              <a:ahLst/>
              <a:cxnLst/>
              <a:rect l="l" t="t" r="r" b="b"/>
              <a:pathLst>
                <a:path w="952500" h="386080">
                  <a:moveTo>
                    <a:pt x="952500" y="0"/>
                  </a:moveTo>
                  <a:lnTo>
                    <a:pt x="944880" y="0"/>
                  </a:lnTo>
                  <a:lnTo>
                    <a:pt x="944880" y="5080"/>
                  </a:lnTo>
                  <a:lnTo>
                    <a:pt x="944880" y="381000"/>
                  </a:lnTo>
                  <a:lnTo>
                    <a:pt x="7620" y="381000"/>
                  </a:lnTo>
                  <a:lnTo>
                    <a:pt x="7620" y="5588"/>
                  </a:lnTo>
                  <a:lnTo>
                    <a:pt x="7620" y="5080"/>
                  </a:lnTo>
                  <a:lnTo>
                    <a:pt x="944880" y="5080"/>
                  </a:lnTo>
                  <a:lnTo>
                    <a:pt x="94488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381000"/>
                  </a:lnTo>
                  <a:lnTo>
                    <a:pt x="0" y="386080"/>
                  </a:lnTo>
                  <a:lnTo>
                    <a:pt x="952500" y="386080"/>
                  </a:lnTo>
                  <a:lnTo>
                    <a:pt x="952500" y="381000"/>
                  </a:lnTo>
                  <a:lnTo>
                    <a:pt x="952500" y="5080"/>
                  </a:lnTo>
                  <a:lnTo>
                    <a:pt x="952500" y="2540"/>
                  </a:lnTo>
                  <a:lnTo>
                    <a:pt x="9525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8" name="object 178" descr="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8060435" y="2522219"/>
              <a:ext cx="950975" cy="487680"/>
            </a:xfrm>
            <a:prstGeom prst="rect">
              <a:avLst/>
            </a:prstGeom>
          </p:spPr>
        </p:pic>
        <p:pic>
          <p:nvPicPr>
            <p:cNvPr id="179" name="object 179" descr="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8092440" y="2560319"/>
              <a:ext cx="890015" cy="419100"/>
            </a:xfrm>
            <a:prstGeom prst="rect">
              <a:avLst/>
            </a:prstGeom>
          </p:spPr>
        </p:pic>
        <p:sp>
          <p:nvSpPr>
            <p:cNvPr id="180" name="object 180" descr=""/>
            <p:cNvSpPr/>
            <p:nvPr/>
          </p:nvSpPr>
          <p:spPr>
            <a:xfrm>
              <a:off x="1193279" y="2519679"/>
              <a:ext cx="7820025" cy="4061460"/>
            </a:xfrm>
            <a:custGeom>
              <a:avLst/>
              <a:gdLst/>
              <a:ahLst/>
              <a:cxnLst/>
              <a:rect l="l" t="t" r="r" b="b"/>
              <a:pathLst>
                <a:path w="7820025" h="4061459">
                  <a:moveTo>
                    <a:pt x="580224" y="2176653"/>
                  </a:moveTo>
                  <a:lnTo>
                    <a:pt x="579132" y="2166429"/>
                  </a:lnTo>
                  <a:lnTo>
                    <a:pt x="574598" y="2157082"/>
                  </a:lnTo>
                  <a:lnTo>
                    <a:pt x="566940" y="2149856"/>
                  </a:lnTo>
                  <a:lnTo>
                    <a:pt x="556285" y="2147265"/>
                  </a:lnTo>
                  <a:lnTo>
                    <a:pt x="545795" y="2148522"/>
                  </a:lnTo>
                  <a:lnTo>
                    <a:pt x="536714" y="2153501"/>
                  </a:lnTo>
                  <a:lnTo>
                    <a:pt x="530364" y="2162048"/>
                  </a:lnTo>
                  <a:lnTo>
                    <a:pt x="526884" y="2171814"/>
                  </a:lnTo>
                  <a:lnTo>
                    <a:pt x="527697" y="2181860"/>
                  </a:lnTo>
                  <a:lnTo>
                    <a:pt x="532498" y="2190775"/>
                  </a:lnTo>
                  <a:lnTo>
                    <a:pt x="538099" y="2194941"/>
                  </a:lnTo>
                  <a:lnTo>
                    <a:pt x="0" y="3186176"/>
                  </a:lnTo>
                  <a:lnTo>
                    <a:pt x="6096" y="3189224"/>
                  </a:lnTo>
                  <a:lnTo>
                    <a:pt x="544080" y="2198192"/>
                  </a:lnTo>
                  <a:lnTo>
                    <a:pt x="550811" y="2200579"/>
                  </a:lnTo>
                  <a:lnTo>
                    <a:pt x="561035" y="2199767"/>
                  </a:lnTo>
                  <a:lnTo>
                    <a:pt x="570382" y="2194966"/>
                  </a:lnTo>
                  <a:lnTo>
                    <a:pt x="577608" y="2186432"/>
                  </a:lnTo>
                  <a:lnTo>
                    <a:pt x="580224" y="2176653"/>
                  </a:lnTo>
                  <a:close/>
                </a:path>
                <a:path w="7820025" h="4061459">
                  <a:moveTo>
                    <a:pt x="1488122" y="2363432"/>
                  </a:moveTo>
                  <a:lnTo>
                    <a:pt x="1488008" y="2353132"/>
                  </a:lnTo>
                  <a:lnTo>
                    <a:pt x="1484172" y="2343670"/>
                  </a:lnTo>
                  <a:lnTo>
                    <a:pt x="1476768" y="2335796"/>
                  </a:lnTo>
                  <a:lnTo>
                    <a:pt x="1466951" y="2332050"/>
                  </a:lnTo>
                  <a:lnTo>
                    <a:pt x="1456575" y="2332177"/>
                  </a:lnTo>
                  <a:lnTo>
                    <a:pt x="1446758" y="2336000"/>
                  </a:lnTo>
                  <a:lnTo>
                    <a:pt x="1438668" y="2343416"/>
                  </a:lnTo>
                  <a:lnTo>
                    <a:pt x="1434947" y="2354084"/>
                  </a:lnTo>
                  <a:lnTo>
                    <a:pt x="1435239" y="2364752"/>
                  </a:lnTo>
                  <a:lnTo>
                    <a:pt x="1439519" y="2374277"/>
                  </a:lnTo>
                  <a:lnTo>
                    <a:pt x="1444498" y="2378646"/>
                  </a:lnTo>
                  <a:lnTo>
                    <a:pt x="355092" y="4057904"/>
                  </a:lnTo>
                  <a:lnTo>
                    <a:pt x="361188" y="4060952"/>
                  </a:lnTo>
                  <a:lnTo>
                    <a:pt x="1450136" y="2382418"/>
                  </a:lnTo>
                  <a:lnTo>
                    <a:pt x="1457591" y="2385250"/>
                  </a:lnTo>
                  <a:lnTo>
                    <a:pt x="1467815" y="2385136"/>
                  </a:lnTo>
                  <a:lnTo>
                    <a:pt x="1477162" y="2381300"/>
                  </a:lnTo>
                  <a:lnTo>
                    <a:pt x="1484388" y="2373896"/>
                  </a:lnTo>
                  <a:lnTo>
                    <a:pt x="1488122" y="2363432"/>
                  </a:lnTo>
                  <a:close/>
                </a:path>
                <a:path w="7820025" h="4061459">
                  <a:moveTo>
                    <a:pt x="2096338" y="911110"/>
                  </a:moveTo>
                  <a:lnTo>
                    <a:pt x="2094547" y="901128"/>
                  </a:lnTo>
                  <a:lnTo>
                    <a:pt x="2089048" y="892581"/>
                  </a:lnTo>
                  <a:lnTo>
                    <a:pt x="2080260" y="886460"/>
                  </a:lnTo>
                  <a:lnTo>
                    <a:pt x="2069617" y="884110"/>
                  </a:lnTo>
                  <a:lnTo>
                    <a:pt x="2059114" y="885888"/>
                  </a:lnTo>
                  <a:lnTo>
                    <a:pt x="2050046" y="891400"/>
                  </a:lnTo>
                  <a:lnTo>
                    <a:pt x="2045754" y="897318"/>
                  </a:lnTo>
                  <a:lnTo>
                    <a:pt x="984504" y="430796"/>
                  </a:lnTo>
                  <a:lnTo>
                    <a:pt x="981468" y="436880"/>
                  </a:lnTo>
                  <a:lnTo>
                    <a:pt x="2043061" y="902931"/>
                  </a:lnTo>
                  <a:lnTo>
                    <a:pt x="2041334" y="910590"/>
                  </a:lnTo>
                  <a:lnTo>
                    <a:pt x="2043112" y="920559"/>
                  </a:lnTo>
                  <a:lnTo>
                    <a:pt x="2048624" y="929119"/>
                  </a:lnTo>
                  <a:lnTo>
                    <a:pt x="2057400" y="935228"/>
                  </a:lnTo>
                  <a:lnTo>
                    <a:pt x="2068055" y="937590"/>
                  </a:lnTo>
                  <a:lnTo>
                    <a:pt x="2078545" y="935799"/>
                  </a:lnTo>
                  <a:lnTo>
                    <a:pt x="2087626" y="930300"/>
                  </a:lnTo>
                  <a:lnTo>
                    <a:pt x="2093976" y="921512"/>
                  </a:lnTo>
                  <a:lnTo>
                    <a:pt x="2096338" y="911110"/>
                  </a:lnTo>
                  <a:close/>
                </a:path>
                <a:path w="7820025" h="4061459">
                  <a:moveTo>
                    <a:pt x="2501722" y="1596910"/>
                  </a:moveTo>
                  <a:lnTo>
                    <a:pt x="2499931" y="1586928"/>
                  </a:lnTo>
                  <a:lnTo>
                    <a:pt x="2494432" y="1578381"/>
                  </a:lnTo>
                  <a:lnTo>
                    <a:pt x="2485644" y="1572260"/>
                  </a:lnTo>
                  <a:lnTo>
                    <a:pt x="2475026" y="1569910"/>
                  </a:lnTo>
                  <a:lnTo>
                    <a:pt x="2464689" y="1571688"/>
                  </a:lnTo>
                  <a:lnTo>
                    <a:pt x="2456078" y="1577200"/>
                  </a:lnTo>
                  <a:lnTo>
                    <a:pt x="2452433" y="1583029"/>
                  </a:lnTo>
                  <a:lnTo>
                    <a:pt x="987564" y="939812"/>
                  </a:lnTo>
                  <a:lnTo>
                    <a:pt x="984504" y="945896"/>
                  </a:lnTo>
                  <a:lnTo>
                    <a:pt x="2449842" y="1589341"/>
                  </a:lnTo>
                  <a:lnTo>
                    <a:pt x="2448242" y="1596605"/>
                  </a:lnTo>
                  <a:lnTo>
                    <a:pt x="2450020" y="1606931"/>
                  </a:lnTo>
                  <a:lnTo>
                    <a:pt x="2455532" y="1615554"/>
                  </a:lnTo>
                  <a:lnTo>
                    <a:pt x="2464308" y="1621028"/>
                  </a:lnTo>
                  <a:lnTo>
                    <a:pt x="2474722" y="1623390"/>
                  </a:lnTo>
                  <a:lnTo>
                    <a:pt x="2484691" y="1621599"/>
                  </a:lnTo>
                  <a:lnTo>
                    <a:pt x="2493251" y="1616100"/>
                  </a:lnTo>
                  <a:lnTo>
                    <a:pt x="2499360" y="1607312"/>
                  </a:lnTo>
                  <a:lnTo>
                    <a:pt x="2501722" y="1596910"/>
                  </a:lnTo>
                  <a:close/>
                </a:path>
                <a:path w="7820025" h="4061459">
                  <a:moveTo>
                    <a:pt x="2698318" y="1312926"/>
                  </a:moveTo>
                  <a:lnTo>
                    <a:pt x="2695968" y="1302512"/>
                  </a:lnTo>
                  <a:lnTo>
                    <a:pt x="2690482" y="1293736"/>
                  </a:lnTo>
                  <a:lnTo>
                    <a:pt x="2681871" y="1288224"/>
                  </a:lnTo>
                  <a:lnTo>
                    <a:pt x="2671534" y="1286446"/>
                  </a:lnTo>
                  <a:lnTo>
                    <a:pt x="2664688" y="1287970"/>
                  </a:lnTo>
                  <a:lnTo>
                    <a:pt x="2304300" y="427736"/>
                  </a:lnTo>
                  <a:lnTo>
                    <a:pt x="2298192" y="429260"/>
                  </a:lnTo>
                  <a:lnTo>
                    <a:pt x="2658364" y="1290396"/>
                  </a:lnTo>
                  <a:lnTo>
                    <a:pt x="2652128" y="1294282"/>
                  </a:lnTo>
                  <a:lnTo>
                    <a:pt x="2646629" y="1302893"/>
                  </a:lnTo>
                  <a:lnTo>
                    <a:pt x="2644838" y="1313230"/>
                  </a:lnTo>
                  <a:lnTo>
                    <a:pt x="2647200" y="1323848"/>
                  </a:lnTo>
                  <a:lnTo>
                    <a:pt x="2653309" y="1332636"/>
                  </a:lnTo>
                  <a:lnTo>
                    <a:pt x="2661869" y="1338135"/>
                  </a:lnTo>
                  <a:lnTo>
                    <a:pt x="2671838" y="1339926"/>
                  </a:lnTo>
                  <a:lnTo>
                    <a:pt x="2682252" y="1337564"/>
                  </a:lnTo>
                  <a:lnTo>
                    <a:pt x="2691028" y="1331455"/>
                  </a:lnTo>
                  <a:lnTo>
                    <a:pt x="2696540" y="1322895"/>
                  </a:lnTo>
                  <a:lnTo>
                    <a:pt x="2698318" y="1312926"/>
                  </a:lnTo>
                  <a:close/>
                </a:path>
                <a:path w="7820025" h="4061459">
                  <a:moveTo>
                    <a:pt x="7819644" y="0"/>
                  </a:moveTo>
                  <a:lnTo>
                    <a:pt x="7813548" y="0"/>
                  </a:lnTo>
                  <a:lnTo>
                    <a:pt x="7813548" y="5080"/>
                  </a:lnTo>
                  <a:lnTo>
                    <a:pt x="7813548" y="485140"/>
                  </a:lnTo>
                  <a:lnTo>
                    <a:pt x="6870192" y="485140"/>
                  </a:lnTo>
                  <a:lnTo>
                    <a:pt x="6870192" y="5588"/>
                  </a:lnTo>
                  <a:lnTo>
                    <a:pt x="6870192" y="5080"/>
                  </a:lnTo>
                  <a:lnTo>
                    <a:pt x="7813548" y="5080"/>
                  </a:lnTo>
                  <a:lnTo>
                    <a:pt x="7813548" y="0"/>
                  </a:lnTo>
                  <a:lnTo>
                    <a:pt x="6864096" y="0"/>
                  </a:lnTo>
                  <a:lnTo>
                    <a:pt x="6864096" y="2540"/>
                  </a:lnTo>
                  <a:lnTo>
                    <a:pt x="6864096" y="5080"/>
                  </a:lnTo>
                  <a:lnTo>
                    <a:pt x="6864096" y="485140"/>
                  </a:lnTo>
                  <a:lnTo>
                    <a:pt x="6864096" y="491490"/>
                  </a:lnTo>
                  <a:lnTo>
                    <a:pt x="7819644" y="491490"/>
                  </a:lnTo>
                  <a:lnTo>
                    <a:pt x="7819644" y="485140"/>
                  </a:lnTo>
                  <a:lnTo>
                    <a:pt x="7819644" y="5080"/>
                  </a:lnTo>
                  <a:lnTo>
                    <a:pt x="7819644" y="2540"/>
                  </a:lnTo>
                  <a:lnTo>
                    <a:pt x="78196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1" name="object 181" descr="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2318004" y="2572511"/>
              <a:ext cx="1179576" cy="381000"/>
            </a:xfrm>
            <a:prstGeom prst="rect">
              <a:avLst/>
            </a:prstGeom>
          </p:spPr>
        </p:pic>
        <p:sp>
          <p:nvSpPr>
            <p:cNvPr id="182" name="object 182" descr=""/>
            <p:cNvSpPr/>
            <p:nvPr/>
          </p:nvSpPr>
          <p:spPr>
            <a:xfrm>
              <a:off x="3491484" y="294741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096" y="6095"/>
                  </a:moveTo>
                  <a:lnTo>
                    <a:pt x="1524" y="6095"/>
                  </a:lnTo>
                  <a:lnTo>
                    <a:pt x="0" y="1524"/>
                  </a:lnTo>
                  <a:lnTo>
                    <a:pt x="6096" y="0"/>
                  </a:lnTo>
                  <a:lnTo>
                    <a:pt x="6096" y="6095"/>
                  </a:lnTo>
                  <a:close/>
                </a:path>
              </a:pathLst>
            </a:custGeom>
            <a:solidFill>
              <a:srgbClr val="857C7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3" name="object 183" descr="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2348484" y="2602991"/>
              <a:ext cx="1094232" cy="329183"/>
            </a:xfrm>
            <a:prstGeom prst="rect">
              <a:avLst/>
            </a:prstGeom>
          </p:spPr>
        </p:pic>
        <p:sp>
          <p:nvSpPr>
            <p:cNvPr id="184" name="object 184" descr=""/>
            <p:cNvSpPr/>
            <p:nvPr/>
          </p:nvSpPr>
          <p:spPr>
            <a:xfrm>
              <a:off x="2314956" y="2569971"/>
              <a:ext cx="1186180" cy="386080"/>
            </a:xfrm>
            <a:custGeom>
              <a:avLst/>
              <a:gdLst/>
              <a:ahLst/>
              <a:cxnLst/>
              <a:rect l="l" t="t" r="r" b="b"/>
              <a:pathLst>
                <a:path w="1186179" h="386080">
                  <a:moveTo>
                    <a:pt x="1185672" y="0"/>
                  </a:moveTo>
                  <a:lnTo>
                    <a:pt x="1179576" y="0"/>
                  </a:lnTo>
                  <a:lnTo>
                    <a:pt x="1179576" y="5080"/>
                  </a:lnTo>
                  <a:lnTo>
                    <a:pt x="1179576" y="381000"/>
                  </a:lnTo>
                  <a:lnTo>
                    <a:pt x="6096" y="381000"/>
                  </a:lnTo>
                  <a:lnTo>
                    <a:pt x="6096" y="5588"/>
                  </a:lnTo>
                  <a:lnTo>
                    <a:pt x="6096" y="5080"/>
                  </a:lnTo>
                  <a:lnTo>
                    <a:pt x="1179576" y="5080"/>
                  </a:lnTo>
                  <a:lnTo>
                    <a:pt x="1179576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381000"/>
                  </a:lnTo>
                  <a:lnTo>
                    <a:pt x="0" y="386080"/>
                  </a:lnTo>
                  <a:lnTo>
                    <a:pt x="1185672" y="386080"/>
                  </a:lnTo>
                  <a:lnTo>
                    <a:pt x="1185672" y="381000"/>
                  </a:lnTo>
                  <a:lnTo>
                    <a:pt x="1185672" y="5080"/>
                  </a:lnTo>
                  <a:lnTo>
                    <a:pt x="1185672" y="2540"/>
                  </a:lnTo>
                  <a:lnTo>
                    <a:pt x="11856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5" name="object 185" descr="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1152143" y="2578608"/>
              <a:ext cx="1030223" cy="380999"/>
            </a:xfrm>
            <a:prstGeom prst="rect">
              <a:avLst/>
            </a:prstGeom>
          </p:spPr>
        </p:pic>
        <p:sp>
          <p:nvSpPr>
            <p:cNvPr id="186" name="object 186" descr=""/>
            <p:cNvSpPr/>
            <p:nvPr/>
          </p:nvSpPr>
          <p:spPr>
            <a:xfrm>
              <a:off x="2174748" y="2950464"/>
              <a:ext cx="7620" cy="9525"/>
            </a:xfrm>
            <a:custGeom>
              <a:avLst/>
              <a:gdLst/>
              <a:ahLst/>
              <a:cxnLst/>
              <a:rect l="l" t="t" r="r" b="b"/>
              <a:pathLst>
                <a:path w="7619" h="9525">
                  <a:moveTo>
                    <a:pt x="7619" y="9143"/>
                  </a:moveTo>
                  <a:lnTo>
                    <a:pt x="0" y="6095"/>
                  </a:lnTo>
                  <a:lnTo>
                    <a:pt x="3047" y="0"/>
                  </a:lnTo>
                  <a:lnTo>
                    <a:pt x="7619" y="1524"/>
                  </a:lnTo>
                  <a:lnTo>
                    <a:pt x="7619" y="9143"/>
                  </a:lnTo>
                  <a:close/>
                </a:path>
              </a:pathLst>
            </a:custGeom>
            <a:solidFill>
              <a:srgbClr val="857C7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7" name="object 187" descr="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1184148" y="2610611"/>
              <a:ext cx="827531" cy="329184"/>
            </a:xfrm>
            <a:prstGeom prst="rect">
              <a:avLst/>
            </a:prstGeom>
          </p:spPr>
        </p:pic>
        <p:sp>
          <p:nvSpPr>
            <p:cNvPr id="188" name="object 188" descr=""/>
            <p:cNvSpPr/>
            <p:nvPr/>
          </p:nvSpPr>
          <p:spPr>
            <a:xfrm>
              <a:off x="1149083" y="2101595"/>
              <a:ext cx="8281670" cy="4090670"/>
            </a:xfrm>
            <a:custGeom>
              <a:avLst/>
              <a:gdLst/>
              <a:ahLst/>
              <a:cxnLst/>
              <a:rect l="l" t="t" r="r" b="b"/>
              <a:pathLst>
                <a:path w="8281670" h="4090670">
                  <a:moveTo>
                    <a:pt x="1036332" y="474472"/>
                  </a:moveTo>
                  <a:lnTo>
                    <a:pt x="1028712" y="474472"/>
                  </a:lnTo>
                  <a:lnTo>
                    <a:pt x="1028712" y="482092"/>
                  </a:lnTo>
                  <a:lnTo>
                    <a:pt x="1028712" y="855472"/>
                  </a:lnTo>
                  <a:lnTo>
                    <a:pt x="6096" y="855472"/>
                  </a:lnTo>
                  <a:lnTo>
                    <a:pt x="6096" y="482092"/>
                  </a:lnTo>
                  <a:lnTo>
                    <a:pt x="3048" y="482092"/>
                  </a:lnTo>
                  <a:lnTo>
                    <a:pt x="3048" y="481584"/>
                  </a:lnTo>
                  <a:lnTo>
                    <a:pt x="6096" y="481584"/>
                  </a:lnTo>
                  <a:lnTo>
                    <a:pt x="6096" y="482092"/>
                  </a:lnTo>
                  <a:lnTo>
                    <a:pt x="1028712" y="482092"/>
                  </a:lnTo>
                  <a:lnTo>
                    <a:pt x="1028712" y="474472"/>
                  </a:lnTo>
                  <a:lnTo>
                    <a:pt x="0" y="474472"/>
                  </a:lnTo>
                  <a:lnTo>
                    <a:pt x="0" y="477012"/>
                  </a:lnTo>
                  <a:lnTo>
                    <a:pt x="0" y="482092"/>
                  </a:lnTo>
                  <a:lnTo>
                    <a:pt x="0" y="855472"/>
                  </a:lnTo>
                  <a:lnTo>
                    <a:pt x="0" y="863092"/>
                  </a:lnTo>
                  <a:lnTo>
                    <a:pt x="1036332" y="863092"/>
                  </a:lnTo>
                  <a:lnTo>
                    <a:pt x="1036332" y="855472"/>
                  </a:lnTo>
                  <a:lnTo>
                    <a:pt x="1036332" y="482092"/>
                  </a:lnTo>
                  <a:lnTo>
                    <a:pt x="1036332" y="477012"/>
                  </a:lnTo>
                  <a:lnTo>
                    <a:pt x="1036332" y="474472"/>
                  </a:lnTo>
                  <a:close/>
                </a:path>
                <a:path w="8281670" h="4090670">
                  <a:moveTo>
                    <a:pt x="2836595" y="2328037"/>
                  </a:moveTo>
                  <a:lnTo>
                    <a:pt x="2835783" y="2317813"/>
                  </a:lnTo>
                  <a:lnTo>
                    <a:pt x="2830982" y="2308466"/>
                  </a:lnTo>
                  <a:lnTo>
                    <a:pt x="2822448" y="2301240"/>
                  </a:lnTo>
                  <a:lnTo>
                    <a:pt x="2812669" y="2298649"/>
                  </a:lnTo>
                  <a:lnTo>
                    <a:pt x="2802445" y="2299906"/>
                  </a:lnTo>
                  <a:lnTo>
                    <a:pt x="2793098" y="2304885"/>
                  </a:lnTo>
                  <a:lnTo>
                    <a:pt x="2785872" y="2313432"/>
                  </a:lnTo>
                  <a:lnTo>
                    <a:pt x="2783255" y="2323223"/>
                  </a:lnTo>
                  <a:lnTo>
                    <a:pt x="2784348" y="2333434"/>
                  </a:lnTo>
                  <a:lnTo>
                    <a:pt x="2788882" y="2342794"/>
                  </a:lnTo>
                  <a:lnTo>
                    <a:pt x="2794279" y="2347899"/>
                  </a:lnTo>
                  <a:lnTo>
                    <a:pt x="1862340" y="4062996"/>
                  </a:lnTo>
                  <a:lnTo>
                    <a:pt x="1868424" y="4066044"/>
                  </a:lnTo>
                  <a:lnTo>
                    <a:pt x="2800375" y="2350947"/>
                  </a:lnTo>
                  <a:lnTo>
                    <a:pt x="2807195" y="2352611"/>
                  </a:lnTo>
                  <a:lnTo>
                    <a:pt x="2817685" y="2351341"/>
                  </a:lnTo>
                  <a:lnTo>
                    <a:pt x="2826766" y="2346375"/>
                  </a:lnTo>
                  <a:lnTo>
                    <a:pt x="2833116" y="2337816"/>
                  </a:lnTo>
                  <a:lnTo>
                    <a:pt x="2836595" y="2328037"/>
                  </a:lnTo>
                  <a:close/>
                </a:path>
                <a:path w="8281670" h="4090670">
                  <a:moveTo>
                    <a:pt x="3098889" y="940054"/>
                  </a:moveTo>
                  <a:lnTo>
                    <a:pt x="3096780" y="929652"/>
                  </a:lnTo>
                  <a:lnTo>
                    <a:pt x="3090659" y="920864"/>
                  </a:lnTo>
                  <a:lnTo>
                    <a:pt x="3082112" y="915365"/>
                  </a:lnTo>
                  <a:lnTo>
                    <a:pt x="3072130" y="913574"/>
                  </a:lnTo>
                  <a:lnTo>
                    <a:pt x="3065462" y="915098"/>
                  </a:lnTo>
                  <a:lnTo>
                    <a:pt x="2680716" y="0"/>
                  </a:lnTo>
                  <a:lnTo>
                    <a:pt x="2674632" y="3048"/>
                  </a:lnTo>
                  <a:lnTo>
                    <a:pt x="3057931" y="918235"/>
                  </a:lnTo>
                  <a:lnTo>
                    <a:pt x="3052699" y="921410"/>
                  </a:lnTo>
                  <a:lnTo>
                    <a:pt x="3046679" y="930033"/>
                  </a:lnTo>
                  <a:lnTo>
                    <a:pt x="3044367" y="940358"/>
                  </a:lnTo>
                  <a:lnTo>
                    <a:pt x="3046488" y="950988"/>
                  </a:lnTo>
                  <a:lnTo>
                    <a:pt x="3052597" y="959764"/>
                  </a:lnTo>
                  <a:lnTo>
                    <a:pt x="3061157" y="965276"/>
                  </a:lnTo>
                  <a:lnTo>
                    <a:pt x="3071126" y="967054"/>
                  </a:lnTo>
                  <a:lnTo>
                    <a:pt x="3081540" y="964704"/>
                  </a:lnTo>
                  <a:lnTo>
                    <a:pt x="3090557" y="958583"/>
                  </a:lnTo>
                  <a:lnTo>
                    <a:pt x="3096590" y="950036"/>
                  </a:lnTo>
                  <a:lnTo>
                    <a:pt x="3098889" y="940054"/>
                  </a:lnTo>
                  <a:close/>
                </a:path>
                <a:path w="8281670" h="4090670">
                  <a:moveTo>
                    <a:pt x="3628275" y="962025"/>
                  </a:moveTo>
                  <a:lnTo>
                    <a:pt x="3627412" y="951649"/>
                  </a:lnTo>
                  <a:lnTo>
                    <a:pt x="3622560" y="941832"/>
                  </a:lnTo>
                  <a:lnTo>
                    <a:pt x="3614458" y="934694"/>
                  </a:lnTo>
                  <a:lnTo>
                    <a:pt x="3604653" y="931545"/>
                  </a:lnTo>
                  <a:lnTo>
                    <a:pt x="3594265" y="932408"/>
                  </a:lnTo>
                  <a:lnTo>
                    <a:pt x="3587280" y="935863"/>
                  </a:lnTo>
                  <a:lnTo>
                    <a:pt x="2837688" y="0"/>
                  </a:lnTo>
                  <a:lnTo>
                    <a:pt x="2831604" y="4572"/>
                  </a:lnTo>
                  <a:lnTo>
                    <a:pt x="3582898" y="939253"/>
                  </a:lnTo>
                  <a:lnTo>
                    <a:pt x="3577958" y="945578"/>
                  </a:lnTo>
                  <a:lnTo>
                    <a:pt x="3574745" y="955738"/>
                  </a:lnTo>
                  <a:lnTo>
                    <a:pt x="3575240" y="966203"/>
                  </a:lnTo>
                  <a:lnTo>
                    <a:pt x="3579888" y="975360"/>
                  </a:lnTo>
                  <a:lnTo>
                    <a:pt x="3588842" y="982510"/>
                  </a:lnTo>
                  <a:lnTo>
                    <a:pt x="3598938" y="985647"/>
                  </a:lnTo>
                  <a:lnTo>
                    <a:pt x="3609035" y="984796"/>
                  </a:lnTo>
                  <a:lnTo>
                    <a:pt x="3617988" y="979932"/>
                  </a:lnTo>
                  <a:lnTo>
                    <a:pt x="3625126" y="971842"/>
                  </a:lnTo>
                  <a:lnTo>
                    <a:pt x="3628275" y="962025"/>
                  </a:lnTo>
                  <a:close/>
                </a:path>
                <a:path w="8281670" h="4090670">
                  <a:moveTo>
                    <a:pt x="3832580" y="2251887"/>
                  </a:moveTo>
                  <a:lnTo>
                    <a:pt x="3829812" y="2241613"/>
                  </a:lnTo>
                  <a:lnTo>
                    <a:pt x="3823627" y="2233358"/>
                  </a:lnTo>
                  <a:lnTo>
                    <a:pt x="3814572" y="2228088"/>
                  </a:lnTo>
                  <a:lnTo>
                    <a:pt x="3804170" y="2226856"/>
                  </a:lnTo>
                  <a:lnTo>
                    <a:pt x="3794188" y="2229612"/>
                  </a:lnTo>
                  <a:lnTo>
                    <a:pt x="3785641" y="2235809"/>
                  </a:lnTo>
                  <a:lnTo>
                    <a:pt x="3779520" y="2244852"/>
                  </a:lnTo>
                  <a:lnTo>
                    <a:pt x="3778288" y="2255266"/>
                  </a:lnTo>
                  <a:lnTo>
                    <a:pt x="3781044" y="2265235"/>
                  </a:lnTo>
                  <a:lnTo>
                    <a:pt x="3787241" y="2273795"/>
                  </a:lnTo>
                  <a:lnTo>
                    <a:pt x="3793566" y="2278075"/>
                  </a:lnTo>
                  <a:lnTo>
                    <a:pt x="3179064" y="4061460"/>
                  </a:lnTo>
                  <a:lnTo>
                    <a:pt x="3186696" y="4062996"/>
                  </a:lnTo>
                  <a:lnTo>
                    <a:pt x="3799941" y="2280310"/>
                  </a:lnTo>
                  <a:lnTo>
                    <a:pt x="3807549" y="2281148"/>
                  </a:lnTo>
                  <a:lnTo>
                    <a:pt x="3817810" y="2278380"/>
                  </a:lnTo>
                  <a:lnTo>
                    <a:pt x="3826078" y="2272195"/>
                  </a:lnTo>
                  <a:lnTo>
                    <a:pt x="3831336" y="2263140"/>
                  </a:lnTo>
                  <a:lnTo>
                    <a:pt x="3832580" y="2251887"/>
                  </a:lnTo>
                  <a:close/>
                </a:path>
                <a:path w="8281670" h="4090670">
                  <a:moveTo>
                    <a:pt x="4413504" y="2485644"/>
                  </a:moveTo>
                  <a:lnTo>
                    <a:pt x="4412729" y="2474671"/>
                  </a:lnTo>
                  <a:lnTo>
                    <a:pt x="4408360" y="2465260"/>
                  </a:lnTo>
                  <a:lnTo>
                    <a:pt x="4400867" y="2458428"/>
                  </a:lnTo>
                  <a:lnTo>
                    <a:pt x="4390644" y="2455164"/>
                  </a:lnTo>
                  <a:lnTo>
                    <a:pt x="4380319" y="2455291"/>
                  </a:lnTo>
                  <a:lnTo>
                    <a:pt x="4370832" y="2459545"/>
                  </a:lnTo>
                  <a:lnTo>
                    <a:pt x="4363644" y="2466962"/>
                  </a:lnTo>
                  <a:lnTo>
                    <a:pt x="4360164" y="2476500"/>
                  </a:lnTo>
                  <a:lnTo>
                    <a:pt x="4360316" y="2487511"/>
                  </a:lnTo>
                  <a:lnTo>
                    <a:pt x="4364736" y="2497074"/>
                  </a:lnTo>
                  <a:lnTo>
                    <a:pt x="4372597" y="2504363"/>
                  </a:lnTo>
                  <a:lnTo>
                    <a:pt x="4378972" y="2506903"/>
                  </a:lnTo>
                  <a:lnTo>
                    <a:pt x="4134612" y="4069092"/>
                  </a:lnTo>
                  <a:lnTo>
                    <a:pt x="4140708" y="4070604"/>
                  </a:lnTo>
                  <a:lnTo>
                    <a:pt x="4386605" y="2508237"/>
                  </a:lnTo>
                  <a:lnTo>
                    <a:pt x="4393146" y="2507729"/>
                  </a:lnTo>
                  <a:lnTo>
                    <a:pt x="4402264" y="2503360"/>
                  </a:lnTo>
                  <a:lnTo>
                    <a:pt x="4409389" y="2495867"/>
                  </a:lnTo>
                  <a:lnTo>
                    <a:pt x="4413504" y="2485644"/>
                  </a:lnTo>
                  <a:close/>
                </a:path>
                <a:path w="8281670" h="4090670">
                  <a:moveTo>
                    <a:pt x="4500384" y="1165860"/>
                  </a:moveTo>
                  <a:lnTo>
                    <a:pt x="4496016" y="1156322"/>
                  </a:lnTo>
                  <a:lnTo>
                    <a:pt x="4488383" y="1148905"/>
                  </a:lnTo>
                  <a:lnTo>
                    <a:pt x="4478731" y="1144651"/>
                  </a:lnTo>
                  <a:lnTo>
                    <a:pt x="4470857" y="1144562"/>
                  </a:lnTo>
                  <a:lnTo>
                    <a:pt x="4245876" y="7620"/>
                  </a:lnTo>
                  <a:lnTo>
                    <a:pt x="4238244" y="9144"/>
                  </a:lnTo>
                  <a:lnTo>
                    <a:pt x="4464736" y="1146086"/>
                  </a:lnTo>
                  <a:lnTo>
                    <a:pt x="4458182" y="1148892"/>
                  </a:lnTo>
                  <a:lnTo>
                    <a:pt x="4450854" y="1156525"/>
                  </a:lnTo>
                  <a:lnTo>
                    <a:pt x="4446943" y="1166177"/>
                  </a:lnTo>
                  <a:lnTo>
                    <a:pt x="4447044" y="1176528"/>
                  </a:lnTo>
                  <a:lnTo>
                    <a:pt x="4451185" y="1186726"/>
                  </a:lnTo>
                  <a:lnTo>
                    <a:pt x="4458474" y="1194054"/>
                  </a:lnTo>
                  <a:lnTo>
                    <a:pt x="4468038" y="1197965"/>
                  </a:lnTo>
                  <a:lnTo>
                    <a:pt x="4479048" y="1197864"/>
                  </a:lnTo>
                  <a:lnTo>
                    <a:pt x="4488586" y="1193723"/>
                  </a:lnTo>
                  <a:lnTo>
                    <a:pt x="4496003" y="1186434"/>
                  </a:lnTo>
                  <a:lnTo>
                    <a:pt x="4500257" y="1176870"/>
                  </a:lnTo>
                  <a:lnTo>
                    <a:pt x="4500384" y="1165860"/>
                  </a:lnTo>
                  <a:close/>
                </a:path>
                <a:path w="8281670" h="4090670">
                  <a:moveTo>
                    <a:pt x="5186172" y="7620"/>
                  </a:moveTo>
                  <a:lnTo>
                    <a:pt x="5180076" y="6096"/>
                  </a:lnTo>
                  <a:lnTo>
                    <a:pt x="4981054" y="1409763"/>
                  </a:lnTo>
                  <a:lnTo>
                    <a:pt x="4974031" y="1409852"/>
                  </a:lnTo>
                  <a:lnTo>
                    <a:pt x="4964633" y="1414272"/>
                  </a:lnTo>
                  <a:lnTo>
                    <a:pt x="4957788" y="1422133"/>
                  </a:lnTo>
                  <a:lnTo>
                    <a:pt x="4954536" y="1432560"/>
                  </a:lnTo>
                  <a:lnTo>
                    <a:pt x="4954676" y="1442681"/>
                  </a:lnTo>
                  <a:lnTo>
                    <a:pt x="4959108" y="1451800"/>
                  </a:lnTo>
                  <a:lnTo>
                    <a:pt x="4966957" y="1458925"/>
                  </a:lnTo>
                  <a:lnTo>
                    <a:pt x="4977396" y="1463040"/>
                  </a:lnTo>
                  <a:lnTo>
                    <a:pt x="4987506" y="1462049"/>
                  </a:lnTo>
                  <a:lnTo>
                    <a:pt x="4996637" y="1457325"/>
                  </a:lnTo>
                  <a:lnTo>
                    <a:pt x="5003749" y="1449755"/>
                  </a:lnTo>
                  <a:lnTo>
                    <a:pt x="5007876" y="1440180"/>
                  </a:lnTo>
                  <a:lnTo>
                    <a:pt x="5006873" y="1429207"/>
                  </a:lnTo>
                  <a:lnTo>
                    <a:pt x="5002161" y="1419796"/>
                  </a:lnTo>
                  <a:lnTo>
                    <a:pt x="4994580" y="1412963"/>
                  </a:lnTo>
                  <a:lnTo>
                    <a:pt x="4987061" y="1410411"/>
                  </a:lnTo>
                  <a:lnTo>
                    <a:pt x="5186172" y="7620"/>
                  </a:lnTo>
                  <a:close/>
                </a:path>
                <a:path w="8281670" h="4090670">
                  <a:moveTo>
                    <a:pt x="6017145" y="3220034"/>
                  </a:moveTo>
                  <a:lnTo>
                    <a:pt x="6015139" y="3209569"/>
                  </a:lnTo>
                  <a:lnTo>
                    <a:pt x="6009144" y="3200412"/>
                  </a:lnTo>
                  <a:lnTo>
                    <a:pt x="6001042" y="3194405"/>
                  </a:lnTo>
                  <a:lnTo>
                    <a:pt x="5991237" y="3192411"/>
                  </a:lnTo>
                  <a:lnTo>
                    <a:pt x="5980849" y="3194405"/>
                  </a:lnTo>
                  <a:lnTo>
                    <a:pt x="5971044" y="3200412"/>
                  </a:lnTo>
                  <a:lnTo>
                    <a:pt x="5965037" y="3208502"/>
                  </a:lnTo>
                  <a:lnTo>
                    <a:pt x="5963043" y="3218319"/>
                  </a:lnTo>
                  <a:lnTo>
                    <a:pt x="5965037" y="3228695"/>
                  </a:lnTo>
                  <a:lnTo>
                    <a:pt x="5968936" y="3235096"/>
                  </a:lnTo>
                  <a:lnTo>
                    <a:pt x="5082540" y="4076712"/>
                  </a:lnTo>
                  <a:lnTo>
                    <a:pt x="5087112" y="4081272"/>
                  </a:lnTo>
                  <a:lnTo>
                    <a:pt x="5973191" y="3239960"/>
                  </a:lnTo>
                  <a:lnTo>
                    <a:pt x="5979998" y="3244507"/>
                  </a:lnTo>
                  <a:lnTo>
                    <a:pt x="5990094" y="3246513"/>
                  </a:lnTo>
                  <a:lnTo>
                    <a:pt x="6000191" y="3244507"/>
                  </a:lnTo>
                  <a:lnTo>
                    <a:pt x="6009144" y="3238512"/>
                  </a:lnTo>
                  <a:lnTo>
                    <a:pt x="6015139" y="3230194"/>
                  </a:lnTo>
                  <a:lnTo>
                    <a:pt x="6017145" y="3220034"/>
                  </a:lnTo>
                  <a:close/>
                </a:path>
                <a:path w="8281670" h="4090670">
                  <a:moveTo>
                    <a:pt x="6289560" y="10668"/>
                  </a:moveTo>
                  <a:lnTo>
                    <a:pt x="6283464" y="7620"/>
                  </a:lnTo>
                  <a:lnTo>
                    <a:pt x="5802388" y="1189355"/>
                  </a:lnTo>
                  <a:lnTo>
                    <a:pt x="5795823" y="1187894"/>
                  </a:lnTo>
                  <a:lnTo>
                    <a:pt x="5785497" y="1189672"/>
                  </a:lnTo>
                  <a:lnTo>
                    <a:pt x="5776874" y="1195184"/>
                  </a:lnTo>
                  <a:lnTo>
                    <a:pt x="5771400" y="1203960"/>
                  </a:lnTo>
                  <a:lnTo>
                    <a:pt x="5769038" y="1214589"/>
                  </a:lnTo>
                  <a:lnTo>
                    <a:pt x="5770829" y="1224915"/>
                  </a:lnTo>
                  <a:lnTo>
                    <a:pt x="5776328" y="1233538"/>
                  </a:lnTo>
                  <a:lnTo>
                    <a:pt x="5785116" y="1239012"/>
                  </a:lnTo>
                  <a:lnTo>
                    <a:pt x="5795734" y="1241374"/>
                  </a:lnTo>
                  <a:lnTo>
                    <a:pt x="5806071" y="1239583"/>
                  </a:lnTo>
                  <a:lnTo>
                    <a:pt x="5814682" y="1234084"/>
                  </a:lnTo>
                  <a:lnTo>
                    <a:pt x="5820168" y="1225296"/>
                  </a:lnTo>
                  <a:lnTo>
                    <a:pt x="5822518" y="1214678"/>
                  </a:lnTo>
                  <a:lnTo>
                    <a:pt x="5820740" y="1204341"/>
                  </a:lnTo>
                  <a:lnTo>
                    <a:pt x="5815228" y="1195730"/>
                  </a:lnTo>
                  <a:lnTo>
                    <a:pt x="5808777" y="1191704"/>
                  </a:lnTo>
                  <a:lnTo>
                    <a:pt x="6289560" y="10668"/>
                  </a:lnTo>
                  <a:close/>
                </a:path>
                <a:path w="8281670" h="4090670">
                  <a:moveTo>
                    <a:pt x="6902209" y="4090428"/>
                  </a:moveTo>
                  <a:lnTo>
                    <a:pt x="6687274" y="2202688"/>
                  </a:lnTo>
                  <a:lnTo>
                    <a:pt x="6693840" y="2200452"/>
                  </a:lnTo>
                  <a:lnTo>
                    <a:pt x="6701422" y="2193607"/>
                  </a:lnTo>
                  <a:lnTo>
                    <a:pt x="6706133" y="2184209"/>
                  </a:lnTo>
                  <a:lnTo>
                    <a:pt x="6707137" y="2173224"/>
                  </a:lnTo>
                  <a:lnTo>
                    <a:pt x="6703898" y="2162797"/>
                  </a:lnTo>
                  <a:lnTo>
                    <a:pt x="6697231" y="2154936"/>
                  </a:lnTo>
                  <a:lnTo>
                    <a:pt x="6688277" y="2150516"/>
                  </a:lnTo>
                  <a:lnTo>
                    <a:pt x="6678181" y="2150364"/>
                  </a:lnTo>
                  <a:lnTo>
                    <a:pt x="6667716" y="2153399"/>
                  </a:lnTo>
                  <a:lnTo>
                    <a:pt x="6659702" y="2159698"/>
                  </a:lnTo>
                  <a:lnTo>
                    <a:pt x="6654813" y="2168588"/>
                  </a:lnTo>
                  <a:lnTo>
                    <a:pt x="6653797" y="2179320"/>
                  </a:lnTo>
                  <a:lnTo>
                    <a:pt x="6657048" y="2189784"/>
                  </a:lnTo>
                  <a:lnTo>
                    <a:pt x="6663893" y="2197798"/>
                  </a:lnTo>
                  <a:lnTo>
                    <a:pt x="6673291" y="2202688"/>
                  </a:lnTo>
                  <a:lnTo>
                    <a:pt x="6679717" y="2203285"/>
                  </a:lnTo>
                  <a:lnTo>
                    <a:pt x="6894576" y="4090428"/>
                  </a:lnTo>
                  <a:lnTo>
                    <a:pt x="6902209" y="4090428"/>
                  </a:lnTo>
                  <a:close/>
                </a:path>
                <a:path w="8281670" h="4090670">
                  <a:moveTo>
                    <a:pt x="6914388" y="909828"/>
                  </a:moveTo>
                  <a:lnTo>
                    <a:pt x="6911340" y="903732"/>
                  </a:lnTo>
                  <a:lnTo>
                    <a:pt x="4644987" y="1748155"/>
                  </a:lnTo>
                  <a:lnTo>
                    <a:pt x="4641443" y="1742059"/>
                  </a:lnTo>
                  <a:lnTo>
                    <a:pt x="4633353" y="1736026"/>
                  </a:lnTo>
                  <a:lnTo>
                    <a:pt x="4623536" y="1733727"/>
                  </a:lnTo>
                  <a:lnTo>
                    <a:pt x="4613160" y="1735836"/>
                  </a:lnTo>
                  <a:lnTo>
                    <a:pt x="4603458" y="1741081"/>
                  </a:lnTo>
                  <a:lnTo>
                    <a:pt x="4597349" y="1749171"/>
                  </a:lnTo>
                  <a:lnTo>
                    <a:pt x="4594936" y="1758988"/>
                  </a:lnTo>
                  <a:lnTo>
                    <a:pt x="4596396" y="1769364"/>
                  </a:lnTo>
                  <a:lnTo>
                    <a:pt x="4602505" y="1779066"/>
                  </a:lnTo>
                  <a:lnTo>
                    <a:pt x="4611065" y="1785175"/>
                  </a:lnTo>
                  <a:lnTo>
                    <a:pt x="4621034" y="1787588"/>
                  </a:lnTo>
                  <a:lnTo>
                    <a:pt x="4631448" y="1786128"/>
                  </a:lnTo>
                  <a:lnTo>
                    <a:pt x="4640465" y="1780019"/>
                  </a:lnTo>
                  <a:lnTo>
                    <a:pt x="4646498" y="1771459"/>
                  </a:lnTo>
                  <a:lnTo>
                    <a:pt x="4648797" y="1761490"/>
                  </a:lnTo>
                  <a:lnTo>
                    <a:pt x="4647374" y="1754505"/>
                  </a:lnTo>
                  <a:lnTo>
                    <a:pt x="6914388" y="909828"/>
                  </a:lnTo>
                  <a:close/>
                </a:path>
                <a:path w="8281670" h="4090670">
                  <a:moveTo>
                    <a:pt x="8270761" y="3585972"/>
                  </a:moveTo>
                  <a:lnTo>
                    <a:pt x="6579514" y="1585468"/>
                  </a:lnTo>
                  <a:lnTo>
                    <a:pt x="6583858" y="1579702"/>
                  </a:lnTo>
                  <a:lnTo>
                    <a:pt x="6586550" y="1569529"/>
                  </a:lnTo>
                  <a:lnTo>
                    <a:pt x="6585521" y="1559077"/>
                  </a:lnTo>
                  <a:lnTo>
                    <a:pt x="6580645" y="1549908"/>
                  </a:lnTo>
                  <a:lnTo>
                    <a:pt x="6572542" y="1543011"/>
                  </a:lnTo>
                  <a:lnTo>
                    <a:pt x="6562738" y="1540383"/>
                  </a:lnTo>
                  <a:lnTo>
                    <a:pt x="6552349" y="1541767"/>
                  </a:lnTo>
                  <a:lnTo>
                    <a:pt x="6542545" y="1546860"/>
                  </a:lnTo>
                  <a:lnTo>
                    <a:pt x="6536271" y="1554962"/>
                  </a:lnTo>
                  <a:lnTo>
                    <a:pt x="6533591" y="1564767"/>
                  </a:lnTo>
                  <a:lnTo>
                    <a:pt x="6534607" y="1575155"/>
                  </a:lnTo>
                  <a:lnTo>
                    <a:pt x="6539497" y="1584960"/>
                  </a:lnTo>
                  <a:lnTo>
                    <a:pt x="6547586" y="1591233"/>
                  </a:lnTo>
                  <a:lnTo>
                    <a:pt x="6557404" y="1593913"/>
                  </a:lnTo>
                  <a:lnTo>
                    <a:pt x="6567779" y="1592897"/>
                  </a:lnTo>
                  <a:lnTo>
                    <a:pt x="6574510" y="1589544"/>
                  </a:lnTo>
                  <a:lnTo>
                    <a:pt x="8264665" y="3590544"/>
                  </a:lnTo>
                  <a:lnTo>
                    <a:pt x="8270761" y="3585972"/>
                  </a:lnTo>
                  <a:close/>
                </a:path>
                <a:path w="8281670" h="4090670">
                  <a:moveTo>
                    <a:pt x="8281429" y="4081272"/>
                  </a:moveTo>
                  <a:lnTo>
                    <a:pt x="7129729" y="2550706"/>
                  </a:lnTo>
                  <a:lnTo>
                    <a:pt x="7135139" y="2545270"/>
                  </a:lnTo>
                  <a:lnTo>
                    <a:pt x="7138797" y="2535555"/>
                  </a:lnTo>
                  <a:lnTo>
                    <a:pt x="7138467" y="2525268"/>
                  </a:lnTo>
                  <a:lnTo>
                    <a:pt x="7133844" y="2516124"/>
                  </a:lnTo>
                  <a:lnTo>
                    <a:pt x="7125754" y="2508745"/>
                  </a:lnTo>
                  <a:lnTo>
                    <a:pt x="7115937" y="2505075"/>
                  </a:lnTo>
                  <a:lnTo>
                    <a:pt x="7105561" y="2505418"/>
                  </a:lnTo>
                  <a:lnTo>
                    <a:pt x="7095744" y="2510028"/>
                  </a:lnTo>
                  <a:lnTo>
                    <a:pt x="7088606" y="2518130"/>
                  </a:lnTo>
                  <a:lnTo>
                    <a:pt x="7085457" y="2527935"/>
                  </a:lnTo>
                  <a:lnTo>
                    <a:pt x="7086320" y="2538323"/>
                  </a:lnTo>
                  <a:lnTo>
                    <a:pt x="7091172" y="2548128"/>
                  </a:lnTo>
                  <a:lnTo>
                    <a:pt x="7098601" y="2555278"/>
                  </a:lnTo>
                  <a:lnTo>
                    <a:pt x="7108317" y="2558415"/>
                  </a:lnTo>
                  <a:lnTo>
                    <a:pt x="7118604" y="2557564"/>
                  </a:lnTo>
                  <a:lnTo>
                    <a:pt x="7124509" y="2554427"/>
                  </a:lnTo>
                  <a:lnTo>
                    <a:pt x="8275333" y="4084320"/>
                  </a:lnTo>
                  <a:lnTo>
                    <a:pt x="8281429" y="4081272"/>
                  </a:lnTo>
                  <a:close/>
                </a:path>
                <a:path w="8281670" h="4090670">
                  <a:moveTo>
                    <a:pt x="8281429" y="3084576"/>
                  </a:moveTo>
                  <a:lnTo>
                    <a:pt x="7452804" y="1983752"/>
                  </a:lnTo>
                  <a:lnTo>
                    <a:pt x="7457986" y="1978355"/>
                  </a:lnTo>
                  <a:lnTo>
                    <a:pt x="7461136" y="1968639"/>
                  </a:lnTo>
                  <a:lnTo>
                    <a:pt x="7460272" y="1958352"/>
                  </a:lnTo>
                  <a:lnTo>
                    <a:pt x="7455421" y="1949208"/>
                  </a:lnTo>
                  <a:lnTo>
                    <a:pt x="7447991" y="1941817"/>
                  </a:lnTo>
                  <a:lnTo>
                    <a:pt x="7438276" y="1938159"/>
                  </a:lnTo>
                  <a:lnTo>
                    <a:pt x="7427989" y="1938489"/>
                  </a:lnTo>
                  <a:lnTo>
                    <a:pt x="7418845" y="1943112"/>
                  </a:lnTo>
                  <a:lnTo>
                    <a:pt x="7411453" y="1951202"/>
                  </a:lnTo>
                  <a:lnTo>
                    <a:pt x="7407796" y="1961019"/>
                  </a:lnTo>
                  <a:lnTo>
                    <a:pt x="7408126" y="1971395"/>
                  </a:lnTo>
                  <a:lnTo>
                    <a:pt x="7412749" y="1981212"/>
                  </a:lnTo>
                  <a:lnTo>
                    <a:pt x="7420838" y="1988350"/>
                  </a:lnTo>
                  <a:lnTo>
                    <a:pt x="7430656" y="1991499"/>
                  </a:lnTo>
                  <a:lnTo>
                    <a:pt x="7441031" y="1990636"/>
                  </a:lnTo>
                  <a:lnTo>
                    <a:pt x="7447521" y="1987435"/>
                  </a:lnTo>
                  <a:lnTo>
                    <a:pt x="8275333" y="3089160"/>
                  </a:lnTo>
                  <a:lnTo>
                    <a:pt x="8281429" y="308457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˚2AO==8:&gt;20  0@LO  ;5:A0=4@&gt;2=0</dc:creator>
  <dc:title>˜˜"_3 12 12-new.indd</dc:title>
  <dcterms:created xsi:type="dcterms:W3CDTF">2025-01-22T12:37:47Z</dcterms:created>
  <dcterms:modified xsi:type="dcterms:W3CDTF">2025-01-22T12:37:47Z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2024-12-28T00:00:00Z</vt:filetime>
  </property>
  <property fmtid="{D5CDD505-2E9C-101B-9397-08002B2CF9AE}" pid="3" name="LastSaved">
    <vt:filetime>2025-01-22T00:00:00Z</vt:filetime>
  </property>
</Properties>
</file>