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</p:sldIdLst>
  <p:sldSz cx="15125700" cy="10693400"/>
  <p:notesSz cx="15125700" cy="10693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9CA3AD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14253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9CA3AD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14253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9CA3AD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14253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9CA3AD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3070" y="763371"/>
            <a:ext cx="829032" cy="87346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1" y="380"/>
            <a:ext cx="15119413" cy="1069124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119" y="941971"/>
            <a:ext cx="829038" cy="87981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863890" y="1139405"/>
            <a:ext cx="2353310" cy="480059"/>
          </a:xfrm>
          <a:custGeom>
            <a:avLst/>
            <a:gdLst/>
            <a:ahLst/>
            <a:cxnLst/>
            <a:rect l="l" t="t" r="r" b="b"/>
            <a:pathLst>
              <a:path w="2353310" h="480059">
                <a:moveTo>
                  <a:pt x="120421" y="382257"/>
                </a:moveTo>
                <a:lnTo>
                  <a:pt x="114947" y="360032"/>
                </a:lnTo>
                <a:lnTo>
                  <a:pt x="101320" y="347179"/>
                </a:lnTo>
                <a:lnTo>
                  <a:pt x="95123" y="345109"/>
                </a:lnTo>
                <a:lnTo>
                  <a:pt x="95123" y="382638"/>
                </a:lnTo>
                <a:lnTo>
                  <a:pt x="92202" y="393992"/>
                </a:lnTo>
                <a:lnTo>
                  <a:pt x="84924" y="400799"/>
                </a:lnTo>
                <a:lnTo>
                  <a:pt x="75501" y="404101"/>
                </a:lnTo>
                <a:lnTo>
                  <a:pt x="66306" y="404952"/>
                </a:lnTo>
                <a:lnTo>
                  <a:pt x="38582" y="404964"/>
                </a:lnTo>
                <a:lnTo>
                  <a:pt x="38747" y="360641"/>
                </a:lnTo>
                <a:lnTo>
                  <a:pt x="66306" y="360641"/>
                </a:lnTo>
                <a:lnTo>
                  <a:pt x="74815" y="361251"/>
                </a:lnTo>
                <a:lnTo>
                  <a:pt x="84277" y="364083"/>
                </a:lnTo>
                <a:lnTo>
                  <a:pt x="91948" y="370700"/>
                </a:lnTo>
                <a:lnTo>
                  <a:pt x="95123" y="382638"/>
                </a:lnTo>
                <a:lnTo>
                  <a:pt x="95123" y="345109"/>
                </a:lnTo>
                <a:lnTo>
                  <a:pt x="83654" y="341249"/>
                </a:lnTo>
                <a:lnTo>
                  <a:pt x="66306" y="339826"/>
                </a:lnTo>
                <a:lnTo>
                  <a:pt x="0" y="339801"/>
                </a:lnTo>
                <a:lnTo>
                  <a:pt x="444" y="360362"/>
                </a:lnTo>
                <a:lnTo>
                  <a:pt x="13893" y="360362"/>
                </a:lnTo>
                <a:lnTo>
                  <a:pt x="13893" y="455002"/>
                </a:lnTo>
                <a:lnTo>
                  <a:pt x="0" y="455002"/>
                </a:lnTo>
                <a:lnTo>
                  <a:pt x="0" y="475627"/>
                </a:lnTo>
                <a:lnTo>
                  <a:pt x="13893" y="475627"/>
                </a:lnTo>
                <a:lnTo>
                  <a:pt x="38366" y="475627"/>
                </a:lnTo>
                <a:lnTo>
                  <a:pt x="51752" y="475627"/>
                </a:lnTo>
                <a:lnTo>
                  <a:pt x="51752" y="455002"/>
                </a:lnTo>
                <a:lnTo>
                  <a:pt x="38366" y="455002"/>
                </a:lnTo>
                <a:lnTo>
                  <a:pt x="38366" y="425526"/>
                </a:lnTo>
                <a:lnTo>
                  <a:pt x="38582" y="425526"/>
                </a:lnTo>
                <a:lnTo>
                  <a:pt x="66306" y="425475"/>
                </a:lnTo>
                <a:lnTo>
                  <a:pt x="90843" y="421995"/>
                </a:lnTo>
                <a:lnTo>
                  <a:pt x="95123" y="419595"/>
                </a:lnTo>
                <a:lnTo>
                  <a:pt x="107759" y="412496"/>
                </a:lnTo>
                <a:lnTo>
                  <a:pt x="117373" y="398691"/>
                </a:lnTo>
                <a:lnTo>
                  <a:pt x="120421" y="382257"/>
                </a:lnTo>
                <a:close/>
              </a:path>
              <a:path w="2353310" h="480059">
                <a:moveTo>
                  <a:pt x="181152" y="145643"/>
                </a:moveTo>
                <a:lnTo>
                  <a:pt x="131000" y="145643"/>
                </a:lnTo>
                <a:lnTo>
                  <a:pt x="91097" y="248691"/>
                </a:lnTo>
                <a:lnTo>
                  <a:pt x="51257" y="145643"/>
                </a:lnTo>
                <a:lnTo>
                  <a:pt x="266" y="145643"/>
                </a:lnTo>
                <a:lnTo>
                  <a:pt x="266" y="166204"/>
                </a:lnTo>
                <a:lnTo>
                  <a:pt x="13665" y="166204"/>
                </a:lnTo>
                <a:lnTo>
                  <a:pt x="13665" y="260896"/>
                </a:lnTo>
                <a:lnTo>
                  <a:pt x="266" y="260896"/>
                </a:lnTo>
                <a:lnTo>
                  <a:pt x="266" y="281520"/>
                </a:lnTo>
                <a:lnTo>
                  <a:pt x="51028" y="281520"/>
                </a:lnTo>
                <a:lnTo>
                  <a:pt x="51028" y="260896"/>
                </a:lnTo>
                <a:lnTo>
                  <a:pt x="38569" y="260896"/>
                </a:lnTo>
                <a:lnTo>
                  <a:pt x="38569" y="179235"/>
                </a:lnTo>
                <a:lnTo>
                  <a:pt x="38188" y="173964"/>
                </a:lnTo>
                <a:lnTo>
                  <a:pt x="38569" y="173964"/>
                </a:lnTo>
                <a:lnTo>
                  <a:pt x="81394" y="281520"/>
                </a:lnTo>
                <a:lnTo>
                  <a:pt x="100025" y="281520"/>
                </a:lnTo>
                <a:lnTo>
                  <a:pt x="142786" y="173964"/>
                </a:lnTo>
                <a:lnTo>
                  <a:pt x="143230" y="173964"/>
                </a:lnTo>
                <a:lnTo>
                  <a:pt x="142786" y="179235"/>
                </a:lnTo>
                <a:lnTo>
                  <a:pt x="142786" y="260896"/>
                </a:lnTo>
                <a:lnTo>
                  <a:pt x="130390" y="260896"/>
                </a:lnTo>
                <a:lnTo>
                  <a:pt x="130390" y="281520"/>
                </a:lnTo>
                <a:lnTo>
                  <a:pt x="181152" y="281520"/>
                </a:lnTo>
                <a:lnTo>
                  <a:pt x="181152" y="260896"/>
                </a:lnTo>
                <a:lnTo>
                  <a:pt x="167703" y="260896"/>
                </a:lnTo>
                <a:lnTo>
                  <a:pt x="167703" y="166204"/>
                </a:lnTo>
                <a:lnTo>
                  <a:pt x="181152" y="166204"/>
                </a:lnTo>
                <a:lnTo>
                  <a:pt x="181152" y="145643"/>
                </a:lnTo>
                <a:close/>
              </a:path>
              <a:path w="2353310" h="480059">
                <a:moveTo>
                  <a:pt x="267957" y="407720"/>
                </a:moveTo>
                <a:lnTo>
                  <a:pt x="259194" y="366725"/>
                </a:lnTo>
                <a:lnTo>
                  <a:pt x="241338" y="347713"/>
                </a:lnTo>
                <a:lnTo>
                  <a:pt x="241338" y="407720"/>
                </a:lnTo>
                <a:lnTo>
                  <a:pt x="239801" y="424599"/>
                </a:lnTo>
                <a:lnTo>
                  <a:pt x="233908" y="441286"/>
                </a:lnTo>
                <a:lnTo>
                  <a:pt x="221703" y="454050"/>
                </a:lnTo>
                <a:lnTo>
                  <a:pt x="201269" y="459130"/>
                </a:lnTo>
                <a:lnTo>
                  <a:pt x="180797" y="454063"/>
                </a:lnTo>
                <a:lnTo>
                  <a:pt x="168605" y="441312"/>
                </a:lnTo>
                <a:lnTo>
                  <a:pt x="162725" y="424624"/>
                </a:lnTo>
                <a:lnTo>
                  <a:pt x="161201" y="407720"/>
                </a:lnTo>
                <a:lnTo>
                  <a:pt x="162725" y="390817"/>
                </a:lnTo>
                <a:lnTo>
                  <a:pt x="168617" y="374116"/>
                </a:lnTo>
                <a:lnTo>
                  <a:pt x="180822" y="361340"/>
                </a:lnTo>
                <a:lnTo>
                  <a:pt x="201269" y="356247"/>
                </a:lnTo>
                <a:lnTo>
                  <a:pt x="221703" y="361353"/>
                </a:lnTo>
                <a:lnTo>
                  <a:pt x="233908" y="374129"/>
                </a:lnTo>
                <a:lnTo>
                  <a:pt x="239801" y="390842"/>
                </a:lnTo>
                <a:lnTo>
                  <a:pt x="241338" y="407720"/>
                </a:lnTo>
                <a:lnTo>
                  <a:pt x="241338" y="347713"/>
                </a:lnTo>
                <a:lnTo>
                  <a:pt x="239052" y="345274"/>
                </a:lnTo>
                <a:lnTo>
                  <a:pt x="216687" y="337032"/>
                </a:lnTo>
                <a:lnTo>
                  <a:pt x="201269" y="335686"/>
                </a:lnTo>
                <a:lnTo>
                  <a:pt x="185813" y="337045"/>
                </a:lnTo>
                <a:lnTo>
                  <a:pt x="163423" y="345287"/>
                </a:lnTo>
                <a:lnTo>
                  <a:pt x="143281" y="366750"/>
                </a:lnTo>
                <a:lnTo>
                  <a:pt x="134531" y="407720"/>
                </a:lnTo>
                <a:lnTo>
                  <a:pt x="143281" y="448691"/>
                </a:lnTo>
                <a:lnTo>
                  <a:pt x="161201" y="467728"/>
                </a:lnTo>
                <a:lnTo>
                  <a:pt x="163449" y="470128"/>
                </a:lnTo>
                <a:lnTo>
                  <a:pt x="185839" y="478358"/>
                </a:lnTo>
                <a:lnTo>
                  <a:pt x="201269" y="479691"/>
                </a:lnTo>
                <a:lnTo>
                  <a:pt x="216687" y="478358"/>
                </a:lnTo>
                <a:lnTo>
                  <a:pt x="239052" y="470141"/>
                </a:lnTo>
                <a:lnTo>
                  <a:pt x="241338" y="467715"/>
                </a:lnTo>
                <a:lnTo>
                  <a:pt x="259194" y="448703"/>
                </a:lnTo>
                <a:lnTo>
                  <a:pt x="267957" y="407720"/>
                </a:lnTo>
                <a:close/>
              </a:path>
              <a:path w="2353310" h="480059">
                <a:moveTo>
                  <a:pt x="340436" y="145630"/>
                </a:moveTo>
                <a:lnTo>
                  <a:pt x="302679" y="145630"/>
                </a:lnTo>
                <a:lnTo>
                  <a:pt x="237858" y="245046"/>
                </a:lnTo>
                <a:lnTo>
                  <a:pt x="237858" y="166192"/>
                </a:lnTo>
                <a:lnTo>
                  <a:pt x="250926" y="166192"/>
                </a:lnTo>
                <a:lnTo>
                  <a:pt x="250926" y="145630"/>
                </a:lnTo>
                <a:lnTo>
                  <a:pt x="199618" y="145630"/>
                </a:lnTo>
                <a:lnTo>
                  <a:pt x="199618" y="166192"/>
                </a:lnTo>
                <a:lnTo>
                  <a:pt x="213017" y="166192"/>
                </a:lnTo>
                <a:lnTo>
                  <a:pt x="213017" y="260883"/>
                </a:lnTo>
                <a:lnTo>
                  <a:pt x="199618" y="260883"/>
                </a:lnTo>
                <a:lnTo>
                  <a:pt x="199618" y="281508"/>
                </a:lnTo>
                <a:lnTo>
                  <a:pt x="237312" y="281508"/>
                </a:lnTo>
                <a:lnTo>
                  <a:pt x="302133" y="182143"/>
                </a:lnTo>
                <a:lnTo>
                  <a:pt x="302133" y="260883"/>
                </a:lnTo>
                <a:lnTo>
                  <a:pt x="289064" y="260883"/>
                </a:lnTo>
                <a:lnTo>
                  <a:pt x="289064" y="281508"/>
                </a:lnTo>
                <a:lnTo>
                  <a:pt x="340436" y="281508"/>
                </a:lnTo>
                <a:lnTo>
                  <a:pt x="340436" y="260883"/>
                </a:lnTo>
                <a:lnTo>
                  <a:pt x="326974" y="260883"/>
                </a:lnTo>
                <a:lnTo>
                  <a:pt x="326974" y="166192"/>
                </a:lnTo>
                <a:lnTo>
                  <a:pt x="340436" y="166192"/>
                </a:lnTo>
                <a:lnTo>
                  <a:pt x="340436" y="145630"/>
                </a:lnTo>
                <a:close/>
              </a:path>
              <a:path w="2353310" h="480059">
                <a:moveTo>
                  <a:pt x="411022" y="429209"/>
                </a:moveTo>
                <a:lnTo>
                  <a:pt x="386346" y="429209"/>
                </a:lnTo>
                <a:lnTo>
                  <a:pt x="384022" y="440042"/>
                </a:lnTo>
                <a:lnTo>
                  <a:pt x="377990" y="449643"/>
                </a:lnTo>
                <a:lnTo>
                  <a:pt x="367855" y="456514"/>
                </a:lnTo>
                <a:lnTo>
                  <a:pt x="353275" y="459130"/>
                </a:lnTo>
                <a:lnTo>
                  <a:pt x="336384" y="455790"/>
                </a:lnTo>
                <a:lnTo>
                  <a:pt x="323088" y="446024"/>
                </a:lnTo>
                <a:lnTo>
                  <a:pt x="314388" y="430301"/>
                </a:lnTo>
                <a:lnTo>
                  <a:pt x="311277" y="409028"/>
                </a:lnTo>
                <a:lnTo>
                  <a:pt x="313169" y="388937"/>
                </a:lnTo>
                <a:lnTo>
                  <a:pt x="319608" y="372110"/>
                </a:lnTo>
                <a:lnTo>
                  <a:pt x="331749" y="360553"/>
                </a:lnTo>
                <a:lnTo>
                  <a:pt x="350735" y="356247"/>
                </a:lnTo>
                <a:lnTo>
                  <a:pt x="366852" y="358952"/>
                </a:lnTo>
                <a:lnTo>
                  <a:pt x="377609" y="365709"/>
                </a:lnTo>
                <a:lnTo>
                  <a:pt x="383870" y="374535"/>
                </a:lnTo>
                <a:lnTo>
                  <a:pt x="386511" y="383413"/>
                </a:lnTo>
                <a:lnTo>
                  <a:pt x="407174" y="383413"/>
                </a:lnTo>
                <a:lnTo>
                  <a:pt x="407174" y="339801"/>
                </a:lnTo>
                <a:lnTo>
                  <a:pt x="386511" y="339801"/>
                </a:lnTo>
                <a:lnTo>
                  <a:pt x="386511" y="351243"/>
                </a:lnTo>
                <a:lnTo>
                  <a:pt x="381812" y="346011"/>
                </a:lnTo>
                <a:lnTo>
                  <a:pt x="376008" y="341896"/>
                </a:lnTo>
                <a:lnTo>
                  <a:pt x="363016" y="336511"/>
                </a:lnTo>
                <a:lnTo>
                  <a:pt x="355993" y="335305"/>
                </a:lnTo>
                <a:lnTo>
                  <a:pt x="348983" y="335673"/>
                </a:lnTo>
                <a:lnTo>
                  <a:pt x="324662" y="339432"/>
                </a:lnTo>
                <a:lnTo>
                  <a:pt x="304114" y="351878"/>
                </a:lnTo>
                <a:lnTo>
                  <a:pt x="289902" y="374815"/>
                </a:lnTo>
                <a:lnTo>
                  <a:pt x="284607" y="410019"/>
                </a:lnTo>
                <a:lnTo>
                  <a:pt x="293674" y="449884"/>
                </a:lnTo>
                <a:lnTo>
                  <a:pt x="314413" y="470611"/>
                </a:lnTo>
                <a:lnTo>
                  <a:pt x="337121" y="478472"/>
                </a:lnTo>
                <a:lnTo>
                  <a:pt x="352120" y="479691"/>
                </a:lnTo>
                <a:lnTo>
                  <a:pt x="380492" y="474700"/>
                </a:lnTo>
                <a:lnTo>
                  <a:pt x="398119" y="462165"/>
                </a:lnTo>
                <a:lnTo>
                  <a:pt x="407479" y="445782"/>
                </a:lnTo>
                <a:lnTo>
                  <a:pt x="411022" y="429209"/>
                </a:lnTo>
                <a:close/>
              </a:path>
              <a:path w="2353310" h="480059">
                <a:moveTo>
                  <a:pt x="496620" y="145643"/>
                </a:moveTo>
                <a:lnTo>
                  <a:pt x="444868" y="145643"/>
                </a:lnTo>
                <a:lnTo>
                  <a:pt x="444868" y="166204"/>
                </a:lnTo>
                <a:lnTo>
                  <a:pt x="458317" y="166204"/>
                </a:lnTo>
                <a:lnTo>
                  <a:pt x="458317" y="199974"/>
                </a:lnTo>
                <a:lnTo>
                  <a:pt x="397027" y="199974"/>
                </a:lnTo>
                <a:lnTo>
                  <a:pt x="397027" y="166204"/>
                </a:lnTo>
                <a:lnTo>
                  <a:pt x="410476" y="166204"/>
                </a:lnTo>
                <a:lnTo>
                  <a:pt x="410476" y="145643"/>
                </a:lnTo>
                <a:lnTo>
                  <a:pt x="358724" y="145643"/>
                </a:lnTo>
                <a:lnTo>
                  <a:pt x="358724" y="166204"/>
                </a:lnTo>
                <a:lnTo>
                  <a:pt x="372173" y="166204"/>
                </a:lnTo>
                <a:lnTo>
                  <a:pt x="372173" y="260896"/>
                </a:lnTo>
                <a:lnTo>
                  <a:pt x="358724" y="260896"/>
                </a:lnTo>
                <a:lnTo>
                  <a:pt x="358724" y="281520"/>
                </a:lnTo>
                <a:lnTo>
                  <a:pt x="410476" y="281520"/>
                </a:lnTo>
                <a:lnTo>
                  <a:pt x="410476" y="260896"/>
                </a:lnTo>
                <a:lnTo>
                  <a:pt x="397027" y="260896"/>
                </a:lnTo>
                <a:lnTo>
                  <a:pt x="397027" y="220586"/>
                </a:lnTo>
                <a:lnTo>
                  <a:pt x="458317" y="220586"/>
                </a:lnTo>
                <a:lnTo>
                  <a:pt x="458317" y="260896"/>
                </a:lnTo>
                <a:lnTo>
                  <a:pt x="444868" y="260896"/>
                </a:lnTo>
                <a:lnTo>
                  <a:pt x="444868" y="281520"/>
                </a:lnTo>
                <a:lnTo>
                  <a:pt x="496620" y="281520"/>
                </a:lnTo>
                <a:lnTo>
                  <a:pt x="496620" y="260896"/>
                </a:lnTo>
                <a:lnTo>
                  <a:pt x="483222" y="260896"/>
                </a:lnTo>
                <a:lnTo>
                  <a:pt x="483222" y="166204"/>
                </a:lnTo>
                <a:lnTo>
                  <a:pt x="496620" y="166204"/>
                </a:lnTo>
                <a:lnTo>
                  <a:pt x="496620" y="145643"/>
                </a:lnTo>
                <a:close/>
              </a:path>
              <a:path w="2353310" h="480059">
                <a:moveTo>
                  <a:pt x="552602" y="429209"/>
                </a:moveTo>
                <a:lnTo>
                  <a:pt x="527913" y="429209"/>
                </a:lnTo>
                <a:lnTo>
                  <a:pt x="525589" y="440042"/>
                </a:lnTo>
                <a:lnTo>
                  <a:pt x="519531" y="449643"/>
                </a:lnTo>
                <a:lnTo>
                  <a:pt x="509409" y="456514"/>
                </a:lnTo>
                <a:lnTo>
                  <a:pt x="494855" y="459130"/>
                </a:lnTo>
                <a:lnTo>
                  <a:pt x="477951" y="455790"/>
                </a:lnTo>
                <a:lnTo>
                  <a:pt x="464642" y="446024"/>
                </a:lnTo>
                <a:lnTo>
                  <a:pt x="455917" y="430301"/>
                </a:lnTo>
                <a:lnTo>
                  <a:pt x="452793" y="409028"/>
                </a:lnTo>
                <a:lnTo>
                  <a:pt x="454698" y="388937"/>
                </a:lnTo>
                <a:lnTo>
                  <a:pt x="461162" y="372110"/>
                </a:lnTo>
                <a:lnTo>
                  <a:pt x="473316" y="360553"/>
                </a:lnTo>
                <a:lnTo>
                  <a:pt x="492302" y="356247"/>
                </a:lnTo>
                <a:lnTo>
                  <a:pt x="508431" y="358952"/>
                </a:lnTo>
                <a:lnTo>
                  <a:pt x="519176" y="365709"/>
                </a:lnTo>
                <a:lnTo>
                  <a:pt x="525424" y="374535"/>
                </a:lnTo>
                <a:lnTo>
                  <a:pt x="528078" y="383413"/>
                </a:lnTo>
                <a:lnTo>
                  <a:pt x="548741" y="383413"/>
                </a:lnTo>
                <a:lnTo>
                  <a:pt x="548741" y="339801"/>
                </a:lnTo>
                <a:lnTo>
                  <a:pt x="528078" y="339801"/>
                </a:lnTo>
                <a:lnTo>
                  <a:pt x="528078" y="351243"/>
                </a:lnTo>
                <a:lnTo>
                  <a:pt x="523379" y="346011"/>
                </a:lnTo>
                <a:lnTo>
                  <a:pt x="517575" y="341909"/>
                </a:lnTo>
                <a:lnTo>
                  <a:pt x="504583" y="336524"/>
                </a:lnTo>
                <a:lnTo>
                  <a:pt x="497573" y="335305"/>
                </a:lnTo>
                <a:lnTo>
                  <a:pt x="490550" y="335673"/>
                </a:lnTo>
                <a:lnTo>
                  <a:pt x="466204" y="339432"/>
                </a:lnTo>
                <a:lnTo>
                  <a:pt x="445643" y="351878"/>
                </a:lnTo>
                <a:lnTo>
                  <a:pt x="431419" y="374815"/>
                </a:lnTo>
                <a:lnTo>
                  <a:pt x="426110" y="410019"/>
                </a:lnTo>
                <a:lnTo>
                  <a:pt x="435178" y="449884"/>
                </a:lnTo>
                <a:lnTo>
                  <a:pt x="455942" y="470611"/>
                </a:lnTo>
                <a:lnTo>
                  <a:pt x="478663" y="478472"/>
                </a:lnTo>
                <a:lnTo>
                  <a:pt x="493636" y="479691"/>
                </a:lnTo>
                <a:lnTo>
                  <a:pt x="522033" y="474700"/>
                </a:lnTo>
                <a:lnTo>
                  <a:pt x="539686" y="462165"/>
                </a:lnTo>
                <a:lnTo>
                  <a:pt x="549059" y="445782"/>
                </a:lnTo>
                <a:lnTo>
                  <a:pt x="552602" y="429209"/>
                </a:lnTo>
                <a:close/>
              </a:path>
              <a:path w="2353310" h="480059">
                <a:moveTo>
                  <a:pt x="636638" y="235102"/>
                </a:moveTo>
                <a:lnTo>
                  <a:pt x="612025" y="235102"/>
                </a:lnTo>
                <a:lnTo>
                  <a:pt x="611949" y="239268"/>
                </a:lnTo>
                <a:lnTo>
                  <a:pt x="611022" y="243395"/>
                </a:lnTo>
                <a:lnTo>
                  <a:pt x="583120" y="265391"/>
                </a:lnTo>
                <a:lnTo>
                  <a:pt x="578942" y="265061"/>
                </a:lnTo>
                <a:lnTo>
                  <a:pt x="562025" y="261708"/>
                </a:lnTo>
                <a:lnTo>
                  <a:pt x="548716" y="251942"/>
                </a:lnTo>
                <a:lnTo>
                  <a:pt x="540004" y="236194"/>
                </a:lnTo>
                <a:lnTo>
                  <a:pt x="536892" y="214922"/>
                </a:lnTo>
                <a:lnTo>
                  <a:pt x="538797" y="194818"/>
                </a:lnTo>
                <a:lnTo>
                  <a:pt x="545261" y="177990"/>
                </a:lnTo>
                <a:lnTo>
                  <a:pt x="557428" y="166433"/>
                </a:lnTo>
                <a:lnTo>
                  <a:pt x="576414" y="162128"/>
                </a:lnTo>
                <a:lnTo>
                  <a:pt x="592518" y="164833"/>
                </a:lnTo>
                <a:lnTo>
                  <a:pt x="603262" y="171589"/>
                </a:lnTo>
                <a:lnTo>
                  <a:pt x="609523" y="180416"/>
                </a:lnTo>
                <a:lnTo>
                  <a:pt x="612190" y="189293"/>
                </a:lnTo>
                <a:lnTo>
                  <a:pt x="632790" y="189293"/>
                </a:lnTo>
                <a:lnTo>
                  <a:pt x="632790" y="145630"/>
                </a:lnTo>
                <a:lnTo>
                  <a:pt x="612127" y="145630"/>
                </a:lnTo>
                <a:lnTo>
                  <a:pt x="612127" y="157124"/>
                </a:lnTo>
                <a:lnTo>
                  <a:pt x="607428" y="151904"/>
                </a:lnTo>
                <a:lnTo>
                  <a:pt x="601624" y="147789"/>
                </a:lnTo>
                <a:lnTo>
                  <a:pt x="588632" y="142405"/>
                </a:lnTo>
                <a:lnTo>
                  <a:pt x="581609" y="141198"/>
                </a:lnTo>
                <a:lnTo>
                  <a:pt x="574598" y="141566"/>
                </a:lnTo>
                <a:lnTo>
                  <a:pt x="550265" y="145326"/>
                </a:lnTo>
                <a:lnTo>
                  <a:pt x="529717" y="157784"/>
                </a:lnTo>
                <a:lnTo>
                  <a:pt x="515518" y="180733"/>
                </a:lnTo>
                <a:lnTo>
                  <a:pt x="510222" y="215912"/>
                </a:lnTo>
                <a:lnTo>
                  <a:pt x="519277" y="255778"/>
                </a:lnTo>
                <a:lnTo>
                  <a:pt x="540004" y="276504"/>
                </a:lnTo>
                <a:lnTo>
                  <a:pt x="562686" y="284353"/>
                </a:lnTo>
                <a:lnTo>
                  <a:pt x="577672" y="285572"/>
                </a:lnTo>
                <a:lnTo>
                  <a:pt x="606069" y="280593"/>
                </a:lnTo>
                <a:lnTo>
                  <a:pt x="623709" y="268071"/>
                </a:lnTo>
                <a:lnTo>
                  <a:pt x="633082" y="251688"/>
                </a:lnTo>
                <a:lnTo>
                  <a:pt x="636638" y="235102"/>
                </a:lnTo>
                <a:close/>
              </a:path>
              <a:path w="2353310" h="480059">
                <a:moveTo>
                  <a:pt x="708025" y="339750"/>
                </a:moveTo>
                <a:lnTo>
                  <a:pt x="670318" y="339750"/>
                </a:lnTo>
                <a:lnTo>
                  <a:pt x="605574" y="439064"/>
                </a:lnTo>
                <a:lnTo>
                  <a:pt x="605574" y="360375"/>
                </a:lnTo>
                <a:lnTo>
                  <a:pt x="618578" y="360375"/>
                </a:lnTo>
                <a:lnTo>
                  <a:pt x="618578" y="339750"/>
                </a:lnTo>
                <a:lnTo>
                  <a:pt x="567207" y="339750"/>
                </a:lnTo>
                <a:lnTo>
                  <a:pt x="567207" y="360375"/>
                </a:lnTo>
                <a:lnTo>
                  <a:pt x="580656" y="360375"/>
                </a:lnTo>
                <a:lnTo>
                  <a:pt x="580656" y="455002"/>
                </a:lnTo>
                <a:lnTo>
                  <a:pt x="567207" y="455002"/>
                </a:lnTo>
                <a:lnTo>
                  <a:pt x="567207" y="475627"/>
                </a:lnTo>
                <a:lnTo>
                  <a:pt x="604964" y="475627"/>
                </a:lnTo>
                <a:lnTo>
                  <a:pt x="669721" y="376262"/>
                </a:lnTo>
                <a:lnTo>
                  <a:pt x="669721" y="455002"/>
                </a:lnTo>
                <a:lnTo>
                  <a:pt x="656717" y="455002"/>
                </a:lnTo>
                <a:lnTo>
                  <a:pt x="656717" y="475627"/>
                </a:lnTo>
                <a:lnTo>
                  <a:pt x="708025" y="475627"/>
                </a:lnTo>
                <a:lnTo>
                  <a:pt x="708025" y="455002"/>
                </a:lnTo>
                <a:lnTo>
                  <a:pt x="694626" y="455002"/>
                </a:lnTo>
                <a:lnTo>
                  <a:pt x="694626" y="360375"/>
                </a:lnTo>
                <a:lnTo>
                  <a:pt x="708025" y="360375"/>
                </a:lnTo>
                <a:lnTo>
                  <a:pt x="708025" y="339750"/>
                </a:lnTo>
                <a:close/>
              </a:path>
              <a:path w="2353310" h="480059">
                <a:moveTo>
                  <a:pt x="775919" y="145643"/>
                </a:moveTo>
                <a:lnTo>
                  <a:pt x="647573" y="145643"/>
                </a:lnTo>
                <a:lnTo>
                  <a:pt x="647573" y="195351"/>
                </a:lnTo>
                <a:lnTo>
                  <a:pt x="668121" y="195351"/>
                </a:lnTo>
                <a:lnTo>
                  <a:pt x="668121" y="166204"/>
                </a:lnTo>
                <a:lnTo>
                  <a:pt x="699312" y="166204"/>
                </a:lnTo>
                <a:lnTo>
                  <a:pt x="699312" y="260896"/>
                </a:lnTo>
                <a:lnTo>
                  <a:pt x="685876" y="260896"/>
                </a:lnTo>
                <a:lnTo>
                  <a:pt x="685876" y="281520"/>
                </a:lnTo>
                <a:lnTo>
                  <a:pt x="737628" y="281520"/>
                </a:lnTo>
                <a:lnTo>
                  <a:pt x="737628" y="260896"/>
                </a:lnTo>
                <a:lnTo>
                  <a:pt x="724166" y="260896"/>
                </a:lnTo>
                <a:lnTo>
                  <a:pt x="724166" y="166204"/>
                </a:lnTo>
                <a:lnTo>
                  <a:pt x="755319" y="166204"/>
                </a:lnTo>
                <a:lnTo>
                  <a:pt x="755319" y="195351"/>
                </a:lnTo>
                <a:lnTo>
                  <a:pt x="775919" y="195351"/>
                </a:lnTo>
                <a:lnTo>
                  <a:pt x="775919" y="145643"/>
                </a:lnTo>
                <a:close/>
              </a:path>
              <a:path w="2353310" h="480059">
                <a:moveTo>
                  <a:pt x="867181" y="339750"/>
                </a:moveTo>
                <a:lnTo>
                  <a:pt x="829475" y="339750"/>
                </a:lnTo>
                <a:lnTo>
                  <a:pt x="764667" y="439064"/>
                </a:lnTo>
                <a:lnTo>
                  <a:pt x="764667" y="360375"/>
                </a:lnTo>
                <a:lnTo>
                  <a:pt x="777735" y="360375"/>
                </a:lnTo>
                <a:lnTo>
                  <a:pt x="777735" y="339750"/>
                </a:lnTo>
                <a:lnTo>
                  <a:pt x="726376" y="339750"/>
                </a:lnTo>
                <a:lnTo>
                  <a:pt x="726376" y="360375"/>
                </a:lnTo>
                <a:lnTo>
                  <a:pt x="739825" y="360375"/>
                </a:lnTo>
                <a:lnTo>
                  <a:pt x="739825" y="455002"/>
                </a:lnTo>
                <a:lnTo>
                  <a:pt x="726376" y="455002"/>
                </a:lnTo>
                <a:lnTo>
                  <a:pt x="726376" y="475627"/>
                </a:lnTo>
                <a:lnTo>
                  <a:pt x="764057" y="475627"/>
                </a:lnTo>
                <a:lnTo>
                  <a:pt x="828878" y="376262"/>
                </a:lnTo>
                <a:lnTo>
                  <a:pt x="828878" y="455002"/>
                </a:lnTo>
                <a:lnTo>
                  <a:pt x="815873" y="455002"/>
                </a:lnTo>
                <a:lnTo>
                  <a:pt x="815873" y="475627"/>
                </a:lnTo>
                <a:lnTo>
                  <a:pt x="867181" y="475627"/>
                </a:lnTo>
                <a:lnTo>
                  <a:pt x="867181" y="455002"/>
                </a:lnTo>
                <a:lnTo>
                  <a:pt x="853782" y="455002"/>
                </a:lnTo>
                <a:lnTo>
                  <a:pt x="853782" y="360375"/>
                </a:lnTo>
                <a:lnTo>
                  <a:pt x="867181" y="360375"/>
                </a:lnTo>
                <a:lnTo>
                  <a:pt x="867181" y="339750"/>
                </a:lnTo>
                <a:close/>
              </a:path>
              <a:path w="2353310" h="480059">
                <a:moveTo>
                  <a:pt x="910717" y="188036"/>
                </a:moveTo>
                <a:lnTo>
                  <a:pt x="905256" y="165950"/>
                </a:lnTo>
                <a:lnTo>
                  <a:pt x="891641" y="153047"/>
                </a:lnTo>
                <a:lnTo>
                  <a:pt x="885202" y="150850"/>
                </a:lnTo>
                <a:lnTo>
                  <a:pt x="885202" y="188747"/>
                </a:lnTo>
                <a:lnTo>
                  <a:pt x="882281" y="199910"/>
                </a:lnTo>
                <a:lnTo>
                  <a:pt x="875004" y="206616"/>
                </a:lnTo>
                <a:lnTo>
                  <a:pt x="865568" y="209892"/>
                </a:lnTo>
                <a:lnTo>
                  <a:pt x="856488" y="210718"/>
                </a:lnTo>
                <a:lnTo>
                  <a:pt x="828662" y="210743"/>
                </a:lnTo>
                <a:lnTo>
                  <a:pt x="828827" y="166420"/>
                </a:lnTo>
                <a:lnTo>
                  <a:pt x="874369" y="170027"/>
                </a:lnTo>
                <a:lnTo>
                  <a:pt x="885202" y="188747"/>
                </a:lnTo>
                <a:lnTo>
                  <a:pt x="885202" y="150850"/>
                </a:lnTo>
                <a:lnTo>
                  <a:pt x="874001" y="147027"/>
                </a:lnTo>
                <a:lnTo>
                  <a:pt x="856488" y="145529"/>
                </a:lnTo>
                <a:lnTo>
                  <a:pt x="790359" y="145529"/>
                </a:lnTo>
                <a:lnTo>
                  <a:pt x="790409" y="166255"/>
                </a:lnTo>
                <a:lnTo>
                  <a:pt x="803808" y="166255"/>
                </a:lnTo>
                <a:lnTo>
                  <a:pt x="803808" y="260832"/>
                </a:lnTo>
                <a:lnTo>
                  <a:pt x="790409" y="260832"/>
                </a:lnTo>
                <a:lnTo>
                  <a:pt x="790409" y="281406"/>
                </a:lnTo>
                <a:lnTo>
                  <a:pt x="803808" y="281406"/>
                </a:lnTo>
                <a:lnTo>
                  <a:pt x="828662" y="281406"/>
                </a:lnTo>
                <a:lnTo>
                  <a:pt x="842098" y="281406"/>
                </a:lnTo>
                <a:lnTo>
                  <a:pt x="842098" y="260832"/>
                </a:lnTo>
                <a:lnTo>
                  <a:pt x="828725" y="260832"/>
                </a:lnTo>
                <a:lnTo>
                  <a:pt x="828725" y="231368"/>
                </a:lnTo>
                <a:lnTo>
                  <a:pt x="856488" y="231343"/>
                </a:lnTo>
                <a:lnTo>
                  <a:pt x="881189" y="227825"/>
                </a:lnTo>
                <a:lnTo>
                  <a:pt x="885202" y="225564"/>
                </a:lnTo>
                <a:lnTo>
                  <a:pt x="898080" y="218300"/>
                </a:lnTo>
                <a:lnTo>
                  <a:pt x="907681" y="204482"/>
                </a:lnTo>
                <a:lnTo>
                  <a:pt x="910717" y="188036"/>
                </a:lnTo>
                <a:close/>
              </a:path>
              <a:path w="2353310" h="480059">
                <a:moveTo>
                  <a:pt x="1058252" y="213601"/>
                </a:moveTo>
                <a:lnTo>
                  <a:pt x="1049489" y="172643"/>
                </a:lnTo>
                <a:lnTo>
                  <a:pt x="1031633" y="153619"/>
                </a:lnTo>
                <a:lnTo>
                  <a:pt x="1031633" y="213601"/>
                </a:lnTo>
                <a:lnTo>
                  <a:pt x="1030097" y="230492"/>
                </a:lnTo>
                <a:lnTo>
                  <a:pt x="1024204" y="247205"/>
                </a:lnTo>
                <a:lnTo>
                  <a:pt x="1011999" y="259981"/>
                </a:lnTo>
                <a:lnTo>
                  <a:pt x="991565" y="265074"/>
                </a:lnTo>
                <a:lnTo>
                  <a:pt x="971092" y="259981"/>
                </a:lnTo>
                <a:lnTo>
                  <a:pt x="958900" y="247205"/>
                </a:lnTo>
                <a:lnTo>
                  <a:pt x="953020" y="230492"/>
                </a:lnTo>
                <a:lnTo>
                  <a:pt x="951496" y="213601"/>
                </a:lnTo>
                <a:lnTo>
                  <a:pt x="953020" y="196735"/>
                </a:lnTo>
                <a:lnTo>
                  <a:pt x="958913" y="180022"/>
                </a:lnTo>
                <a:lnTo>
                  <a:pt x="971118" y="167246"/>
                </a:lnTo>
                <a:lnTo>
                  <a:pt x="991565" y="162140"/>
                </a:lnTo>
                <a:lnTo>
                  <a:pt x="1011999" y="167246"/>
                </a:lnTo>
                <a:lnTo>
                  <a:pt x="1024204" y="180022"/>
                </a:lnTo>
                <a:lnTo>
                  <a:pt x="1030097" y="196735"/>
                </a:lnTo>
                <a:lnTo>
                  <a:pt x="1031633" y="213601"/>
                </a:lnTo>
                <a:lnTo>
                  <a:pt x="1031633" y="153619"/>
                </a:lnTo>
                <a:lnTo>
                  <a:pt x="1029347" y="151180"/>
                </a:lnTo>
                <a:lnTo>
                  <a:pt x="1006983" y="142925"/>
                </a:lnTo>
                <a:lnTo>
                  <a:pt x="991565" y="141566"/>
                </a:lnTo>
                <a:lnTo>
                  <a:pt x="976109" y="142925"/>
                </a:lnTo>
                <a:lnTo>
                  <a:pt x="953731" y="151180"/>
                </a:lnTo>
                <a:lnTo>
                  <a:pt x="933577" y="172643"/>
                </a:lnTo>
                <a:lnTo>
                  <a:pt x="924826" y="213601"/>
                </a:lnTo>
                <a:lnTo>
                  <a:pt x="933577" y="254571"/>
                </a:lnTo>
                <a:lnTo>
                  <a:pt x="951496" y="273621"/>
                </a:lnTo>
                <a:lnTo>
                  <a:pt x="953744" y="276021"/>
                </a:lnTo>
                <a:lnTo>
                  <a:pt x="976134" y="284251"/>
                </a:lnTo>
                <a:lnTo>
                  <a:pt x="991565" y="285584"/>
                </a:lnTo>
                <a:lnTo>
                  <a:pt x="1006983" y="284251"/>
                </a:lnTo>
                <a:lnTo>
                  <a:pt x="1029347" y="276021"/>
                </a:lnTo>
                <a:lnTo>
                  <a:pt x="1031633" y="273583"/>
                </a:lnTo>
                <a:lnTo>
                  <a:pt x="1049489" y="254571"/>
                </a:lnTo>
                <a:lnTo>
                  <a:pt x="1058252" y="213601"/>
                </a:lnTo>
                <a:close/>
              </a:path>
              <a:path w="2353310" h="480059">
                <a:moveTo>
                  <a:pt x="1183309" y="106870"/>
                </a:moveTo>
                <a:lnTo>
                  <a:pt x="1163243" y="106870"/>
                </a:lnTo>
                <a:lnTo>
                  <a:pt x="1161084" y="113614"/>
                </a:lnTo>
                <a:lnTo>
                  <a:pt x="1156512" y="118529"/>
                </a:lnTo>
                <a:lnTo>
                  <a:pt x="1150099" y="121526"/>
                </a:lnTo>
                <a:lnTo>
                  <a:pt x="1142466" y="122542"/>
                </a:lnTo>
                <a:lnTo>
                  <a:pt x="1134795" y="121539"/>
                </a:lnTo>
                <a:lnTo>
                  <a:pt x="1128356" y="118541"/>
                </a:lnTo>
                <a:lnTo>
                  <a:pt x="1123759" y="113639"/>
                </a:lnTo>
                <a:lnTo>
                  <a:pt x="1121625" y="106870"/>
                </a:lnTo>
                <a:lnTo>
                  <a:pt x="1101572" y="106870"/>
                </a:lnTo>
                <a:lnTo>
                  <a:pt x="1105789" y="118541"/>
                </a:lnTo>
                <a:lnTo>
                  <a:pt x="1114018" y="127939"/>
                </a:lnTo>
                <a:lnTo>
                  <a:pt x="1126236" y="134226"/>
                </a:lnTo>
                <a:lnTo>
                  <a:pt x="1142466" y="136512"/>
                </a:lnTo>
                <a:lnTo>
                  <a:pt x="1158684" y="134200"/>
                </a:lnTo>
                <a:lnTo>
                  <a:pt x="1170901" y="127889"/>
                </a:lnTo>
                <a:lnTo>
                  <a:pt x="1179106" y="118465"/>
                </a:lnTo>
                <a:lnTo>
                  <a:pt x="1183309" y="106870"/>
                </a:lnTo>
                <a:close/>
              </a:path>
              <a:path w="2353310" h="480059">
                <a:moveTo>
                  <a:pt x="1212850" y="145364"/>
                </a:moveTo>
                <a:lnTo>
                  <a:pt x="1175092" y="145364"/>
                </a:lnTo>
                <a:lnTo>
                  <a:pt x="1110335" y="244779"/>
                </a:lnTo>
                <a:lnTo>
                  <a:pt x="1110335" y="165989"/>
                </a:lnTo>
                <a:lnTo>
                  <a:pt x="1123403" y="165989"/>
                </a:lnTo>
                <a:lnTo>
                  <a:pt x="1123403" y="145364"/>
                </a:lnTo>
                <a:lnTo>
                  <a:pt x="1072032" y="145364"/>
                </a:lnTo>
                <a:lnTo>
                  <a:pt x="1072032" y="166255"/>
                </a:lnTo>
                <a:lnTo>
                  <a:pt x="1085430" y="166255"/>
                </a:lnTo>
                <a:lnTo>
                  <a:pt x="1085430" y="260946"/>
                </a:lnTo>
                <a:lnTo>
                  <a:pt x="1072032" y="260946"/>
                </a:lnTo>
                <a:lnTo>
                  <a:pt x="1072032" y="281520"/>
                </a:lnTo>
                <a:lnTo>
                  <a:pt x="1085430" y="281520"/>
                </a:lnTo>
                <a:lnTo>
                  <a:pt x="1109675" y="281520"/>
                </a:lnTo>
                <a:lnTo>
                  <a:pt x="1110335" y="280517"/>
                </a:lnTo>
                <a:lnTo>
                  <a:pt x="1174432" y="182156"/>
                </a:lnTo>
                <a:lnTo>
                  <a:pt x="1174432" y="260680"/>
                </a:lnTo>
                <a:lnTo>
                  <a:pt x="1161376" y="260680"/>
                </a:lnTo>
                <a:lnTo>
                  <a:pt x="1161376" y="281241"/>
                </a:lnTo>
                <a:lnTo>
                  <a:pt x="1174432" y="281241"/>
                </a:lnTo>
                <a:lnTo>
                  <a:pt x="1199337" y="281241"/>
                </a:lnTo>
                <a:lnTo>
                  <a:pt x="1212723" y="281241"/>
                </a:lnTo>
                <a:lnTo>
                  <a:pt x="1212723" y="260680"/>
                </a:lnTo>
                <a:lnTo>
                  <a:pt x="1199337" y="260680"/>
                </a:lnTo>
                <a:lnTo>
                  <a:pt x="1199337" y="165989"/>
                </a:lnTo>
                <a:lnTo>
                  <a:pt x="1212850" y="165989"/>
                </a:lnTo>
                <a:lnTo>
                  <a:pt x="1212850" y="145364"/>
                </a:lnTo>
                <a:close/>
              </a:path>
              <a:path w="2353310" h="480059">
                <a:moveTo>
                  <a:pt x="2352840" y="140131"/>
                </a:moveTo>
                <a:lnTo>
                  <a:pt x="2109165" y="140131"/>
                </a:lnTo>
                <a:lnTo>
                  <a:pt x="2109165" y="241388"/>
                </a:lnTo>
                <a:lnTo>
                  <a:pt x="2352840" y="241388"/>
                </a:lnTo>
                <a:lnTo>
                  <a:pt x="2352840" y="140131"/>
                </a:lnTo>
                <a:close/>
              </a:path>
              <a:path w="2353310" h="480059">
                <a:moveTo>
                  <a:pt x="2352840" y="0"/>
                </a:moveTo>
                <a:lnTo>
                  <a:pt x="2109165" y="0"/>
                </a:lnTo>
                <a:lnTo>
                  <a:pt x="2109165" y="101257"/>
                </a:lnTo>
                <a:lnTo>
                  <a:pt x="2352840" y="101257"/>
                </a:lnTo>
                <a:lnTo>
                  <a:pt x="23528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5376" y="1139405"/>
            <a:ext cx="239890" cy="241388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3973754" y="1419072"/>
            <a:ext cx="524510" cy="241935"/>
          </a:xfrm>
          <a:custGeom>
            <a:avLst/>
            <a:gdLst/>
            <a:ahLst/>
            <a:cxnLst/>
            <a:rect l="l" t="t" r="r" b="b"/>
            <a:pathLst>
              <a:path w="524510" h="241935">
                <a:moveTo>
                  <a:pt x="242570" y="0"/>
                </a:moveTo>
                <a:lnTo>
                  <a:pt x="140970" y="0"/>
                </a:lnTo>
                <a:lnTo>
                  <a:pt x="101600" y="0"/>
                </a:lnTo>
                <a:lnTo>
                  <a:pt x="0" y="0"/>
                </a:lnTo>
                <a:lnTo>
                  <a:pt x="0" y="241388"/>
                </a:lnTo>
                <a:lnTo>
                  <a:pt x="101600" y="241388"/>
                </a:lnTo>
                <a:lnTo>
                  <a:pt x="101600" y="120700"/>
                </a:lnTo>
                <a:lnTo>
                  <a:pt x="140970" y="120700"/>
                </a:lnTo>
                <a:lnTo>
                  <a:pt x="140970" y="241388"/>
                </a:lnTo>
                <a:lnTo>
                  <a:pt x="242570" y="241388"/>
                </a:lnTo>
                <a:lnTo>
                  <a:pt x="242570" y="0"/>
                </a:lnTo>
                <a:close/>
              </a:path>
              <a:path w="524510" h="241935">
                <a:moveTo>
                  <a:pt x="524192" y="0"/>
                </a:moveTo>
                <a:lnTo>
                  <a:pt x="422592" y="0"/>
                </a:lnTo>
                <a:lnTo>
                  <a:pt x="383222" y="0"/>
                </a:lnTo>
                <a:lnTo>
                  <a:pt x="281622" y="0"/>
                </a:lnTo>
                <a:lnTo>
                  <a:pt x="281622" y="241388"/>
                </a:lnTo>
                <a:lnTo>
                  <a:pt x="383222" y="241388"/>
                </a:lnTo>
                <a:lnTo>
                  <a:pt x="383222" y="120700"/>
                </a:lnTo>
                <a:lnTo>
                  <a:pt x="422592" y="120700"/>
                </a:lnTo>
                <a:lnTo>
                  <a:pt x="422592" y="241388"/>
                </a:lnTo>
                <a:lnTo>
                  <a:pt x="524192" y="241388"/>
                </a:lnTo>
                <a:lnTo>
                  <a:pt x="5241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9787" y="1139278"/>
            <a:ext cx="390169" cy="15273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5216093" y="1139278"/>
            <a:ext cx="116839" cy="127635"/>
          </a:xfrm>
          <a:custGeom>
            <a:avLst/>
            <a:gdLst/>
            <a:ahLst/>
            <a:cxnLst/>
            <a:rect l="l" t="t" r="r" b="b"/>
            <a:pathLst>
              <a:path w="116839" h="127634">
                <a:moveTo>
                  <a:pt x="116840" y="0"/>
                </a:moveTo>
                <a:lnTo>
                  <a:pt x="81280" y="0"/>
                </a:lnTo>
                <a:lnTo>
                  <a:pt x="81280" y="47637"/>
                </a:lnTo>
                <a:lnTo>
                  <a:pt x="35560" y="47637"/>
                </a:lnTo>
                <a:lnTo>
                  <a:pt x="35560" y="0"/>
                </a:lnTo>
                <a:lnTo>
                  <a:pt x="0" y="0"/>
                </a:lnTo>
                <a:lnTo>
                  <a:pt x="0" y="127279"/>
                </a:lnTo>
                <a:lnTo>
                  <a:pt x="35560" y="127279"/>
                </a:lnTo>
                <a:lnTo>
                  <a:pt x="35560" y="78917"/>
                </a:lnTo>
                <a:lnTo>
                  <a:pt x="81280" y="78917"/>
                </a:lnTo>
                <a:lnTo>
                  <a:pt x="81280" y="127279"/>
                </a:lnTo>
                <a:lnTo>
                  <a:pt x="116840" y="127279"/>
                </a:lnTo>
                <a:lnTo>
                  <a:pt x="1168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59260" y="1139278"/>
            <a:ext cx="159131" cy="12727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44540" y="1099819"/>
            <a:ext cx="118198" cy="16673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45517" y="1139278"/>
            <a:ext cx="118211" cy="12727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4799787" y="1136725"/>
            <a:ext cx="2007870" cy="329565"/>
          </a:xfrm>
          <a:custGeom>
            <a:avLst/>
            <a:gdLst/>
            <a:ahLst/>
            <a:cxnLst/>
            <a:rect l="l" t="t" r="r" b="b"/>
            <a:pathLst>
              <a:path w="2007870" h="329565">
                <a:moveTo>
                  <a:pt x="115570" y="199529"/>
                </a:moveTo>
                <a:lnTo>
                  <a:pt x="80010" y="199529"/>
                </a:lnTo>
                <a:lnTo>
                  <a:pt x="35560" y="199529"/>
                </a:lnTo>
                <a:lnTo>
                  <a:pt x="0" y="199529"/>
                </a:lnTo>
                <a:lnTo>
                  <a:pt x="0" y="326809"/>
                </a:lnTo>
                <a:lnTo>
                  <a:pt x="35560" y="326809"/>
                </a:lnTo>
                <a:lnTo>
                  <a:pt x="35560" y="230441"/>
                </a:lnTo>
                <a:lnTo>
                  <a:pt x="80010" y="230441"/>
                </a:lnTo>
                <a:lnTo>
                  <a:pt x="80010" y="326809"/>
                </a:lnTo>
                <a:lnTo>
                  <a:pt x="115570" y="326809"/>
                </a:lnTo>
                <a:lnTo>
                  <a:pt x="115570" y="199529"/>
                </a:lnTo>
                <a:close/>
              </a:path>
              <a:path w="2007870" h="329565">
                <a:moveTo>
                  <a:pt x="249694" y="244627"/>
                </a:moveTo>
                <a:lnTo>
                  <a:pt x="227444" y="206235"/>
                </a:lnTo>
                <a:lnTo>
                  <a:pt x="214096" y="201612"/>
                </a:lnTo>
                <a:lnTo>
                  <a:pt x="214096" y="240436"/>
                </a:lnTo>
                <a:lnTo>
                  <a:pt x="214096" y="251104"/>
                </a:lnTo>
                <a:lnTo>
                  <a:pt x="212280" y="255231"/>
                </a:lnTo>
                <a:lnTo>
                  <a:pt x="205066" y="261289"/>
                </a:lnTo>
                <a:lnTo>
                  <a:pt x="200075" y="262801"/>
                </a:lnTo>
                <a:lnTo>
                  <a:pt x="176834" y="262801"/>
                </a:lnTo>
                <a:lnTo>
                  <a:pt x="176834" y="229171"/>
                </a:lnTo>
                <a:lnTo>
                  <a:pt x="200075" y="229196"/>
                </a:lnTo>
                <a:lnTo>
                  <a:pt x="205066" y="230593"/>
                </a:lnTo>
                <a:lnTo>
                  <a:pt x="212280" y="236296"/>
                </a:lnTo>
                <a:lnTo>
                  <a:pt x="214096" y="240436"/>
                </a:lnTo>
                <a:lnTo>
                  <a:pt x="214096" y="201612"/>
                </a:lnTo>
                <a:lnTo>
                  <a:pt x="207949" y="200279"/>
                </a:lnTo>
                <a:lnTo>
                  <a:pt x="196291" y="199529"/>
                </a:lnTo>
                <a:lnTo>
                  <a:pt x="141224" y="199529"/>
                </a:lnTo>
                <a:lnTo>
                  <a:pt x="141224" y="326809"/>
                </a:lnTo>
                <a:lnTo>
                  <a:pt x="176834" y="326809"/>
                </a:lnTo>
                <a:lnTo>
                  <a:pt x="176834" y="290449"/>
                </a:lnTo>
                <a:lnTo>
                  <a:pt x="196291" y="290334"/>
                </a:lnTo>
                <a:lnTo>
                  <a:pt x="234467" y="278447"/>
                </a:lnTo>
                <a:lnTo>
                  <a:pt x="248742" y="254927"/>
                </a:lnTo>
                <a:lnTo>
                  <a:pt x="249694" y="244627"/>
                </a:lnTo>
                <a:close/>
              </a:path>
              <a:path w="2007870" h="329565">
                <a:moveTo>
                  <a:pt x="401662" y="263169"/>
                </a:moveTo>
                <a:lnTo>
                  <a:pt x="390550" y="226301"/>
                </a:lnTo>
                <a:lnTo>
                  <a:pt x="365315" y="204647"/>
                </a:lnTo>
                <a:lnTo>
                  <a:pt x="365315" y="263169"/>
                </a:lnTo>
                <a:lnTo>
                  <a:pt x="364744" y="270090"/>
                </a:lnTo>
                <a:lnTo>
                  <a:pt x="332651" y="297535"/>
                </a:lnTo>
                <a:lnTo>
                  <a:pt x="325793" y="296913"/>
                </a:lnTo>
                <a:lnTo>
                  <a:pt x="299783" y="263169"/>
                </a:lnTo>
                <a:lnTo>
                  <a:pt x="300355" y="256222"/>
                </a:lnTo>
                <a:lnTo>
                  <a:pt x="332282" y="228803"/>
                </a:lnTo>
                <a:lnTo>
                  <a:pt x="339128" y="229438"/>
                </a:lnTo>
                <a:lnTo>
                  <a:pt x="365315" y="263169"/>
                </a:lnTo>
                <a:lnTo>
                  <a:pt x="365315" y="204647"/>
                </a:lnTo>
                <a:lnTo>
                  <a:pt x="359740" y="201790"/>
                </a:lnTo>
                <a:lnTo>
                  <a:pt x="346798" y="198196"/>
                </a:lnTo>
                <a:lnTo>
                  <a:pt x="332651" y="196989"/>
                </a:lnTo>
                <a:lnTo>
                  <a:pt x="318465" y="198196"/>
                </a:lnTo>
                <a:lnTo>
                  <a:pt x="283184" y="216255"/>
                </a:lnTo>
                <a:lnTo>
                  <a:pt x="264502" y="249872"/>
                </a:lnTo>
                <a:lnTo>
                  <a:pt x="263258" y="263169"/>
                </a:lnTo>
                <a:lnTo>
                  <a:pt x="264502" y="276580"/>
                </a:lnTo>
                <a:lnTo>
                  <a:pt x="282994" y="310172"/>
                </a:lnTo>
                <a:lnTo>
                  <a:pt x="318109" y="328155"/>
                </a:lnTo>
                <a:lnTo>
                  <a:pt x="332282" y="329349"/>
                </a:lnTo>
                <a:lnTo>
                  <a:pt x="346443" y="328155"/>
                </a:lnTo>
                <a:lnTo>
                  <a:pt x="381749" y="310083"/>
                </a:lnTo>
                <a:lnTo>
                  <a:pt x="400405" y="276479"/>
                </a:lnTo>
                <a:lnTo>
                  <a:pt x="401662" y="263169"/>
                </a:lnTo>
                <a:close/>
              </a:path>
              <a:path w="2007870" h="329565">
                <a:moveTo>
                  <a:pt x="540956" y="300621"/>
                </a:moveTo>
                <a:lnTo>
                  <a:pt x="514159" y="281711"/>
                </a:lnTo>
                <a:lnTo>
                  <a:pt x="509866" y="286804"/>
                </a:lnTo>
                <a:lnTo>
                  <a:pt x="505536" y="290652"/>
                </a:lnTo>
                <a:lnTo>
                  <a:pt x="496722" y="295871"/>
                </a:lnTo>
                <a:lnTo>
                  <a:pt x="491401" y="297167"/>
                </a:lnTo>
                <a:lnTo>
                  <a:pt x="476224" y="297167"/>
                </a:lnTo>
                <a:lnTo>
                  <a:pt x="454507" y="263169"/>
                </a:lnTo>
                <a:lnTo>
                  <a:pt x="455041" y="256273"/>
                </a:lnTo>
                <a:lnTo>
                  <a:pt x="476224" y="229171"/>
                </a:lnTo>
                <a:lnTo>
                  <a:pt x="485152" y="229171"/>
                </a:lnTo>
                <a:lnTo>
                  <a:pt x="493039" y="230098"/>
                </a:lnTo>
                <a:lnTo>
                  <a:pt x="500392" y="232854"/>
                </a:lnTo>
                <a:lnTo>
                  <a:pt x="507174" y="237464"/>
                </a:lnTo>
                <a:lnTo>
                  <a:pt x="513422" y="243903"/>
                </a:lnTo>
                <a:lnTo>
                  <a:pt x="539483" y="223901"/>
                </a:lnTo>
                <a:lnTo>
                  <a:pt x="528739" y="212128"/>
                </a:lnTo>
                <a:lnTo>
                  <a:pt x="516166" y="203720"/>
                </a:lnTo>
                <a:lnTo>
                  <a:pt x="501764" y="198678"/>
                </a:lnTo>
                <a:lnTo>
                  <a:pt x="485521" y="196989"/>
                </a:lnTo>
                <a:lnTo>
                  <a:pt x="471614" y="198183"/>
                </a:lnTo>
                <a:lnTo>
                  <a:pt x="437159" y="216077"/>
                </a:lnTo>
                <a:lnTo>
                  <a:pt x="418998" y="249732"/>
                </a:lnTo>
                <a:lnTo>
                  <a:pt x="417791" y="263169"/>
                </a:lnTo>
                <a:lnTo>
                  <a:pt x="418985" y="276847"/>
                </a:lnTo>
                <a:lnTo>
                  <a:pt x="436968" y="310540"/>
                </a:lnTo>
                <a:lnTo>
                  <a:pt x="484060" y="329349"/>
                </a:lnTo>
                <a:lnTo>
                  <a:pt x="493649" y="328879"/>
                </a:lnTo>
                <a:lnTo>
                  <a:pt x="530021" y="312737"/>
                </a:lnTo>
                <a:lnTo>
                  <a:pt x="540956" y="300621"/>
                </a:lnTo>
                <a:close/>
              </a:path>
              <a:path w="2007870" h="329565">
                <a:moveTo>
                  <a:pt x="665162" y="199529"/>
                </a:moveTo>
                <a:lnTo>
                  <a:pt x="627062" y="199529"/>
                </a:lnTo>
                <a:lnTo>
                  <a:pt x="591502" y="199529"/>
                </a:lnTo>
                <a:lnTo>
                  <a:pt x="553402" y="199529"/>
                </a:lnTo>
                <a:lnTo>
                  <a:pt x="553402" y="230441"/>
                </a:lnTo>
                <a:lnTo>
                  <a:pt x="591502" y="230441"/>
                </a:lnTo>
                <a:lnTo>
                  <a:pt x="591502" y="326809"/>
                </a:lnTo>
                <a:lnTo>
                  <a:pt x="627062" y="326809"/>
                </a:lnTo>
                <a:lnTo>
                  <a:pt x="627062" y="230441"/>
                </a:lnTo>
                <a:lnTo>
                  <a:pt x="665162" y="230441"/>
                </a:lnTo>
                <a:lnTo>
                  <a:pt x="665162" y="199529"/>
                </a:lnTo>
                <a:close/>
              </a:path>
              <a:path w="2007870" h="329565">
                <a:moveTo>
                  <a:pt x="790232" y="244627"/>
                </a:moveTo>
                <a:lnTo>
                  <a:pt x="767969" y="206235"/>
                </a:lnTo>
                <a:lnTo>
                  <a:pt x="754621" y="201612"/>
                </a:lnTo>
                <a:lnTo>
                  <a:pt x="754621" y="240436"/>
                </a:lnTo>
                <a:lnTo>
                  <a:pt x="754621" y="251104"/>
                </a:lnTo>
                <a:lnTo>
                  <a:pt x="752817" y="255231"/>
                </a:lnTo>
                <a:lnTo>
                  <a:pt x="745591" y="261289"/>
                </a:lnTo>
                <a:lnTo>
                  <a:pt x="740613" y="262801"/>
                </a:lnTo>
                <a:lnTo>
                  <a:pt x="717359" y="262801"/>
                </a:lnTo>
                <a:lnTo>
                  <a:pt x="717359" y="229171"/>
                </a:lnTo>
                <a:lnTo>
                  <a:pt x="740613" y="229196"/>
                </a:lnTo>
                <a:lnTo>
                  <a:pt x="745591" y="230593"/>
                </a:lnTo>
                <a:lnTo>
                  <a:pt x="752817" y="236296"/>
                </a:lnTo>
                <a:lnTo>
                  <a:pt x="754621" y="240436"/>
                </a:lnTo>
                <a:lnTo>
                  <a:pt x="754621" y="201612"/>
                </a:lnTo>
                <a:lnTo>
                  <a:pt x="748474" y="200279"/>
                </a:lnTo>
                <a:lnTo>
                  <a:pt x="736815" y="199529"/>
                </a:lnTo>
                <a:lnTo>
                  <a:pt x="681748" y="199529"/>
                </a:lnTo>
                <a:lnTo>
                  <a:pt x="681748" y="326809"/>
                </a:lnTo>
                <a:lnTo>
                  <a:pt x="717359" y="326809"/>
                </a:lnTo>
                <a:lnTo>
                  <a:pt x="717359" y="290449"/>
                </a:lnTo>
                <a:lnTo>
                  <a:pt x="736815" y="290334"/>
                </a:lnTo>
                <a:lnTo>
                  <a:pt x="774992" y="278447"/>
                </a:lnTo>
                <a:lnTo>
                  <a:pt x="789279" y="254927"/>
                </a:lnTo>
                <a:lnTo>
                  <a:pt x="790232" y="244627"/>
                </a:lnTo>
                <a:close/>
              </a:path>
              <a:path w="2007870" h="329565">
                <a:moveTo>
                  <a:pt x="929347" y="326809"/>
                </a:moveTo>
                <a:lnTo>
                  <a:pt x="874649" y="198615"/>
                </a:lnTo>
                <a:lnTo>
                  <a:pt x="871524" y="198615"/>
                </a:lnTo>
                <a:lnTo>
                  <a:pt x="871524" y="276631"/>
                </a:lnTo>
                <a:lnTo>
                  <a:pt x="842708" y="276631"/>
                </a:lnTo>
                <a:lnTo>
                  <a:pt x="857211" y="240436"/>
                </a:lnTo>
                <a:lnTo>
                  <a:pt x="871524" y="276631"/>
                </a:lnTo>
                <a:lnTo>
                  <a:pt x="871524" y="198615"/>
                </a:lnTo>
                <a:lnTo>
                  <a:pt x="840320" y="198615"/>
                </a:lnTo>
                <a:lnTo>
                  <a:pt x="785622" y="326809"/>
                </a:lnTo>
                <a:lnTo>
                  <a:pt x="823061" y="326809"/>
                </a:lnTo>
                <a:lnTo>
                  <a:pt x="832243" y="304076"/>
                </a:lnTo>
                <a:lnTo>
                  <a:pt x="842708" y="304076"/>
                </a:lnTo>
                <a:lnTo>
                  <a:pt x="871524" y="304076"/>
                </a:lnTo>
                <a:lnTo>
                  <a:pt x="881799" y="304076"/>
                </a:lnTo>
                <a:lnTo>
                  <a:pt x="891159" y="326809"/>
                </a:lnTo>
                <a:lnTo>
                  <a:pt x="929347" y="326809"/>
                </a:lnTo>
                <a:close/>
              </a:path>
              <a:path w="2007870" h="329565">
                <a:moveTo>
                  <a:pt x="1060983" y="199529"/>
                </a:moveTo>
                <a:lnTo>
                  <a:pt x="1025423" y="199529"/>
                </a:lnTo>
                <a:lnTo>
                  <a:pt x="1025423" y="247167"/>
                </a:lnTo>
                <a:lnTo>
                  <a:pt x="979703" y="247167"/>
                </a:lnTo>
                <a:lnTo>
                  <a:pt x="979703" y="199529"/>
                </a:lnTo>
                <a:lnTo>
                  <a:pt x="944143" y="199529"/>
                </a:lnTo>
                <a:lnTo>
                  <a:pt x="944143" y="326809"/>
                </a:lnTo>
                <a:lnTo>
                  <a:pt x="979703" y="326809"/>
                </a:lnTo>
                <a:lnTo>
                  <a:pt x="979703" y="278447"/>
                </a:lnTo>
                <a:lnTo>
                  <a:pt x="1025423" y="278447"/>
                </a:lnTo>
                <a:lnTo>
                  <a:pt x="1025423" y="326809"/>
                </a:lnTo>
                <a:lnTo>
                  <a:pt x="1060983" y="326809"/>
                </a:lnTo>
                <a:lnTo>
                  <a:pt x="1060983" y="199529"/>
                </a:lnTo>
                <a:close/>
              </a:path>
              <a:path w="2007870" h="329565">
                <a:moveTo>
                  <a:pt x="1206919" y="2552"/>
                </a:moveTo>
                <a:lnTo>
                  <a:pt x="1171359" y="2552"/>
                </a:lnTo>
                <a:lnTo>
                  <a:pt x="1171359" y="50190"/>
                </a:lnTo>
                <a:lnTo>
                  <a:pt x="1125639" y="50190"/>
                </a:lnTo>
                <a:lnTo>
                  <a:pt x="1125639" y="2552"/>
                </a:lnTo>
                <a:lnTo>
                  <a:pt x="1090079" y="2552"/>
                </a:lnTo>
                <a:lnTo>
                  <a:pt x="1090079" y="129832"/>
                </a:lnTo>
                <a:lnTo>
                  <a:pt x="1125639" y="129832"/>
                </a:lnTo>
                <a:lnTo>
                  <a:pt x="1125639" y="81470"/>
                </a:lnTo>
                <a:lnTo>
                  <a:pt x="1171359" y="81470"/>
                </a:lnTo>
                <a:lnTo>
                  <a:pt x="1171359" y="129832"/>
                </a:lnTo>
                <a:lnTo>
                  <a:pt x="1206919" y="129832"/>
                </a:lnTo>
                <a:lnTo>
                  <a:pt x="1206919" y="2552"/>
                </a:lnTo>
                <a:close/>
              </a:path>
              <a:path w="2007870" h="329565">
                <a:moveTo>
                  <a:pt x="1350391" y="103644"/>
                </a:moveTo>
                <a:lnTo>
                  <a:pt x="1323581" y="84734"/>
                </a:lnTo>
                <a:lnTo>
                  <a:pt x="1319301" y="89827"/>
                </a:lnTo>
                <a:lnTo>
                  <a:pt x="1314958" y="93675"/>
                </a:lnTo>
                <a:lnTo>
                  <a:pt x="1306144" y="98882"/>
                </a:lnTo>
                <a:lnTo>
                  <a:pt x="1300822" y="100190"/>
                </a:lnTo>
                <a:lnTo>
                  <a:pt x="1285646" y="100190"/>
                </a:lnTo>
                <a:lnTo>
                  <a:pt x="1263929" y="66192"/>
                </a:lnTo>
                <a:lnTo>
                  <a:pt x="1264462" y="59296"/>
                </a:lnTo>
                <a:lnTo>
                  <a:pt x="1285646" y="32181"/>
                </a:lnTo>
                <a:lnTo>
                  <a:pt x="1294587" y="32181"/>
                </a:lnTo>
                <a:lnTo>
                  <a:pt x="1302473" y="33108"/>
                </a:lnTo>
                <a:lnTo>
                  <a:pt x="1309814" y="35877"/>
                </a:lnTo>
                <a:lnTo>
                  <a:pt x="1316609" y="40474"/>
                </a:lnTo>
                <a:lnTo>
                  <a:pt x="1322857" y="46913"/>
                </a:lnTo>
                <a:lnTo>
                  <a:pt x="1348917" y="26911"/>
                </a:lnTo>
                <a:lnTo>
                  <a:pt x="1338173" y="15151"/>
                </a:lnTo>
                <a:lnTo>
                  <a:pt x="1325600" y="6731"/>
                </a:lnTo>
                <a:lnTo>
                  <a:pt x="1311186" y="1689"/>
                </a:lnTo>
                <a:lnTo>
                  <a:pt x="1294955" y="0"/>
                </a:lnTo>
                <a:lnTo>
                  <a:pt x="1281049" y="1193"/>
                </a:lnTo>
                <a:lnTo>
                  <a:pt x="1246581" y="19100"/>
                </a:lnTo>
                <a:lnTo>
                  <a:pt x="1228432" y="52755"/>
                </a:lnTo>
                <a:lnTo>
                  <a:pt x="1227226" y="66192"/>
                </a:lnTo>
                <a:lnTo>
                  <a:pt x="1228420" y="79857"/>
                </a:lnTo>
                <a:lnTo>
                  <a:pt x="1246403" y="113550"/>
                </a:lnTo>
                <a:lnTo>
                  <a:pt x="1293482" y="132372"/>
                </a:lnTo>
                <a:lnTo>
                  <a:pt x="1303070" y="131902"/>
                </a:lnTo>
                <a:lnTo>
                  <a:pt x="1339456" y="115760"/>
                </a:lnTo>
                <a:lnTo>
                  <a:pt x="1350391" y="103644"/>
                </a:lnTo>
                <a:close/>
              </a:path>
              <a:path w="2007870" h="329565">
                <a:moveTo>
                  <a:pt x="1474597" y="2552"/>
                </a:moveTo>
                <a:lnTo>
                  <a:pt x="1436497" y="2552"/>
                </a:lnTo>
                <a:lnTo>
                  <a:pt x="1400937" y="2552"/>
                </a:lnTo>
                <a:lnTo>
                  <a:pt x="1362837" y="2552"/>
                </a:lnTo>
                <a:lnTo>
                  <a:pt x="1362837" y="33464"/>
                </a:lnTo>
                <a:lnTo>
                  <a:pt x="1400937" y="33464"/>
                </a:lnTo>
                <a:lnTo>
                  <a:pt x="1400937" y="129832"/>
                </a:lnTo>
                <a:lnTo>
                  <a:pt x="1436497" y="129832"/>
                </a:lnTo>
                <a:lnTo>
                  <a:pt x="1436497" y="33464"/>
                </a:lnTo>
                <a:lnTo>
                  <a:pt x="1474597" y="33464"/>
                </a:lnTo>
                <a:lnTo>
                  <a:pt x="1474597" y="2552"/>
                </a:lnTo>
                <a:close/>
              </a:path>
              <a:path w="2007870" h="329565">
                <a:moveTo>
                  <a:pt x="1609382" y="2552"/>
                </a:moveTo>
                <a:lnTo>
                  <a:pt x="1576158" y="2552"/>
                </a:lnTo>
                <a:lnTo>
                  <a:pt x="1526425" y="74193"/>
                </a:lnTo>
                <a:lnTo>
                  <a:pt x="1526425" y="2552"/>
                </a:lnTo>
                <a:lnTo>
                  <a:pt x="1491183" y="2552"/>
                </a:lnTo>
                <a:lnTo>
                  <a:pt x="1491183" y="129832"/>
                </a:lnTo>
                <a:lnTo>
                  <a:pt x="1524406" y="129832"/>
                </a:lnTo>
                <a:lnTo>
                  <a:pt x="1574152" y="58191"/>
                </a:lnTo>
                <a:lnTo>
                  <a:pt x="1574152" y="129832"/>
                </a:lnTo>
                <a:lnTo>
                  <a:pt x="1609382" y="129832"/>
                </a:lnTo>
                <a:lnTo>
                  <a:pt x="1609382" y="2552"/>
                </a:lnTo>
                <a:close/>
              </a:path>
              <a:path w="2007870" h="329565">
                <a:moveTo>
                  <a:pt x="1737690" y="2552"/>
                </a:moveTo>
                <a:lnTo>
                  <a:pt x="1699590" y="2552"/>
                </a:lnTo>
                <a:lnTo>
                  <a:pt x="1664030" y="2552"/>
                </a:lnTo>
                <a:lnTo>
                  <a:pt x="1625930" y="2552"/>
                </a:lnTo>
                <a:lnTo>
                  <a:pt x="1625930" y="33464"/>
                </a:lnTo>
                <a:lnTo>
                  <a:pt x="1664030" y="33464"/>
                </a:lnTo>
                <a:lnTo>
                  <a:pt x="1664030" y="129832"/>
                </a:lnTo>
                <a:lnTo>
                  <a:pt x="1699590" y="129832"/>
                </a:lnTo>
                <a:lnTo>
                  <a:pt x="1699590" y="33464"/>
                </a:lnTo>
                <a:lnTo>
                  <a:pt x="1737690" y="33464"/>
                </a:lnTo>
                <a:lnTo>
                  <a:pt x="1737690" y="2552"/>
                </a:lnTo>
                <a:close/>
              </a:path>
              <a:path w="2007870" h="329565">
                <a:moveTo>
                  <a:pt x="1884248" y="2552"/>
                </a:moveTo>
                <a:lnTo>
                  <a:pt x="1845525" y="2552"/>
                </a:lnTo>
                <a:lnTo>
                  <a:pt x="1817992" y="62369"/>
                </a:lnTo>
                <a:lnTo>
                  <a:pt x="1788807" y="2552"/>
                </a:lnTo>
                <a:lnTo>
                  <a:pt x="1749158" y="2552"/>
                </a:lnTo>
                <a:lnTo>
                  <a:pt x="1799450" y="96558"/>
                </a:lnTo>
                <a:lnTo>
                  <a:pt x="1796275" y="100190"/>
                </a:lnTo>
                <a:lnTo>
                  <a:pt x="1792541" y="102006"/>
                </a:lnTo>
                <a:lnTo>
                  <a:pt x="1782991" y="102006"/>
                </a:lnTo>
                <a:lnTo>
                  <a:pt x="1778165" y="100558"/>
                </a:lnTo>
                <a:lnTo>
                  <a:pt x="1773758" y="97650"/>
                </a:lnTo>
                <a:lnTo>
                  <a:pt x="1759800" y="123101"/>
                </a:lnTo>
                <a:lnTo>
                  <a:pt x="1767154" y="126847"/>
                </a:lnTo>
                <a:lnTo>
                  <a:pt x="1774761" y="129514"/>
                </a:lnTo>
                <a:lnTo>
                  <a:pt x="1782584" y="131114"/>
                </a:lnTo>
                <a:lnTo>
                  <a:pt x="1790649" y="131648"/>
                </a:lnTo>
                <a:lnTo>
                  <a:pt x="1797685" y="131191"/>
                </a:lnTo>
                <a:lnTo>
                  <a:pt x="1829650" y="107670"/>
                </a:lnTo>
                <a:lnTo>
                  <a:pt x="1834146" y="99644"/>
                </a:lnTo>
                <a:lnTo>
                  <a:pt x="1884248" y="2552"/>
                </a:lnTo>
                <a:close/>
              </a:path>
              <a:path w="2007870" h="329565">
                <a:moveTo>
                  <a:pt x="2007527" y="2552"/>
                </a:moveTo>
                <a:lnTo>
                  <a:pt x="1969427" y="2552"/>
                </a:lnTo>
                <a:lnTo>
                  <a:pt x="1933867" y="2552"/>
                </a:lnTo>
                <a:lnTo>
                  <a:pt x="1895767" y="2552"/>
                </a:lnTo>
                <a:lnTo>
                  <a:pt x="1895767" y="33464"/>
                </a:lnTo>
                <a:lnTo>
                  <a:pt x="1933867" y="33464"/>
                </a:lnTo>
                <a:lnTo>
                  <a:pt x="1933867" y="129832"/>
                </a:lnTo>
                <a:lnTo>
                  <a:pt x="1969427" y="129832"/>
                </a:lnTo>
                <a:lnTo>
                  <a:pt x="1969427" y="33464"/>
                </a:lnTo>
                <a:lnTo>
                  <a:pt x="2007527" y="33464"/>
                </a:lnTo>
                <a:lnTo>
                  <a:pt x="2007527" y="2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81065" y="1333715"/>
            <a:ext cx="378866" cy="13235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79540" y="1336255"/>
            <a:ext cx="104254" cy="12727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6406515" y="1336255"/>
            <a:ext cx="260350" cy="127635"/>
          </a:xfrm>
          <a:custGeom>
            <a:avLst/>
            <a:gdLst/>
            <a:ahLst/>
            <a:cxnLst/>
            <a:rect l="l" t="t" r="r" b="b"/>
            <a:pathLst>
              <a:path w="260350" h="127634">
                <a:moveTo>
                  <a:pt x="116840" y="0"/>
                </a:moveTo>
                <a:lnTo>
                  <a:pt x="81280" y="0"/>
                </a:lnTo>
                <a:lnTo>
                  <a:pt x="81280" y="47637"/>
                </a:lnTo>
                <a:lnTo>
                  <a:pt x="35560" y="47637"/>
                </a:lnTo>
                <a:lnTo>
                  <a:pt x="35560" y="0"/>
                </a:lnTo>
                <a:lnTo>
                  <a:pt x="0" y="0"/>
                </a:lnTo>
                <a:lnTo>
                  <a:pt x="0" y="127279"/>
                </a:lnTo>
                <a:lnTo>
                  <a:pt x="35560" y="127279"/>
                </a:lnTo>
                <a:lnTo>
                  <a:pt x="35560" y="78917"/>
                </a:lnTo>
                <a:lnTo>
                  <a:pt x="81280" y="78917"/>
                </a:lnTo>
                <a:lnTo>
                  <a:pt x="81280" y="127279"/>
                </a:lnTo>
                <a:lnTo>
                  <a:pt x="116840" y="127279"/>
                </a:lnTo>
                <a:lnTo>
                  <a:pt x="116840" y="0"/>
                </a:lnTo>
                <a:close/>
              </a:path>
              <a:path w="260350" h="127634">
                <a:moveTo>
                  <a:pt x="260007" y="0"/>
                </a:moveTo>
                <a:lnTo>
                  <a:pt x="224434" y="0"/>
                </a:lnTo>
                <a:lnTo>
                  <a:pt x="224434" y="47637"/>
                </a:lnTo>
                <a:lnTo>
                  <a:pt x="178714" y="47637"/>
                </a:lnTo>
                <a:lnTo>
                  <a:pt x="178714" y="0"/>
                </a:lnTo>
                <a:lnTo>
                  <a:pt x="143154" y="0"/>
                </a:lnTo>
                <a:lnTo>
                  <a:pt x="143154" y="127279"/>
                </a:lnTo>
                <a:lnTo>
                  <a:pt x="178714" y="127279"/>
                </a:lnTo>
                <a:lnTo>
                  <a:pt x="178714" y="78917"/>
                </a:lnTo>
                <a:lnTo>
                  <a:pt x="224434" y="78917"/>
                </a:lnTo>
                <a:lnTo>
                  <a:pt x="224434" y="127279"/>
                </a:lnTo>
                <a:lnTo>
                  <a:pt x="260007" y="127279"/>
                </a:lnTo>
                <a:lnTo>
                  <a:pt x="2600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bg 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86829" y="1333715"/>
            <a:ext cx="138391" cy="13235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845122" y="1333715"/>
            <a:ext cx="240741" cy="132359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4799787" y="1532330"/>
            <a:ext cx="547370" cy="130175"/>
          </a:xfrm>
          <a:custGeom>
            <a:avLst/>
            <a:gdLst/>
            <a:ahLst/>
            <a:cxnLst/>
            <a:rect l="l" t="t" r="r" b="b"/>
            <a:pathLst>
              <a:path w="547370" h="130175">
                <a:moveTo>
                  <a:pt x="115570" y="901"/>
                </a:moveTo>
                <a:lnTo>
                  <a:pt x="80010" y="901"/>
                </a:lnTo>
                <a:lnTo>
                  <a:pt x="35560" y="901"/>
                </a:lnTo>
                <a:lnTo>
                  <a:pt x="0" y="901"/>
                </a:lnTo>
                <a:lnTo>
                  <a:pt x="0" y="128181"/>
                </a:lnTo>
                <a:lnTo>
                  <a:pt x="35560" y="128181"/>
                </a:lnTo>
                <a:lnTo>
                  <a:pt x="35560" y="31813"/>
                </a:lnTo>
                <a:lnTo>
                  <a:pt x="80010" y="31813"/>
                </a:lnTo>
                <a:lnTo>
                  <a:pt x="80010" y="128181"/>
                </a:lnTo>
                <a:lnTo>
                  <a:pt x="115570" y="128181"/>
                </a:lnTo>
                <a:lnTo>
                  <a:pt x="115570" y="901"/>
                </a:lnTo>
                <a:close/>
              </a:path>
              <a:path w="547370" h="130175">
                <a:moveTo>
                  <a:pt x="257149" y="901"/>
                </a:moveTo>
                <a:lnTo>
                  <a:pt x="158407" y="901"/>
                </a:lnTo>
                <a:lnTo>
                  <a:pt x="158330" y="29311"/>
                </a:lnTo>
                <a:lnTo>
                  <a:pt x="157784" y="48361"/>
                </a:lnTo>
                <a:lnTo>
                  <a:pt x="153441" y="86448"/>
                </a:lnTo>
                <a:lnTo>
                  <a:pt x="141211" y="100723"/>
                </a:lnTo>
                <a:lnTo>
                  <a:pt x="135458" y="100723"/>
                </a:lnTo>
                <a:lnTo>
                  <a:pt x="132702" y="100482"/>
                </a:lnTo>
                <a:lnTo>
                  <a:pt x="130505" y="99999"/>
                </a:lnTo>
                <a:lnTo>
                  <a:pt x="128117" y="127088"/>
                </a:lnTo>
                <a:lnTo>
                  <a:pt x="133985" y="129032"/>
                </a:lnTo>
                <a:lnTo>
                  <a:pt x="141084" y="129997"/>
                </a:lnTo>
                <a:lnTo>
                  <a:pt x="149402" y="129997"/>
                </a:lnTo>
                <a:lnTo>
                  <a:pt x="154787" y="129997"/>
                </a:lnTo>
                <a:lnTo>
                  <a:pt x="185699" y="97650"/>
                </a:lnTo>
                <a:lnTo>
                  <a:pt x="191122" y="57962"/>
                </a:lnTo>
                <a:lnTo>
                  <a:pt x="191630" y="31813"/>
                </a:lnTo>
                <a:lnTo>
                  <a:pt x="221538" y="31813"/>
                </a:lnTo>
                <a:lnTo>
                  <a:pt x="221538" y="128181"/>
                </a:lnTo>
                <a:lnTo>
                  <a:pt x="257149" y="128181"/>
                </a:lnTo>
                <a:lnTo>
                  <a:pt x="257149" y="901"/>
                </a:lnTo>
                <a:close/>
              </a:path>
              <a:path w="547370" h="130175">
                <a:moveTo>
                  <a:pt x="415569" y="128181"/>
                </a:moveTo>
                <a:lnTo>
                  <a:pt x="360870" y="0"/>
                </a:lnTo>
                <a:lnTo>
                  <a:pt x="357759" y="0"/>
                </a:lnTo>
                <a:lnTo>
                  <a:pt x="357759" y="78003"/>
                </a:lnTo>
                <a:lnTo>
                  <a:pt x="328930" y="78003"/>
                </a:lnTo>
                <a:lnTo>
                  <a:pt x="343433" y="41821"/>
                </a:lnTo>
                <a:lnTo>
                  <a:pt x="357759" y="78003"/>
                </a:lnTo>
                <a:lnTo>
                  <a:pt x="357759" y="0"/>
                </a:lnTo>
                <a:lnTo>
                  <a:pt x="326555" y="0"/>
                </a:lnTo>
                <a:lnTo>
                  <a:pt x="271856" y="128181"/>
                </a:lnTo>
                <a:lnTo>
                  <a:pt x="309295" y="128181"/>
                </a:lnTo>
                <a:lnTo>
                  <a:pt x="318477" y="105460"/>
                </a:lnTo>
                <a:lnTo>
                  <a:pt x="328930" y="105460"/>
                </a:lnTo>
                <a:lnTo>
                  <a:pt x="357759" y="105460"/>
                </a:lnTo>
                <a:lnTo>
                  <a:pt x="368033" y="105460"/>
                </a:lnTo>
                <a:lnTo>
                  <a:pt x="377393" y="128181"/>
                </a:lnTo>
                <a:lnTo>
                  <a:pt x="415569" y="128181"/>
                </a:lnTo>
                <a:close/>
              </a:path>
              <a:path w="547370" h="130175">
                <a:moveTo>
                  <a:pt x="547204" y="901"/>
                </a:moveTo>
                <a:lnTo>
                  <a:pt x="511644" y="901"/>
                </a:lnTo>
                <a:lnTo>
                  <a:pt x="511644" y="48539"/>
                </a:lnTo>
                <a:lnTo>
                  <a:pt x="465924" y="48539"/>
                </a:lnTo>
                <a:lnTo>
                  <a:pt x="465924" y="901"/>
                </a:lnTo>
                <a:lnTo>
                  <a:pt x="430364" y="901"/>
                </a:lnTo>
                <a:lnTo>
                  <a:pt x="430364" y="128181"/>
                </a:lnTo>
                <a:lnTo>
                  <a:pt x="465924" y="128181"/>
                </a:lnTo>
                <a:lnTo>
                  <a:pt x="465924" y="79819"/>
                </a:lnTo>
                <a:lnTo>
                  <a:pt x="511644" y="79819"/>
                </a:lnTo>
                <a:lnTo>
                  <a:pt x="511644" y="128181"/>
                </a:lnTo>
                <a:lnTo>
                  <a:pt x="547204" y="128181"/>
                </a:lnTo>
                <a:lnTo>
                  <a:pt x="547204" y="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4" name="bg 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373319" y="1533232"/>
            <a:ext cx="118211" cy="12727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17667" y="1530692"/>
            <a:ext cx="260438" cy="13237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97994" y="1532331"/>
            <a:ext cx="396430" cy="128181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20752" y="1533232"/>
            <a:ext cx="254101" cy="127279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57632" y="1527784"/>
            <a:ext cx="287273" cy="1381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9CA3AD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60298" y="10101859"/>
            <a:ext cx="359410" cy="150495"/>
          </a:xfrm>
          <a:custGeom>
            <a:avLst/>
            <a:gdLst/>
            <a:ahLst/>
            <a:cxnLst/>
            <a:rect l="l" t="t" r="r" b="b"/>
            <a:pathLst>
              <a:path w="359409" h="150495">
                <a:moveTo>
                  <a:pt x="358813" y="150495"/>
                </a:moveTo>
                <a:lnTo>
                  <a:pt x="358813" y="0"/>
                </a:lnTo>
                <a:lnTo>
                  <a:pt x="0" y="0"/>
                </a:lnTo>
                <a:lnTo>
                  <a:pt x="0" y="150495"/>
                </a:lnTo>
                <a:lnTo>
                  <a:pt x="358813" y="150495"/>
                </a:lnTo>
                <a:close/>
              </a:path>
            </a:pathLst>
          </a:custGeom>
          <a:solidFill>
            <a:srgbClr val="9DA4A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60298" y="10309135"/>
            <a:ext cx="359410" cy="150495"/>
          </a:xfrm>
          <a:custGeom>
            <a:avLst/>
            <a:gdLst/>
            <a:ahLst/>
            <a:cxnLst/>
            <a:rect l="l" t="t" r="r" b="b"/>
            <a:pathLst>
              <a:path w="359409" h="150495">
                <a:moveTo>
                  <a:pt x="358813" y="150495"/>
                </a:moveTo>
                <a:lnTo>
                  <a:pt x="358813" y="0"/>
                </a:lnTo>
                <a:lnTo>
                  <a:pt x="0" y="0"/>
                </a:lnTo>
                <a:lnTo>
                  <a:pt x="0" y="150495"/>
                </a:lnTo>
                <a:lnTo>
                  <a:pt x="358813" y="150495"/>
                </a:lnTo>
                <a:close/>
              </a:path>
            </a:pathLst>
          </a:custGeom>
          <a:solidFill>
            <a:srgbClr val="9DA4A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874991" y="10101859"/>
            <a:ext cx="315595" cy="315595"/>
          </a:xfrm>
          <a:custGeom>
            <a:avLst/>
            <a:gdLst/>
            <a:ahLst/>
            <a:cxnLst/>
            <a:rect l="l" t="t" r="r" b="b"/>
            <a:pathLst>
              <a:path w="315594" h="315595">
                <a:moveTo>
                  <a:pt x="315328" y="0"/>
                </a:moveTo>
                <a:lnTo>
                  <a:pt x="0" y="0"/>
                </a:lnTo>
                <a:lnTo>
                  <a:pt x="0" y="315328"/>
                </a:lnTo>
                <a:lnTo>
                  <a:pt x="315328" y="0"/>
                </a:lnTo>
                <a:close/>
              </a:path>
            </a:pathLst>
          </a:custGeom>
          <a:solidFill>
            <a:srgbClr val="9DA4A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12901" y="10144302"/>
            <a:ext cx="315595" cy="315595"/>
          </a:xfrm>
          <a:custGeom>
            <a:avLst/>
            <a:gdLst/>
            <a:ahLst/>
            <a:cxnLst/>
            <a:rect l="l" t="t" r="r" b="b"/>
            <a:pathLst>
              <a:path w="315594" h="315595">
                <a:moveTo>
                  <a:pt x="315328" y="315328"/>
                </a:moveTo>
                <a:lnTo>
                  <a:pt x="315328" y="0"/>
                </a:lnTo>
                <a:lnTo>
                  <a:pt x="0" y="315328"/>
                </a:lnTo>
                <a:lnTo>
                  <a:pt x="315328" y="315328"/>
                </a:lnTo>
                <a:close/>
              </a:path>
            </a:pathLst>
          </a:custGeom>
          <a:solidFill>
            <a:srgbClr val="3873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291132" y="10100843"/>
            <a:ext cx="356870" cy="359410"/>
          </a:xfrm>
          <a:custGeom>
            <a:avLst/>
            <a:gdLst/>
            <a:ahLst/>
            <a:cxnLst/>
            <a:rect l="l" t="t" r="r" b="b"/>
            <a:pathLst>
              <a:path w="356869" h="359409">
                <a:moveTo>
                  <a:pt x="356870" y="0"/>
                </a:moveTo>
                <a:lnTo>
                  <a:pt x="207010" y="0"/>
                </a:lnTo>
                <a:lnTo>
                  <a:pt x="149860" y="0"/>
                </a:lnTo>
                <a:lnTo>
                  <a:pt x="0" y="0"/>
                </a:lnTo>
                <a:lnTo>
                  <a:pt x="0" y="358800"/>
                </a:lnTo>
                <a:lnTo>
                  <a:pt x="149860" y="358800"/>
                </a:lnTo>
                <a:lnTo>
                  <a:pt x="149860" y="179400"/>
                </a:lnTo>
                <a:lnTo>
                  <a:pt x="207010" y="179400"/>
                </a:lnTo>
                <a:lnTo>
                  <a:pt x="207010" y="358800"/>
                </a:lnTo>
                <a:lnTo>
                  <a:pt x="356870" y="358800"/>
                </a:lnTo>
                <a:lnTo>
                  <a:pt x="356870" y="0"/>
                </a:lnTo>
                <a:close/>
              </a:path>
            </a:pathLst>
          </a:custGeom>
          <a:solidFill>
            <a:srgbClr val="9DA4A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1703108" y="10101338"/>
            <a:ext cx="358140" cy="359410"/>
          </a:xfrm>
          <a:custGeom>
            <a:avLst/>
            <a:gdLst/>
            <a:ahLst/>
            <a:cxnLst/>
            <a:rect l="l" t="t" r="r" b="b"/>
            <a:pathLst>
              <a:path w="358139" h="359409">
                <a:moveTo>
                  <a:pt x="358140" y="0"/>
                </a:moveTo>
                <a:lnTo>
                  <a:pt x="207010" y="0"/>
                </a:lnTo>
                <a:lnTo>
                  <a:pt x="151130" y="0"/>
                </a:lnTo>
                <a:lnTo>
                  <a:pt x="0" y="0"/>
                </a:lnTo>
                <a:lnTo>
                  <a:pt x="0" y="358813"/>
                </a:lnTo>
                <a:lnTo>
                  <a:pt x="151130" y="358813"/>
                </a:lnTo>
                <a:lnTo>
                  <a:pt x="151130" y="179412"/>
                </a:lnTo>
                <a:lnTo>
                  <a:pt x="207010" y="179412"/>
                </a:lnTo>
                <a:lnTo>
                  <a:pt x="207010" y="358813"/>
                </a:lnTo>
                <a:lnTo>
                  <a:pt x="358140" y="358813"/>
                </a:lnTo>
                <a:lnTo>
                  <a:pt x="358140" y="0"/>
                </a:lnTo>
                <a:close/>
              </a:path>
            </a:pathLst>
          </a:custGeom>
          <a:solidFill>
            <a:srgbClr val="9DA4A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11565" y="10201973"/>
            <a:ext cx="277901" cy="16861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09100" y="10201973"/>
            <a:ext cx="129260" cy="140512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767012" y="10201986"/>
            <a:ext cx="128270" cy="140970"/>
          </a:xfrm>
          <a:custGeom>
            <a:avLst/>
            <a:gdLst/>
            <a:ahLst/>
            <a:cxnLst/>
            <a:rect l="l" t="t" r="r" b="b"/>
            <a:pathLst>
              <a:path w="128269" h="140970">
                <a:moveTo>
                  <a:pt x="128270" y="0"/>
                </a:moveTo>
                <a:lnTo>
                  <a:pt x="88900" y="0"/>
                </a:lnTo>
                <a:lnTo>
                  <a:pt x="88900" y="52590"/>
                </a:lnTo>
                <a:lnTo>
                  <a:pt x="39370" y="52590"/>
                </a:lnTo>
                <a:lnTo>
                  <a:pt x="39370" y="0"/>
                </a:lnTo>
                <a:lnTo>
                  <a:pt x="0" y="0"/>
                </a:lnTo>
                <a:lnTo>
                  <a:pt x="0" y="140512"/>
                </a:lnTo>
                <a:lnTo>
                  <a:pt x="39370" y="140512"/>
                </a:lnTo>
                <a:lnTo>
                  <a:pt x="39370" y="87122"/>
                </a:lnTo>
                <a:lnTo>
                  <a:pt x="88900" y="87122"/>
                </a:lnTo>
                <a:lnTo>
                  <a:pt x="88900" y="140512"/>
                </a:lnTo>
                <a:lnTo>
                  <a:pt x="128270" y="140512"/>
                </a:lnTo>
                <a:lnTo>
                  <a:pt x="128270" y="0"/>
                </a:lnTo>
                <a:close/>
              </a:path>
            </a:pathLst>
          </a:custGeom>
          <a:solidFill>
            <a:srgbClr val="9CA4A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23641" y="10201973"/>
            <a:ext cx="174028" cy="14051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126320" y="10158412"/>
            <a:ext cx="129273" cy="184073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46119" y="10201973"/>
            <a:ext cx="129273" cy="140512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3504031" y="10199179"/>
            <a:ext cx="1004569" cy="146685"/>
          </a:xfrm>
          <a:custGeom>
            <a:avLst/>
            <a:gdLst/>
            <a:ahLst/>
            <a:cxnLst/>
            <a:rect l="l" t="t" r="r" b="b"/>
            <a:pathLst>
              <a:path w="1004570" h="146684">
                <a:moveTo>
                  <a:pt x="128270" y="2806"/>
                </a:moveTo>
                <a:lnTo>
                  <a:pt x="88900" y="2806"/>
                </a:lnTo>
                <a:lnTo>
                  <a:pt x="88900" y="55397"/>
                </a:lnTo>
                <a:lnTo>
                  <a:pt x="39370" y="55397"/>
                </a:lnTo>
                <a:lnTo>
                  <a:pt x="39370" y="2806"/>
                </a:lnTo>
                <a:lnTo>
                  <a:pt x="0" y="2806"/>
                </a:lnTo>
                <a:lnTo>
                  <a:pt x="0" y="143319"/>
                </a:lnTo>
                <a:lnTo>
                  <a:pt x="39370" y="143319"/>
                </a:lnTo>
                <a:lnTo>
                  <a:pt x="39370" y="89928"/>
                </a:lnTo>
                <a:lnTo>
                  <a:pt x="88900" y="89928"/>
                </a:lnTo>
                <a:lnTo>
                  <a:pt x="88900" y="143319"/>
                </a:lnTo>
                <a:lnTo>
                  <a:pt x="128270" y="143319"/>
                </a:lnTo>
                <a:lnTo>
                  <a:pt x="128270" y="2806"/>
                </a:lnTo>
                <a:close/>
              </a:path>
              <a:path w="1004570" h="146684">
                <a:moveTo>
                  <a:pt x="284721" y="114414"/>
                </a:moveTo>
                <a:lnTo>
                  <a:pt x="255409" y="93535"/>
                </a:lnTo>
                <a:lnTo>
                  <a:pt x="250736" y="99161"/>
                </a:lnTo>
                <a:lnTo>
                  <a:pt x="245986" y="103416"/>
                </a:lnTo>
                <a:lnTo>
                  <a:pt x="236347" y="109169"/>
                </a:lnTo>
                <a:lnTo>
                  <a:pt x="230530" y="110604"/>
                </a:lnTo>
                <a:lnTo>
                  <a:pt x="223697" y="110604"/>
                </a:lnTo>
                <a:lnTo>
                  <a:pt x="192532" y="87795"/>
                </a:lnTo>
                <a:lnTo>
                  <a:pt x="190182" y="73063"/>
                </a:lnTo>
                <a:lnTo>
                  <a:pt x="190766" y="65443"/>
                </a:lnTo>
                <a:lnTo>
                  <a:pt x="216687" y="36207"/>
                </a:lnTo>
                <a:lnTo>
                  <a:pt x="223697" y="35534"/>
                </a:lnTo>
                <a:lnTo>
                  <a:pt x="232321" y="36537"/>
                </a:lnTo>
                <a:lnTo>
                  <a:pt x="240347" y="39585"/>
                </a:lnTo>
                <a:lnTo>
                  <a:pt x="247777" y="44665"/>
                </a:lnTo>
                <a:lnTo>
                  <a:pt x="254609" y="51790"/>
                </a:lnTo>
                <a:lnTo>
                  <a:pt x="283121" y="29705"/>
                </a:lnTo>
                <a:lnTo>
                  <a:pt x="271373" y="16700"/>
                </a:lnTo>
                <a:lnTo>
                  <a:pt x="257619" y="7416"/>
                </a:lnTo>
                <a:lnTo>
                  <a:pt x="241858" y="1854"/>
                </a:lnTo>
                <a:lnTo>
                  <a:pt x="224104" y="0"/>
                </a:lnTo>
                <a:lnTo>
                  <a:pt x="208902" y="1308"/>
                </a:lnTo>
                <a:lnTo>
                  <a:pt x="171208" y="21082"/>
                </a:lnTo>
                <a:lnTo>
                  <a:pt x="151345" y="58216"/>
                </a:lnTo>
                <a:lnTo>
                  <a:pt x="150025" y="73063"/>
                </a:lnTo>
                <a:lnTo>
                  <a:pt x="151333" y="88150"/>
                </a:lnTo>
                <a:lnTo>
                  <a:pt x="171005" y="125361"/>
                </a:lnTo>
                <a:lnTo>
                  <a:pt x="207822" y="144830"/>
                </a:lnTo>
                <a:lnTo>
                  <a:pt x="222491" y="146138"/>
                </a:lnTo>
                <a:lnTo>
                  <a:pt x="232981" y="145605"/>
                </a:lnTo>
                <a:lnTo>
                  <a:pt x="272770" y="127787"/>
                </a:lnTo>
                <a:lnTo>
                  <a:pt x="284721" y="114414"/>
                </a:lnTo>
                <a:close/>
              </a:path>
              <a:path w="1004570" h="146684">
                <a:moveTo>
                  <a:pt x="421322" y="2806"/>
                </a:moveTo>
                <a:lnTo>
                  <a:pt x="379412" y="2806"/>
                </a:lnTo>
                <a:lnTo>
                  <a:pt x="340042" y="2806"/>
                </a:lnTo>
                <a:lnTo>
                  <a:pt x="298132" y="2806"/>
                </a:lnTo>
                <a:lnTo>
                  <a:pt x="298132" y="36931"/>
                </a:lnTo>
                <a:lnTo>
                  <a:pt x="340042" y="36931"/>
                </a:lnTo>
                <a:lnTo>
                  <a:pt x="340042" y="143319"/>
                </a:lnTo>
                <a:lnTo>
                  <a:pt x="379412" y="143319"/>
                </a:lnTo>
                <a:lnTo>
                  <a:pt x="379412" y="36931"/>
                </a:lnTo>
                <a:lnTo>
                  <a:pt x="421322" y="36931"/>
                </a:lnTo>
                <a:lnTo>
                  <a:pt x="421322" y="2806"/>
                </a:lnTo>
                <a:close/>
              </a:path>
              <a:path w="1004570" h="146684">
                <a:moveTo>
                  <a:pt x="568083" y="2806"/>
                </a:moveTo>
                <a:lnTo>
                  <a:pt x="531736" y="2806"/>
                </a:lnTo>
                <a:lnTo>
                  <a:pt x="477342" y="81902"/>
                </a:lnTo>
                <a:lnTo>
                  <a:pt x="477342" y="2806"/>
                </a:lnTo>
                <a:lnTo>
                  <a:pt x="438810" y="2806"/>
                </a:lnTo>
                <a:lnTo>
                  <a:pt x="438810" y="143319"/>
                </a:lnTo>
                <a:lnTo>
                  <a:pt x="475145" y="143319"/>
                </a:lnTo>
                <a:lnTo>
                  <a:pt x="529539" y="64236"/>
                </a:lnTo>
                <a:lnTo>
                  <a:pt x="529539" y="143319"/>
                </a:lnTo>
                <a:lnTo>
                  <a:pt x="568083" y="143319"/>
                </a:lnTo>
                <a:lnTo>
                  <a:pt x="568083" y="2806"/>
                </a:lnTo>
                <a:close/>
              </a:path>
              <a:path w="1004570" h="146684">
                <a:moveTo>
                  <a:pt x="709168" y="2806"/>
                </a:moveTo>
                <a:lnTo>
                  <a:pt x="667258" y="2806"/>
                </a:lnTo>
                <a:lnTo>
                  <a:pt x="627888" y="2806"/>
                </a:lnTo>
                <a:lnTo>
                  <a:pt x="585978" y="2806"/>
                </a:lnTo>
                <a:lnTo>
                  <a:pt x="585978" y="36931"/>
                </a:lnTo>
                <a:lnTo>
                  <a:pt x="627888" y="36931"/>
                </a:lnTo>
                <a:lnTo>
                  <a:pt x="627888" y="143319"/>
                </a:lnTo>
                <a:lnTo>
                  <a:pt x="667258" y="143319"/>
                </a:lnTo>
                <a:lnTo>
                  <a:pt x="667258" y="36931"/>
                </a:lnTo>
                <a:lnTo>
                  <a:pt x="709168" y="36931"/>
                </a:lnTo>
                <a:lnTo>
                  <a:pt x="709168" y="2806"/>
                </a:lnTo>
                <a:close/>
              </a:path>
              <a:path w="1004570" h="146684">
                <a:moveTo>
                  <a:pt x="868781" y="2806"/>
                </a:moveTo>
                <a:lnTo>
                  <a:pt x="826414" y="2806"/>
                </a:lnTo>
                <a:lnTo>
                  <a:pt x="796315" y="68846"/>
                </a:lnTo>
                <a:lnTo>
                  <a:pt x="764400" y="2806"/>
                </a:lnTo>
                <a:lnTo>
                  <a:pt x="721029" y="2806"/>
                </a:lnTo>
                <a:lnTo>
                  <a:pt x="776033" y="106591"/>
                </a:lnTo>
                <a:lnTo>
                  <a:pt x="772553" y="110604"/>
                </a:lnTo>
                <a:lnTo>
                  <a:pt x="768477" y="112610"/>
                </a:lnTo>
                <a:lnTo>
                  <a:pt x="758037" y="112610"/>
                </a:lnTo>
                <a:lnTo>
                  <a:pt x="752754" y="111010"/>
                </a:lnTo>
                <a:lnTo>
                  <a:pt x="747928" y="107797"/>
                </a:lnTo>
                <a:lnTo>
                  <a:pt x="732675" y="135890"/>
                </a:lnTo>
                <a:lnTo>
                  <a:pt x="740714" y="140017"/>
                </a:lnTo>
                <a:lnTo>
                  <a:pt x="749020" y="142976"/>
                </a:lnTo>
                <a:lnTo>
                  <a:pt x="757580" y="144741"/>
                </a:lnTo>
                <a:lnTo>
                  <a:pt x="766394" y="145338"/>
                </a:lnTo>
                <a:lnTo>
                  <a:pt x="774103" y="144818"/>
                </a:lnTo>
                <a:lnTo>
                  <a:pt x="809066" y="118846"/>
                </a:lnTo>
                <a:lnTo>
                  <a:pt x="813981" y="110007"/>
                </a:lnTo>
                <a:lnTo>
                  <a:pt x="868781" y="2806"/>
                </a:lnTo>
                <a:close/>
              </a:path>
              <a:path w="1004570" h="146684">
                <a:moveTo>
                  <a:pt x="1004354" y="2806"/>
                </a:moveTo>
                <a:lnTo>
                  <a:pt x="962444" y="2806"/>
                </a:lnTo>
                <a:lnTo>
                  <a:pt x="923074" y="2806"/>
                </a:lnTo>
                <a:lnTo>
                  <a:pt x="881164" y="2806"/>
                </a:lnTo>
                <a:lnTo>
                  <a:pt x="881164" y="36931"/>
                </a:lnTo>
                <a:lnTo>
                  <a:pt x="923074" y="36931"/>
                </a:lnTo>
                <a:lnTo>
                  <a:pt x="923074" y="143319"/>
                </a:lnTo>
                <a:lnTo>
                  <a:pt x="962444" y="143319"/>
                </a:lnTo>
                <a:lnTo>
                  <a:pt x="962444" y="36931"/>
                </a:lnTo>
                <a:lnTo>
                  <a:pt x="1004354" y="36931"/>
                </a:lnTo>
                <a:lnTo>
                  <a:pt x="1004354" y="2806"/>
                </a:lnTo>
                <a:close/>
              </a:path>
            </a:pathLst>
          </a:custGeom>
          <a:solidFill>
            <a:srgbClr val="9CA4A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4590897" y="10199166"/>
            <a:ext cx="1161415" cy="146685"/>
          </a:xfrm>
          <a:custGeom>
            <a:avLst/>
            <a:gdLst/>
            <a:ahLst/>
            <a:cxnLst/>
            <a:rect l="l" t="t" r="r" b="b"/>
            <a:pathLst>
              <a:path w="1161414" h="146684">
                <a:moveTo>
                  <a:pt x="125730" y="2819"/>
                </a:moveTo>
                <a:lnTo>
                  <a:pt x="86360" y="2819"/>
                </a:lnTo>
                <a:lnTo>
                  <a:pt x="39370" y="2819"/>
                </a:lnTo>
                <a:lnTo>
                  <a:pt x="0" y="2819"/>
                </a:lnTo>
                <a:lnTo>
                  <a:pt x="0" y="143332"/>
                </a:lnTo>
                <a:lnTo>
                  <a:pt x="39370" y="143332"/>
                </a:lnTo>
                <a:lnTo>
                  <a:pt x="39370" y="36944"/>
                </a:lnTo>
                <a:lnTo>
                  <a:pt x="86360" y="36944"/>
                </a:lnTo>
                <a:lnTo>
                  <a:pt x="86360" y="143332"/>
                </a:lnTo>
                <a:lnTo>
                  <a:pt x="125730" y="143332"/>
                </a:lnTo>
                <a:lnTo>
                  <a:pt x="125730" y="2819"/>
                </a:lnTo>
                <a:close/>
              </a:path>
              <a:path w="1161414" h="146684">
                <a:moveTo>
                  <a:pt x="273138" y="52603"/>
                </a:moveTo>
                <a:lnTo>
                  <a:pt x="257378" y="15963"/>
                </a:lnTo>
                <a:lnTo>
                  <a:pt x="234200" y="5105"/>
                </a:lnTo>
                <a:lnTo>
                  <a:pt x="234200" y="47993"/>
                </a:lnTo>
                <a:lnTo>
                  <a:pt x="234200" y="59766"/>
                </a:lnTo>
                <a:lnTo>
                  <a:pt x="232219" y="64312"/>
                </a:lnTo>
                <a:lnTo>
                  <a:pt x="224320" y="71005"/>
                </a:lnTo>
                <a:lnTo>
                  <a:pt x="218871" y="72682"/>
                </a:lnTo>
                <a:lnTo>
                  <a:pt x="193446" y="72682"/>
                </a:lnTo>
                <a:lnTo>
                  <a:pt x="193446" y="35547"/>
                </a:lnTo>
                <a:lnTo>
                  <a:pt x="218871" y="35560"/>
                </a:lnTo>
                <a:lnTo>
                  <a:pt x="224320" y="37109"/>
                </a:lnTo>
                <a:lnTo>
                  <a:pt x="232219" y="43408"/>
                </a:lnTo>
                <a:lnTo>
                  <a:pt x="234200" y="47993"/>
                </a:lnTo>
                <a:lnTo>
                  <a:pt x="234200" y="5105"/>
                </a:lnTo>
                <a:lnTo>
                  <a:pt x="227469" y="3632"/>
                </a:lnTo>
                <a:lnTo>
                  <a:pt x="214718" y="2819"/>
                </a:lnTo>
                <a:lnTo>
                  <a:pt x="154508" y="2819"/>
                </a:lnTo>
                <a:lnTo>
                  <a:pt x="154508" y="143332"/>
                </a:lnTo>
                <a:lnTo>
                  <a:pt x="193446" y="143332"/>
                </a:lnTo>
                <a:lnTo>
                  <a:pt x="193446" y="103187"/>
                </a:lnTo>
                <a:lnTo>
                  <a:pt x="212712" y="103187"/>
                </a:lnTo>
                <a:lnTo>
                  <a:pt x="225602" y="102349"/>
                </a:lnTo>
                <a:lnTo>
                  <a:pt x="234200" y="100507"/>
                </a:lnTo>
                <a:lnTo>
                  <a:pt x="237197" y="99872"/>
                </a:lnTo>
                <a:lnTo>
                  <a:pt x="268960" y="73977"/>
                </a:lnTo>
                <a:lnTo>
                  <a:pt x="272084" y="63969"/>
                </a:lnTo>
                <a:lnTo>
                  <a:pt x="273138" y="52603"/>
                </a:lnTo>
                <a:close/>
              </a:path>
              <a:path w="1161414" h="146684">
                <a:moveTo>
                  <a:pt x="439381" y="73063"/>
                </a:moveTo>
                <a:lnTo>
                  <a:pt x="427240" y="32372"/>
                </a:lnTo>
                <a:lnTo>
                  <a:pt x="399643" y="8470"/>
                </a:lnTo>
                <a:lnTo>
                  <a:pt x="399643" y="73063"/>
                </a:lnTo>
                <a:lnTo>
                  <a:pt x="399021" y="80695"/>
                </a:lnTo>
                <a:lnTo>
                  <a:pt x="371462" y="110324"/>
                </a:lnTo>
                <a:lnTo>
                  <a:pt x="363918" y="111010"/>
                </a:lnTo>
                <a:lnTo>
                  <a:pt x="356425" y="110324"/>
                </a:lnTo>
                <a:lnTo>
                  <a:pt x="328599" y="80619"/>
                </a:lnTo>
                <a:lnTo>
                  <a:pt x="327977" y="73063"/>
                </a:lnTo>
                <a:lnTo>
                  <a:pt x="328599" y="65405"/>
                </a:lnTo>
                <a:lnTo>
                  <a:pt x="356031" y="35826"/>
                </a:lnTo>
                <a:lnTo>
                  <a:pt x="363499" y="35128"/>
                </a:lnTo>
                <a:lnTo>
                  <a:pt x="370992" y="35826"/>
                </a:lnTo>
                <a:lnTo>
                  <a:pt x="398995" y="65519"/>
                </a:lnTo>
                <a:lnTo>
                  <a:pt x="399643" y="73063"/>
                </a:lnTo>
                <a:lnTo>
                  <a:pt x="399643" y="8470"/>
                </a:lnTo>
                <a:lnTo>
                  <a:pt x="393534" y="5295"/>
                </a:lnTo>
                <a:lnTo>
                  <a:pt x="379399" y="1333"/>
                </a:lnTo>
                <a:lnTo>
                  <a:pt x="363918" y="0"/>
                </a:lnTo>
                <a:lnTo>
                  <a:pt x="348399" y="1333"/>
                </a:lnTo>
                <a:lnTo>
                  <a:pt x="309803" y="21272"/>
                </a:lnTo>
                <a:lnTo>
                  <a:pt x="289394" y="58394"/>
                </a:lnTo>
                <a:lnTo>
                  <a:pt x="288036" y="73063"/>
                </a:lnTo>
                <a:lnTo>
                  <a:pt x="289394" y="87871"/>
                </a:lnTo>
                <a:lnTo>
                  <a:pt x="309613" y="124955"/>
                </a:lnTo>
                <a:lnTo>
                  <a:pt x="348005" y="144818"/>
                </a:lnTo>
                <a:lnTo>
                  <a:pt x="363499" y="146138"/>
                </a:lnTo>
                <a:lnTo>
                  <a:pt x="378993" y="144818"/>
                </a:lnTo>
                <a:lnTo>
                  <a:pt x="417601" y="124853"/>
                </a:lnTo>
                <a:lnTo>
                  <a:pt x="438010" y="87744"/>
                </a:lnTo>
                <a:lnTo>
                  <a:pt x="439381" y="73063"/>
                </a:lnTo>
                <a:close/>
              </a:path>
              <a:path w="1161414" h="146684">
                <a:moveTo>
                  <a:pt x="591756" y="114427"/>
                </a:moveTo>
                <a:lnTo>
                  <a:pt x="562457" y="93548"/>
                </a:lnTo>
                <a:lnTo>
                  <a:pt x="557771" y="99174"/>
                </a:lnTo>
                <a:lnTo>
                  <a:pt x="553021" y="103428"/>
                </a:lnTo>
                <a:lnTo>
                  <a:pt x="543382" y="109181"/>
                </a:lnTo>
                <a:lnTo>
                  <a:pt x="537565" y="110617"/>
                </a:lnTo>
                <a:lnTo>
                  <a:pt x="530733" y="110617"/>
                </a:lnTo>
                <a:lnTo>
                  <a:pt x="499567" y="87807"/>
                </a:lnTo>
                <a:lnTo>
                  <a:pt x="497217" y="73075"/>
                </a:lnTo>
                <a:lnTo>
                  <a:pt x="497801" y="65455"/>
                </a:lnTo>
                <a:lnTo>
                  <a:pt x="523722" y="36220"/>
                </a:lnTo>
                <a:lnTo>
                  <a:pt x="530733" y="35547"/>
                </a:lnTo>
                <a:lnTo>
                  <a:pt x="539356" y="36550"/>
                </a:lnTo>
                <a:lnTo>
                  <a:pt x="547395" y="39598"/>
                </a:lnTo>
                <a:lnTo>
                  <a:pt x="554824" y="44678"/>
                </a:lnTo>
                <a:lnTo>
                  <a:pt x="561657" y="51803"/>
                </a:lnTo>
                <a:lnTo>
                  <a:pt x="590156" y="29718"/>
                </a:lnTo>
                <a:lnTo>
                  <a:pt x="578408" y="16713"/>
                </a:lnTo>
                <a:lnTo>
                  <a:pt x="564654" y="7429"/>
                </a:lnTo>
                <a:lnTo>
                  <a:pt x="548894" y="1866"/>
                </a:lnTo>
                <a:lnTo>
                  <a:pt x="531139" y="12"/>
                </a:lnTo>
                <a:lnTo>
                  <a:pt x="515937" y="1320"/>
                </a:lnTo>
                <a:lnTo>
                  <a:pt x="478243" y="21094"/>
                </a:lnTo>
                <a:lnTo>
                  <a:pt x="458393" y="58229"/>
                </a:lnTo>
                <a:lnTo>
                  <a:pt x="457073" y="73075"/>
                </a:lnTo>
                <a:lnTo>
                  <a:pt x="458381" y="88163"/>
                </a:lnTo>
                <a:lnTo>
                  <a:pt x="478053" y="125374"/>
                </a:lnTo>
                <a:lnTo>
                  <a:pt x="514870" y="144843"/>
                </a:lnTo>
                <a:lnTo>
                  <a:pt x="529539" y="146151"/>
                </a:lnTo>
                <a:lnTo>
                  <a:pt x="540016" y="145618"/>
                </a:lnTo>
                <a:lnTo>
                  <a:pt x="579805" y="127800"/>
                </a:lnTo>
                <a:lnTo>
                  <a:pt x="591756" y="114427"/>
                </a:lnTo>
                <a:close/>
              </a:path>
              <a:path w="1161414" h="146684">
                <a:moveTo>
                  <a:pt x="728370" y="2819"/>
                </a:moveTo>
                <a:lnTo>
                  <a:pt x="686460" y="2819"/>
                </a:lnTo>
                <a:lnTo>
                  <a:pt x="647090" y="2819"/>
                </a:lnTo>
                <a:lnTo>
                  <a:pt x="605180" y="2819"/>
                </a:lnTo>
                <a:lnTo>
                  <a:pt x="605180" y="36944"/>
                </a:lnTo>
                <a:lnTo>
                  <a:pt x="647090" y="36944"/>
                </a:lnTo>
                <a:lnTo>
                  <a:pt x="647090" y="143332"/>
                </a:lnTo>
                <a:lnTo>
                  <a:pt x="686460" y="143332"/>
                </a:lnTo>
                <a:lnTo>
                  <a:pt x="686460" y="36944"/>
                </a:lnTo>
                <a:lnTo>
                  <a:pt x="728370" y="36944"/>
                </a:lnTo>
                <a:lnTo>
                  <a:pt x="728370" y="2819"/>
                </a:lnTo>
                <a:close/>
              </a:path>
              <a:path w="1161414" h="146684">
                <a:moveTo>
                  <a:pt x="864476" y="52603"/>
                </a:moveTo>
                <a:lnTo>
                  <a:pt x="848715" y="15963"/>
                </a:lnTo>
                <a:lnTo>
                  <a:pt x="825538" y="5092"/>
                </a:lnTo>
                <a:lnTo>
                  <a:pt x="825538" y="47993"/>
                </a:lnTo>
                <a:lnTo>
                  <a:pt x="825538" y="59766"/>
                </a:lnTo>
                <a:lnTo>
                  <a:pt x="823556" y="64312"/>
                </a:lnTo>
                <a:lnTo>
                  <a:pt x="815670" y="71005"/>
                </a:lnTo>
                <a:lnTo>
                  <a:pt x="810209" y="72682"/>
                </a:lnTo>
                <a:lnTo>
                  <a:pt x="784796" y="72682"/>
                </a:lnTo>
                <a:lnTo>
                  <a:pt x="784796" y="35547"/>
                </a:lnTo>
                <a:lnTo>
                  <a:pt x="810209" y="35560"/>
                </a:lnTo>
                <a:lnTo>
                  <a:pt x="815670" y="37109"/>
                </a:lnTo>
                <a:lnTo>
                  <a:pt x="823556" y="43408"/>
                </a:lnTo>
                <a:lnTo>
                  <a:pt x="825538" y="47993"/>
                </a:lnTo>
                <a:lnTo>
                  <a:pt x="825538" y="5092"/>
                </a:lnTo>
                <a:lnTo>
                  <a:pt x="818819" y="3632"/>
                </a:lnTo>
                <a:lnTo>
                  <a:pt x="806069" y="2819"/>
                </a:lnTo>
                <a:lnTo>
                  <a:pt x="745845" y="2819"/>
                </a:lnTo>
                <a:lnTo>
                  <a:pt x="745845" y="143332"/>
                </a:lnTo>
                <a:lnTo>
                  <a:pt x="784796" y="143332"/>
                </a:lnTo>
                <a:lnTo>
                  <a:pt x="784796" y="103187"/>
                </a:lnTo>
                <a:lnTo>
                  <a:pt x="804062" y="103187"/>
                </a:lnTo>
                <a:lnTo>
                  <a:pt x="816952" y="102349"/>
                </a:lnTo>
                <a:lnTo>
                  <a:pt x="825538" y="100507"/>
                </a:lnTo>
                <a:lnTo>
                  <a:pt x="828535" y="99872"/>
                </a:lnTo>
                <a:lnTo>
                  <a:pt x="860310" y="73977"/>
                </a:lnTo>
                <a:lnTo>
                  <a:pt x="863434" y="63969"/>
                </a:lnTo>
                <a:lnTo>
                  <a:pt x="864476" y="52603"/>
                </a:lnTo>
                <a:close/>
              </a:path>
              <a:path w="1161414" h="146684">
                <a:moveTo>
                  <a:pt x="1016698" y="143332"/>
                </a:moveTo>
                <a:lnTo>
                  <a:pt x="956868" y="1816"/>
                </a:lnTo>
                <a:lnTo>
                  <a:pt x="953465" y="1816"/>
                </a:lnTo>
                <a:lnTo>
                  <a:pt x="953465" y="87934"/>
                </a:lnTo>
                <a:lnTo>
                  <a:pt x="921943" y="87934"/>
                </a:lnTo>
                <a:lnTo>
                  <a:pt x="937806" y="47993"/>
                </a:lnTo>
                <a:lnTo>
                  <a:pt x="953465" y="87934"/>
                </a:lnTo>
                <a:lnTo>
                  <a:pt x="953465" y="1816"/>
                </a:lnTo>
                <a:lnTo>
                  <a:pt x="919340" y="1816"/>
                </a:lnTo>
                <a:lnTo>
                  <a:pt x="859523" y="143332"/>
                </a:lnTo>
                <a:lnTo>
                  <a:pt x="900468" y="143332"/>
                </a:lnTo>
                <a:lnTo>
                  <a:pt x="910501" y="118237"/>
                </a:lnTo>
                <a:lnTo>
                  <a:pt x="921943" y="118237"/>
                </a:lnTo>
                <a:lnTo>
                  <a:pt x="953465" y="118237"/>
                </a:lnTo>
                <a:lnTo>
                  <a:pt x="964704" y="118237"/>
                </a:lnTo>
                <a:lnTo>
                  <a:pt x="974940" y="143332"/>
                </a:lnTo>
                <a:lnTo>
                  <a:pt x="1016698" y="143332"/>
                </a:lnTo>
                <a:close/>
              </a:path>
              <a:path w="1161414" h="146684">
                <a:moveTo>
                  <a:pt x="1161199" y="2819"/>
                </a:moveTo>
                <a:lnTo>
                  <a:pt x="1121829" y="2819"/>
                </a:lnTo>
                <a:lnTo>
                  <a:pt x="1121829" y="55410"/>
                </a:lnTo>
                <a:lnTo>
                  <a:pt x="1072299" y="55410"/>
                </a:lnTo>
                <a:lnTo>
                  <a:pt x="1072299" y="2819"/>
                </a:lnTo>
                <a:lnTo>
                  <a:pt x="1032929" y="2819"/>
                </a:lnTo>
                <a:lnTo>
                  <a:pt x="1032929" y="143332"/>
                </a:lnTo>
                <a:lnTo>
                  <a:pt x="1072299" y="143332"/>
                </a:lnTo>
                <a:lnTo>
                  <a:pt x="1072299" y="89941"/>
                </a:lnTo>
                <a:lnTo>
                  <a:pt x="1121829" y="89941"/>
                </a:lnTo>
                <a:lnTo>
                  <a:pt x="1121829" y="143332"/>
                </a:lnTo>
                <a:lnTo>
                  <a:pt x="1161199" y="143332"/>
                </a:lnTo>
                <a:lnTo>
                  <a:pt x="1161199" y="2819"/>
                </a:lnTo>
                <a:close/>
              </a:path>
            </a:pathLst>
          </a:custGeom>
          <a:solidFill>
            <a:srgbClr val="9CA4A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0" name="bg 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73851" y="10199166"/>
            <a:ext cx="414439" cy="146138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09779" y="10201973"/>
            <a:ext cx="114020" cy="140512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6348717" y="10201985"/>
            <a:ext cx="285115" cy="140970"/>
          </a:xfrm>
          <a:custGeom>
            <a:avLst/>
            <a:gdLst/>
            <a:ahLst/>
            <a:cxnLst/>
            <a:rect l="l" t="t" r="r" b="b"/>
            <a:pathLst>
              <a:path w="285115" h="140970">
                <a:moveTo>
                  <a:pt x="128270" y="0"/>
                </a:moveTo>
                <a:lnTo>
                  <a:pt x="88900" y="0"/>
                </a:lnTo>
                <a:lnTo>
                  <a:pt x="88900" y="52590"/>
                </a:lnTo>
                <a:lnTo>
                  <a:pt x="39370" y="52590"/>
                </a:lnTo>
                <a:lnTo>
                  <a:pt x="39370" y="0"/>
                </a:lnTo>
                <a:lnTo>
                  <a:pt x="0" y="0"/>
                </a:lnTo>
                <a:lnTo>
                  <a:pt x="0" y="140512"/>
                </a:lnTo>
                <a:lnTo>
                  <a:pt x="39370" y="140512"/>
                </a:lnTo>
                <a:lnTo>
                  <a:pt x="39370" y="87122"/>
                </a:lnTo>
                <a:lnTo>
                  <a:pt x="88900" y="87122"/>
                </a:lnTo>
                <a:lnTo>
                  <a:pt x="88900" y="140512"/>
                </a:lnTo>
                <a:lnTo>
                  <a:pt x="128270" y="140512"/>
                </a:lnTo>
                <a:lnTo>
                  <a:pt x="128270" y="0"/>
                </a:lnTo>
                <a:close/>
              </a:path>
              <a:path w="285115" h="140970">
                <a:moveTo>
                  <a:pt x="284899" y="0"/>
                </a:moveTo>
                <a:lnTo>
                  <a:pt x="245529" y="0"/>
                </a:lnTo>
                <a:lnTo>
                  <a:pt x="245529" y="52590"/>
                </a:lnTo>
                <a:lnTo>
                  <a:pt x="195999" y="52590"/>
                </a:lnTo>
                <a:lnTo>
                  <a:pt x="195999" y="0"/>
                </a:lnTo>
                <a:lnTo>
                  <a:pt x="156629" y="0"/>
                </a:lnTo>
                <a:lnTo>
                  <a:pt x="156629" y="140512"/>
                </a:lnTo>
                <a:lnTo>
                  <a:pt x="195999" y="140512"/>
                </a:lnTo>
                <a:lnTo>
                  <a:pt x="195999" y="87122"/>
                </a:lnTo>
                <a:lnTo>
                  <a:pt x="245529" y="87122"/>
                </a:lnTo>
                <a:lnTo>
                  <a:pt x="245529" y="140512"/>
                </a:lnTo>
                <a:lnTo>
                  <a:pt x="284899" y="140512"/>
                </a:lnTo>
                <a:lnTo>
                  <a:pt x="284899" y="0"/>
                </a:lnTo>
                <a:close/>
              </a:path>
            </a:pathLst>
          </a:custGeom>
          <a:solidFill>
            <a:srgbClr val="9CA4A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bg 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55371" y="10199166"/>
            <a:ext cx="151358" cy="14613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828548" y="10199166"/>
            <a:ext cx="263334" cy="146138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7177799" y="10200982"/>
            <a:ext cx="599440" cy="144145"/>
          </a:xfrm>
          <a:custGeom>
            <a:avLst/>
            <a:gdLst/>
            <a:ahLst/>
            <a:cxnLst/>
            <a:rect l="l" t="t" r="r" b="b"/>
            <a:pathLst>
              <a:path w="599440" h="144145">
                <a:moveTo>
                  <a:pt x="125730" y="1003"/>
                </a:moveTo>
                <a:lnTo>
                  <a:pt x="86360" y="1003"/>
                </a:lnTo>
                <a:lnTo>
                  <a:pt x="39370" y="1003"/>
                </a:lnTo>
                <a:lnTo>
                  <a:pt x="0" y="1003"/>
                </a:lnTo>
                <a:lnTo>
                  <a:pt x="0" y="141516"/>
                </a:lnTo>
                <a:lnTo>
                  <a:pt x="39370" y="141516"/>
                </a:lnTo>
                <a:lnTo>
                  <a:pt x="39370" y="35128"/>
                </a:lnTo>
                <a:lnTo>
                  <a:pt x="86360" y="35128"/>
                </a:lnTo>
                <a:lnTo>
                  <a:pt x="86360" y="141516"/>
                </a:lnTo>
                <a:lnTo>
                  <a:pt x="125730" y="141516"/>
                </a:lnTo>
                <a:lnTo>
                  <a:pt x="125730" y="1003"/>
                </a:lnTo>
                <a:close/>
              </a:path>
              <a:path w="599440" h="144145">
                <a:moveTo>
                  <a:pt x="281292" y="1003"/>
                </a:moveTo>
                <a:lnTo>
                  <a:pt x="173291" y="1003"/>
                </a:lnTo>
                <a:lnTo>
                  <a:pt x="173215" y="32359"/>
                </a:lnTo>
                <a:lnTo>
                  <a:pt x="172618" y="53390"/>
                </a:lnTo>
                <a:lnTo>
                  <a:pt x="167881" y="95453"/>
                </a:lnTo>
                <a:lnTo>
                  <a:pt x="154482" y="111213"/>
                </a:lnTo>
                <a:lnTo>
                  <a:pt x="148196" y="111213"/>
                </a:lnTo>
                <a:lnTo>
                  <a:pt x="145186" y="110947"/>
                </a:lnTo>
                <a:lnTo>
                  <a:pt x="142786" y="110413"/>
                </a:lnTo>
                <a:lnTo>
                  <a:pt x="140169" y="140322"/>
                </a:lnTo>
                <a:lnTo>
                  <a:pt x="146596" y="142455"/>
                </a:lnTo>
                <a:lnTo>
                  <a:pt x="154355" y="143535"/>
                </a:lnTo>
                <a:lnTo>
                  <a:pt x="163461" y="143535"/>
                </a:lnTo>
                <a:lnTo>
                  <a:pt x="169341" y="143535"/>
                </a:lnTo>
                <a:lnTo>
                  <a:pt x="201295" y="113919"/>
                </a:lnTo>
                <a:lnTo>
                  <a:pt x="208381" y="74460"/>
                </a:lnTo>
                <a:lnTo>
                  <a:pt x="209626" y="35128"/>
                </a:lnTo>
                <a:lnTo>
                  <a:pt x="242354" y="35128"/>
                </a:lnTo>
                <a:lnTo>
                  <a:pt x="242354" y="141516"/>
                </a:lnTo>
                <a:lnTo>
                  <a:pt x="281292" y="141516"/>
                </a:lnTo>
                <a:lnTo>
                  <a:pt x="281292" y="1003"/>
                </a:lnTo>
                <a:close/>
              </a:path>
              <a:path w="599440" h="144145">
                <a:moveTo>
                  <a:pt x="454571" y="141516"/>
                </a:moveTo>
                <a:lnTo>
                  <a:pt x="394766" y="0"/>
                </a:lnTo>
                <a:lnTo>
                  <a:pt x="391350" y="0"/>
                </a:lnTo>
                <a:lnTo>
                  <a:pt x="391350" y="86118"/>
                </a:lnTo>
                <a:lnTo>
                  <a:pt x="359829" y="86118"/>
                </a:lnTo>
                <a:lnTo>
                  <a:pt x="375691" y="46177"/>
                </a:lnTo>
                <a:lnTo>
                  <a:pt x="391350" y="86118"/>
                </a:lnTo>
                <a:lnTo>
                  <a:pt x="391350" y="0"/>
                </a:lnTo>
                <a:lnTo>
                  <a:pt x="357225" y="0"/>
                </a:lnTo>
                <a:lnTo>
                  <a:pt x="297395" y="141516"/>
                </a:lnTo>
                <a:lnTo>
                  <a:pt x="338353" y="141516"/>
                </a:lnTo>
                <a:lnTo>
                  <a:pt x="348386" y="116420"/>
                </a:lnTo>
                <a:lnTo>
                  <a:pt x="359829" y="116420"/>
                </a:lnTo>
                <a:lnTo>
                  <a:pt x="391350" y="116420"/>
                </a:lnTo>
                <a:lnTo>
                  <a:pt x="402590" y="116420"/>
                </a:lnTo>
                <a:lnTo>
                  <a:pt x="412826" y="141516"/>
                </a:lnTo>
                <a:lnTo>
                  <a:pt x="454571" y="141516"/>
                </a:lnTo>
                <a:close/>
              </a:path>
              <a:path w="599440" h="144145">
                <a:moveTo>
                  <a:pt x="599097" y="1003"/>
                </a:moveTo>
                <a:lnTo>
                  <a:pt x="559727" y="1003"/>
                </a:lnTo>
                <a:lnTo>
                  <a:pt x="559727" y="53594"/>
                </a:lnTo>
                <a:lnTo>
                  <a:pt x="510197" y="53594"/>
                </a:lnTo>
                <a:lnTo>
                  <a:pt x="510197" y="1003"/>
                </a:lnTo>
                <a:lnTo>
                  <a:pt x="470827" y="1003"/>
                </a:lnTo>
                <a:lnTo>
                  <a:pt x="470827" y="141516"/>
                </a:lnTo>
                <a:lnTo>
                  <a:pt x="510197" y="141516"/>
                </a:lnTo>
                <a:lnTo>
                  <a:pt x="510197" y="88125"/>
                </a:lnTo>
                <a:lnTo>
                  <a:pt x="559727" y="88125"/>
                </a:lnTo>
                <a:lnTo>
                  <a:pt x="559727" y="141516"/>
                </a:lnTo>
                <a:lnTo>
                  <a:pt x="599097" y="141516"/>
                </a:lnTo>
                <a:lnTo>
                  <a:pt x="599097" y="1003"/>
                </a:lnTo>
                <a:close/>
              </a:path>
            </a:pathLst>
          </a:custGeom>
          <a:solidFill>
            <a:srgbClr val="9CA4A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6" name="bg 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05255" y="10201973"/>
            <a:ext cx="129273" cy="140512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963167" y="10199166"/>
            <a:ext cx="284873" cy="146138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269859" y="10200970"/>
            <a:ext cx="434136" cy="141516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32355" y="10201973"/>
            <a:ext cx="129273" cy="140512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881034" y="10201973"/>
            <a:ext cx="129273" cy="140512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100845" y="10195953"/>
            <a:ext cx="314198" cy="1525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8297" y="341616"/>
            <a:ext cx="1416910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14253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350237" y="10129460"/>
            <a:ext cx="357505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9CA3AD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Relationship Id="rId20" Type="http://schemas.openxmlformats.org/officeDocument/2006/relationships/image" Target="../media/image49.png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53.png"/><Relationship Id="rId25" Type="http://schemas.openxmlformats.org/officeDocument/2006/relationships/image" Target="../media/image5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jp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20" Type="http://schemas.openxmlformats.org/officeDocument/2006/relationships/image" Target="../media/image73.jpg"/><Relationship Id="rId21" Type="http://schemas.openxmlformats.org/officeDocument/2006/relationships/image" Target="../media/image74.png"/><Relationship Id="rId22" Type="http://schemas.openxmlformats.org/officeDocument/2006/relationships/image" Target="../media/image75.png"/><Relationship Id="rId23" Type="http://schemas.openxmlformats.org/officeDocument/2006/relationships/image" Target="../media/image76.png"/><Relationship Id="rId24" Type="http://schemas.openxmlformats.org/officeDocument/2006/relationships/image" Target="../media/image77.png"/><Relationship Id="rId25" Type="http://schemas.openxmlformats.org/officeDocument/2006/relationships/image" Target="../media/image78.png"/><Relationship Id="rId26" Type="http://schemas.openxmlformats.org/officeDocument/2006/relationships/image" Target="../media/image79.png"/><Relationship Id="rId27" Type="http://schemas.openxmlformats.org/officeDocument/2006/relationships/image" Target="../media/image80.png"/><Relationship Id="rId28" Type="http://schemas.openxmlformats.org/officeDocument/2006/relationships/image" Target="../media/image81.png"/><Relationship Id="rId29" Type="http://schemas.openxmlformats.org/officeDocument/2006/relationships/image" Target="../media/image82.png"/><Relationship Id="rId30" Type="http://schemas.openxmlformats.org/officeDocument/2006/relationships/image" Target="../media/image83.png"/><Relationship Id="rId31" Type="http://schemas.openxmlformats.org/officeDocument/2006/relationships/image" Target="../media/image84.png"/><Relationship Id="rId32" Type="http://schemas.openxmlformats.org/officeDocument/2006/relationships/image" Target="../media/image85.png"/><Relationship Id="rId33" Type="http://schemas.openxmlformats.org/officeDocument/2006/relationships/image" Target="../media/image86.png"/><Relationship Id="rId34" Type="http://schemas.openxmlformats.org/officeDocument/2006/relationships/image" Target="../media/image87.png"/><Relationship Id="rId35" Type="http://schemas.openxmlformats.org/officeDocument/2006/relationships/image" Target="../media/image88.png"/><Relationship Id="rId36" Type="http://schemas.openxmlformats.org/officeDocument/2006/relationships/image" Target="../media/image89.png"/><Relationship Id="rId37" Type="http://schemas.openxmlformats.org/officeDocument/2006/relationships/image" Target="../media/image90.png"/><Relationship Id="rId38" Type="http://schemas.openxmlformats.org/officeDocument/2006/relationships/image" Target="../media/image91.png"/><Relationship Id="rId39" Type="http://schemas.openxmlformats.org/officeDocument/2006/relationships/image" Target="../media/image92.png"/><Relationship Id="rId40" Type="http://schemas.openxmlformats.org/officeDocument/2006/relationships/image" Target="../media/image93.png"/><Relationship Id="rId41" Type="http://schemas.openxmlformats.org/officeDocument/2006/relationships/image" Target="../media/image94.png"/><Relationship Id="rId42" Type="http://schemas.openxmlformats.org/officeDocument/2006/relationships/image" Target="../media/image95.png"/><Relationship Id="rId43" Type="http://schemas.openxmlformats.org/officeDocument/2006/relationships/image" Target="../media/image96.png"/><Relationship Id="rId44" Type="http://schemas.openxmlformats.org/officeDocument/2006/relationships/image" Target="../media/image97.png"/><Relationship Id="rId45" Type="http://schemas.openxmlformats.org/officeDocument/2006/relationships/image" Target="../media/image98.png"/><Relationship Id="rId46" Type="http://schemas.openxmlformats.org/officeDocument/2006/relationships/image" Target="../media/image99.png"/><Relationship Id="rId47" Type="http://schemas.openxmlformats.org/officeDocument/2006/relationships/image" Target="../media/image100.jpg"/><Relationship Id="rId48" Type="http://schemas.openxmlformats.org/officeDocument/2006/relationships/image" Target="../media/image101.jpg"/><Relationship Id="rId49" Type="http://schemas.openxmlformats.org/officeDocument/2006/relationships/image" Target="../media/image36.png"/><Relationship Id="rId50" Type="http://schemas.openxmlformats.org/officeDocument/2006/relationships/image" Target="../media/image102.png"/><Relationship Id="rId51" Type="http://schemas.openxmlformats.org/officeDocument/2006/relationships/image" Target="../media/image103.png"/><Relationship Id="rId52" Type="http://schemas.openxmlformats.org/officeDocument/2006/relationships/image" Target="../media/image104.png"/><Relationship Id="rId53" Type="http://schemas.openxmlformats.org/officeDocument/2006/relationships/image" Target="../media/image105.jpg"/><Relationship Id="rId54" Type="http://schemas.openxmlformats.org/officeDocument/2006/relationships/image" Target="../media/image106.jpg"/><Relationship Id="rId55" Type="http://schemas.openxmlformats.org/officeDocument/2006/relationships/image" Target="../media/image107.jpg"/><Relationship Id="rId56" Type="http://schemas.openxmlformats.org/officeDocument/2006/relationships/image" Target="../media/image108.jpg"/><Relationship Id="rId57" Type="http://schemas.openxmlformats.org/officeDocument/2006/relationships/image" Target="../media/image109.png"/><Relationship Id="rId58" Type="http://schemas.openxmlformats.org/officeDocument/2006/relationships/image" Target="../media/image110.png"/><Relationship Id="rId59" Type="http://schemas.openxmlformats.org/officeDocument/2006/relationships/image" Target="../media/image111.png"/><Relationship Id="rId60" Type="http://schemas.openxmlformats.org/officeDocument/2006/relationships/image" Target="../media/image112.jpg"/><Relationship Id="rId61" Type="http://schemas.openxmlformats.org/officeDocument/2006/relationships/image" Target="../media/image113.png"/><Relationship Id="rId62" Type="http://schemas.openxmlformats.org/officeDocument/2006/relationships/image" Target="../media/image114.png"/><Relationship Id="rId63" Type="http://schemas.openxmlformats.org/officeDocument/2006/relationships/image" Target="../media/image115.jpg"/><Relationship Id="rId64" Type="http://schemas.openxmlformats.org/officeDocument/2006/relationships/image" Target="../media/image116.jpg"/><Relationship Id="rId65" Type="http://schemas.openxmlformats.org/officeDocument/2006/relationships/image" Target="../media/image117.png"/><Relationship Id="rId66" Type="http://schemas.openxmlformats.org/officeDocument/2006/relationships/image" Target="../media/image118.png"/><Relationship Id="rId67" Type="http://schemas.openxmlformats.org/officeDocument/2006/relationships/image" Target="../media/image119.jpg"/><Relationship Id="rId68" Type="http://schemas.openxmlformats.org/officeDocument/2006/relationships/image" Target="../media/image120.png"/><Relationship Id="rId69" Type="http://schemas.openxmlformats.org/officeDocument/2006/relationships/image" Target="../media/image121.png"/><Relationship Id="rId70" Type="http://schemas.openxmlformats.org/officeDocument/2006/relationships/image" Target="../media/image122.png"/><Relationship Id="rId71" Type="http://schemas.openxmlformats.org/officeDocument/2006/relationships/image" Target="../media/image123.png"/><Relationship Id="rId72" Type="http://schemas.openxmlformats.org/officeDocument/2006/relationships/image" Target="../media/image124.jpg"/><Relationship Id="rId73" Type="http://schemas.openxmlformats.org/officeDocument/2006/relationships/image" Target="../media/image12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810372" y="2421527"/>
            <a:ext cx="11101705" cy="5146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4200" spc="380" b="1">
                <a:solidFill>
                  <a:srgbClr val="FFFFFF"/>
                </a:solidFill>
                <a:latin typeface="Trebuchet MS"/>
                <a:cs typeface="Trebuchet MS"/>
              </a:rPr>
              <a:t>ПОДГОТОВКА</a:t>
            </a:r>
            <a:r>
              <a:rPr dirty="0" sz="42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40" b="1">
                <a:solidFill>
                  <a:srgbClr val="FFFFFF"/>
                </a:solidFill>
                <a:latin typeface="Trebuchet MS"/>
                <a:cs typeface="Trebuchet MS"/>
              </a:rPr>
              <a:t>ПРОЕКТА</a:t>
            </a:r>
            <a:r>
              <a:rPr dirty="0" sz="42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80" b="1">
                <a:solidFill>
                  <a:srgbClr val="FFFFFF"/>
                </a:solidFill>
                <a:latin typeface="Trebuchet MS"/>
                <a:cs typeface="Trebuchet MS"/>
              </a:rPr>
              <a:t>ПЛАНИРОВКИ </a:t>
            </a:r>
            <a:r>
              <a:rPr dirty="0" sz="4200" spc="215" b="1">
                <a:solidFill>
                  <a:srgbClr val="FFFFFF"/>
                </a:solidFill>
                <a:latin typeface="Trebuchet MS"/>
                <a:cs typeface="Trebuchet MS"/>
              </a:rPr>
              <a:t>ТЕРРИТОРИИ</a:t>
            </a:r>
            <a:r>
              <a:rPr dirty="0" sz="4200" spc="215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4200" spc="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200" spc="325" b="1">
                <a:solidFill>
                  <a:srgbClr val="FFFFFF"/>
                </a:solidFill>
                <a:latin typeface="Trebuchet MS"/>
                <a:cs typeface="Trebuchet MS"/>
              </a:rPr>
              <a:t>ОГРАНИЧЕННОЙ </a:t>
            </a:r>
            <a:r>
              <a:rPr dirty="0" sz="4200" spc="380" b="1">
                <a:solidFill>
                  <a:srgbClr val="FFFFFF"/>
                </a:solidFill>
                <a:latin typeface="Trebuchet MS"/>
                <a:cs typeface="Trebuchet MS"/>
              </a:rPr>
              <a:t>ПРОСПЕКТОМ</a:t>
            </a:r>
            <a:r>
              <a:rPr dirty="0" sz="42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15" b="1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dirty="0" sz="4200" spc="340" b="1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dirty="0" sz="4200" spc="-50" b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4200" spc="459" b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4200" spc="315" b="1">
                <a:solidFill>
                  <a:srgbClr val="FFFFFF"/>
                </a:solidFill>
                <a:latin typeface="Trebuchet MS"/>
                <a:cs typeface="Trebuchet MS"/>
              </a:rPr>
              <a:t>ЛЛУР</a:t>
            </a:r>
            <a:r>
              <a:rPr dirty="0" sz="4200" spc="245" b="1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dirty="0" sz="4200" spc="290" b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dirty="0" sz="4200" spc="325" b="1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4200" spc="315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4200" spc="10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200" spc="305" b="1">
                <a:solidFill>
                  <a:srgbClr val="FFFFFF"/>
                </a:solidFill>
                <a:latin typeface="Trebuchet MS"/>
                <a:cs typeface="Trebuchet MS"/>
              </a:rPr>
              <a:t>УЛИЦЕЙ</a:t>
            </a:r>
            <a:r>
              <a:rPr dirty="0" sz="42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60" b="1">
                <a:solidFill>
                  <a:srgbClr val="FFFFFF"/>
                </a:solidFill>
                <a:latin typeface="Trebuchet MS"/>
                <a:cs typeface="Trebuchet MS"/>
              </a:rPr>
              <a:t>МИТРОПОЛИТСКОЙ</a:t>
            </a:r>
            <a:r>
              <a:rPr dirty="0" sz="4200" spc="260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4200">
              <a:latin typeface="Arial"/>
              <a:cs typeface="Arial"/>
            </a:endParaRPr>
          </a:p>
          <a:p>
            <a:pPr marL="12700" marR="176530" indent="-635">
              <a:lnSpc>
                <a:spcPct val="100000"/>
              </a:lnSpc>
            </a:pPr>
            <a:r>
              <a:rPr dirty="0" sz="4200" spc="305" b="1">
                <a:solidFill>
                  <a:srgbClr val="FFFFFF"/>
                </a:solidFill>
                <a:latin typeface="Trebuchet MS"/>
                <a:cs typeface="Trebuchet MS"/>
              </a:rPr>
              <a:t>УЛИЦЕЙ</a:t>
            </a:r>
            <a:r>
              <a:rPr dirty="0" sz="42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75" b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dirty="0" sz="4200" spc="-60" b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4200" spc="450" b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dirty="0" sz="4200" spc="300" b="1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dirty="0" sz="4200" spc="250" b="1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dirty="0" sz="4200" spc="295" b="1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dirty="0" sz="4200" spc="275" b="1">
                <a:solidFill>
                  <a:srgbClr val="FFFFFF"/>
                </a:solidFill>
                <a:latin typeface="Trebuchet MS"/>
                <a:cs typeface="Trebuchet MS"/>
              </a:rPr>
              <a:t>НС</a:t>
            </a:r>
            <a:r>
              <a:rPr dirty="0" sz="4200" spc="110" b="1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dirty="0" sz="4200" spc="280" b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dirty="0" sz="4200" spc="295" b="1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dirty="0" sz="4200" spc="305" b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4200" spc="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200" spc="325" b="1">
                <a:solidFill>
                  <a:srgbClr val="FFFFFF"/>
                </a:solidFill>
                <a:latin typeface="Trebuchet MS"/>
                <a:cs typeface="Trebuchet MS"/>
              </a:rPr>
              <a:t>ПЕРЕУЛКОМ </a:t>
            </a:r>
            <a:r>
              <a:rPr dirty="0" sz="4200" spc="395" b="1">
                <a:solidFill>
                  <a:srgbClr val="FFFFFF"/>
                </a:solidFill>
                <a:latin typeface="Trebuchet MS"/>
                <a:cs typeface="Trebuchet MS"/>
              </a:rPr>
              <a:t>КОВАЛЬСКИМ</a:t>
            </a:r>
            <a:r>
              <a:rPr dirty="0" sz="42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500" b="1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dirty="0" sz="42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55" b="1">
                <a:solidFill>
                  <a:srgbClr val="FFFFFF"/>
                </a:solidFill>
                <a:latin typeface="Trebuchet MS"/>
                <a:cs typeface="Trebuchet MS"/>
              </a:rPr>
              <a:t>ГОРОДЕ</a:t>
            </a:r>
            <a:r>
              <a:rPr dirty="0" sz="42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70" b="1">
                <a:solidFill>
                  <a:srgbClr val="FFFFFF"/>
                </a:solidFill>
                <a:latin typeface="Trebuchet MS"/>
                <a:cs typeface="Trebuchet MS"/>
              </a:rPr>
              <a:t>МАРИУПОЛЕ </a:t>
            </a:r>
            <a:r>
              <a:rPr dirty="0" sz="4200" spc="355" b="1">
                <a:solidFill>
                  <a:srgbClr val="FFFFFF"/>
                </a:solidFill>
                <a:latin typeface="Trebuchet MS"/>
                <a:cs typeface="Trebuchet MS"/>
              </a:rPr>
              <a:t>ГОРОДСКОГО</a:t>
            </a:r>
            <a:r>
              <a:rPr dirty="0" sz="4200" spc="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45" b="1">
                <a:solidFill>
                  <a:srgbClr val="FFFFFF"/>
                </a:solidFill>
                <a:latin typeface="Trebuchet MS"/>
                <a:cs typeface="Trebuchet MS"/>
              </a:rPr>
              <a:t>ОКРУГА</a:t>
            </a:r>
            <a:r>
              <a:rPr dirty="0" sz="4200" spc="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60" b="1">
                <a:solidFill>
                  <a:srgbClr val="FFFFFF"/>
                </a:solidFill>
                <a:latin typeface="Trebuchet MS"/>
                <a:cs typeface="Trebuchet MS"/>
              </a:rPr>
              <a:t>МАРИУПОЛЯ </a:t>
            </a:r>
            <a:r>
              <a:rPr dirty="0" sz="4200" spc="335" b="1">
                <a:solidFill>
                  <a:srgbClr val="FFFFFF"/>
                </a:solidFill>
                <a:latin typeface="Trebuchet MS"/>
                <a:cs typeface="Trebuchet MS"/>
              </a:rPr>
              <a:t>ДОНЕЦКОЙ</a:t>
            </a:r>
            <a:r>
              <a:rPr dirty="0" sz="4200" spc="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85" b="1">
                <a:solidFill>
                  <a:srgbClr val="FFFFFF"/>
                </a:solidFill>
                <a:latin typeface="Trebuchet MS"/>
                <a:cs typeface="Trebuchet MS"/>
              </a:rPr>
              <a:t>НАРОДНОЙ</a:t>
            </a:r>
            <a:r>
              <a:rPr dirty="0" sz="4200" spc="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45" b="1">
                <a:solidFill>
                  <a:srgbClr val="FFFFFF"/>
                </a:solidFill>
                <a:latin typeface="Trebuchet MS"/>
                <a:cs typeface="Trebuchet MS"/>
              </a:rPr>
              <a:t>РЕСПУБЛИКИ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71106" y="1657743"/>
            <a:ext cx="6984365" cy="8324850"/>
            <a:chOff x="471106" y="1657743"/>
            <a:chExt cx="6984365" cy="83248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106" y="1657743"/>
              <a:ext cx="6115342" cy="26311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0682" y="1657743"/>
              <a:ext cx="874166" cy="832471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106" y="4283138"/>
              <a:ext cx="6115342" cy="263547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106" y="6912864"/>
              <a:ext cx="6115342" cy="306958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573983" y="6428473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89" h="288290">
                  <a:moveTo>
                    <a:pt x="287985" y="143992"/>
                  </a:moveTo>
                  <a:lnTo>
                    <a:pt x="280644" y="98478"/>
                  </a:lnTo>
                  <a:lnTo>
                    <a:pt x="260203" y="58951"/>
                  </a:lnTo>
                  <a:lnTo>
                    <a:pt x="229033" y="27781"/>
                  </a:lnTo>
                  <a:lnTo>
                    <a:pt x="189506" y="7340"/>
                  </a:lnTo>
                  <a:lnTo>
                    <a:pt x="143992" y="0"/>
                  </a:lnTo>
                  <a:lnTo>
                    <a:pt x="98478" y="7340"/>
                  </a:lnTo>
                  <a:lnTo>
                    <a:pt x="58951" y="27781"/>
                  </a:lnTo>
                  <a:lnTo>
                    <a:pt x="27781" y="58951"/>
                  </a:lnTo>
                  <a:lnTo>
                    <a:pt x="7340" y="98478"/>
                  </a:lnTo>
                  <a:lnTo>
                    <a:pt x="0" y="143992"/>
                  </a:lnTo>
                  <a:lnTo>
                    <a:pt x="7340" y="189506"/>
                  </a:lnTo>
                  <a:lnTo>
                    <a:pt x="27781" y="229033"/>
                  </a:lnTo>
                  <a:lnTo>
                    <a:pt x="58951" y="260203"/>
                  </a:lnTo>
                  <a:lnTo>
                    <a:pt x="98478" y="280644"/>
                  </a:lnTo>
                  <a:lnTo>
                    <a:pt x="143992" y="287985"/>
                  </a:lnTo>
                  <a:lnTo>
                    <a:pt x="189506" y="280644"/>
                  </a:lnTo>
                  <a:lnTo>
                    <a:pt x="229033" y="260203"/>
                  </a:lnTo>
                  <a:lnTo>
                    <a:pt x="260203" y="229033"/>
                  </a:lnTo>
                  <a:lnTo>
                    <a:pt x="280644" y="189506"/>
                  </a:lnTo>
                  <a:lnTo>
                    <a:pt x="287985" y="143992"/>
                  </a:lnTo>
                  <a:close/>
                </a:path>
              </a:pathLst>
            </a:custGeom>
            <a:solidFill>
              <a:srgbClr val="EF806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3814" y="5701563"/>
              <a:ext cx="2054491" cy="35855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1685" y="375350"/>
            <a:ext cx="11497945" cy="12363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4604" marR="5080" indent="-635">
              <a:lnSpc>
                <a:spcPct val="100000"/>
              </a:lnSpc>
              <a:spcBef>
                <a:spcPts val="100"/>
              </a:spcBef>
            </a:pPr>
            <a:r>
              <a:rPr dirty="0" spc="-665"/>
              <a:t>МЕСТОПОЛОЖЕНИЕ</a:t>
            </a:r>
            <a:r>
              <a:rPr dirty="0" spc="-505"/>
              <a:t> </a:t>
            </a:r>
            <a:r>
              <a:rPr dirty="0" spc="-765"/>
              <a:t>РАССМАТРИВАЕМОЙ</a:t>
            </a:r>
            <a:r>
              <a:rPr dirty="0" spc="-505"/>
              <a:t> </a:t>
            </a:r>
            <a:r>
              <a:rPr dirty="0" spc="-875"/>
              <a:t>ТЕРРИТОРИИ </a:t>
            </a:r>
            <a:r>
              <a:rPr dirty="0" spc="-840"/>
              <a:t>В</a:t>
            </a:r>
            <a:r>
              <a:rPr dirty="0" spc="-535"/>
              <a:t> </a:t>
            </a:r>
            <a:r>
              <a:rPr dirty="0" spc="-890"/>
              <a:t>СТРУКТУРЕ</a:t>
            </a:r>
            <a:r>
              <a:rPr dirty="0" spc="-525"/>
              <a:t> </a:t>
            </a:r>
            <a:r>
              <a:rPr dirty="0" spc="-775"/>
              <a:t>ГОРОДСКОГО</a:t>
            </a:r>
            <a:r>
              <a:rPr dirty="0" spc="-525"/>
              <a:t> </a:t>
            </a:r>
            <a:r>
              <a:rPr dirty="0" spc="-790"/>
              <a:t>О</a:t>
            </a:r>
            <a:r>
              <a:rPr dirty="0" spc="-745"/>
              <a:t>К</a:t>
            </a:r>
            <a:r>
              <a:rPr dirty="0" spc="-805"/>
              <a:t>Р</a:t>
            </a:r>
            <a:r>
              <a:rPr dirty="0" spc="-765"/>
              <a:t>У</a:t>
            </a:r>
            <a:r>
              <a:rPr dirty="0" spc="-1250"/>
              <a:t>Г</a:t>
            </a:r>
            <a:r>
              <a:rPr dirty="0" spc="-805"/>
              <a:t>А</a:t>
            </a:r>
            <a:r>
              <a:rPr dirty="0" spc="-525"/>
              <a:t> </a:t>
            </a:r>
            <a:r>
              <a:rPr dirty="0" spc="-695"/>
              <a:t>МАРИУПОЛЯ</a:t>
            </a:r>
          </a:p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7247890" algn="l"/>
              </a:tabLst>
            </a:pPr>
            <a:r>
              <a:rPr dirty="0" sz="1800" spc="90" b="1">
                <a:solidFill>
                  <a:srgbClr val="153667"/>
                </a:solidFill>
                <a:latin typeface="Arial"/>
                <a:cs typeface="Arial"/>
              </a:rPr>
              <a:t>РАСПОЛОЖЕНИЕ</a:t>
            </a:r>
            <a:r>
              <a:rPr dirty="0" sz="1800" spc="85" b="1">
                <a:solidFill>
                  <a:srgbClr val="153667"/>
                </a:solidFill>
                <a:latin typeface="Arial"/>
                <a:cs typeface="Arial"/>
              </a:rPr>
              <a:t> </a:t>
            </a:r>
            <a:r>
              <a:rPr dirty="0" sz="1800" spc="60" b="1">
                <a:solidFill>
                  <a:srgbClr val="153667"/>
                </a:solidFill>
                <a:latin typeface="Arial"/>
                <a:cs typeface="Arial"/>
              </a:rPr>
              <a:t>РАССМАТРИВАЕМОЙ</a:t>
            </a:r>
            <a:r>
              <a:rPr dirty="0" sz="1800" spc="80" b="1">
                <a:solidFill>
                  <a:srgbClr val="153667"/>
                </a:solidFill>
                <a:latin typeface="Arial"/>
                <a:cs typeface="Arial"/>
              </a:rPr>
              <a:t> </a:t>
            </a:r>
            <a:r>
              <a:rPr dirty="0" sz="1800" spc="65" b="1">
                <a:solidFill>
                  <a:srgbClr val="153667"/>
                </a:solidFill>
                <a:latin typeface="Arial"/>
                <a:cs typeface="Arial"/>
              </a:rPr>
              <a:t>ТЕРРИТОРИИ</a:t>
            </a:r>
            <a:r>
              <a:rPr dirty="0" sz="1800" b="1">
                <a:solidFill>
                  <a:srgbClr val="153667"/>
                </a:solidFill>
                <a:latin typeface="Arial"/>
                <a:cs typeface="Arial"/>
              </a:rPr>
              <a:t>	</a:t>
            </a:r>
            <a:r>
              <a:rPr dirty="0" sz="1800" spc="100" b="1">
                <a:solidFill>
                  <a:srgbClr val="153667"/>
                </a:solidFill>
                <a:latin typeface="Arial"/>
                <a:cs typeface="Arial"/>
              </a:rPr>
              <a:t>ОРТОФОТОПЛАН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68748" y="5740124"/>
            <a:ext cx="2047239" cy="274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100"/>
              </a:spcBef>
            </a:pPr>
            <a:r>
              <a:rPr dirty="0" sz="800" spc="-204">
                <a:latin typeface="SimSun"/>
                <a:cs typeface="SimSun"/>
              </a:rPr>
              <a:t>РАССМАТРИВАЕМАЯ</a:t>
            </a:r>
            <a:r>
              <a:rPr dirty="0" sz="800" spc="-35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ТЕРРИТОРИЯ</a:t>
            </a:r>
            <a:endParaRPr sz="800">
              <a:latin typeface="SimSun"/>
              <a:cs typeface="SimSun"/>
            </a:endParaRPr>
          </a:p>
          <a:p>
            <a:pPr algn="r" marR="38735">
              <a:lnSpc>
                <a:spcPct val="100000"/>
              </a:lnSpc>
              <a:spcBef>
                <a:spcPts val="40"/>
              </a:spcBef>
            </a:pPr>
            <a:r>
              <a:rPr dirty="0" sz="800" spc="75">
                <a:latin typeface="Arial"/>
                <a:cs typeface="Arial"/>
              </a:rPr>
              <a:t>S=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 spc="-65">
                <a:latin typeface="Arial"/>
                <a:cs typeface="Arial"/>
              </a:rPr>
              <a:t>110,17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345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1658747" y="5696800"/>
            <a:ext cx="2102485" cy="908685"/>
            <a:chOff x="1658747" y="5696800"/>
            <a:chExt cx="2102485" cy="908685"/>
          </a:xfrm>
        </p:grpSpPr>
        <p:sp>
          <p:nvSpPr>
            <p:cNvPr id="12" name="object 12" descr=""/>
            <p:cNvSpPr/>
            <p:nvPr/>
          </p:nvSpPr>
          <p:spPr>
            <a:xfrm>
              <a:off x="1658747" y="5696800"/>
              <a:ext cx="2069464" cy="870585"/>
            </a:xfrm>
            <a:custGeom>
              <a:avLst/>
              <a:gdLst/>
              <a:ahLst/>
              <a:cxnLst/>
              <a:rect l="l" t="t" r="r" b="b"/>
              <a:pathLst>
                <a:path w="2069464" h="870584">
                  <a:moveTo>
                    <a:pt x="2069084" y="0"/>
                  </a:moveTo>
                  <a:lnTo>
                    <a:pt x="2069084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368084"/>
                  </a:lnTo>
                  <a:lnTo>
                    <a:pt x="5080" y="368084"/>
                  </a:lnTo>
                  <a:lnTo>
                    <a:pt x="9829" y="368084"/>
                  </a:lnTo>
                  <a:lnTo>
                    <a:pt x="2054796" y="368084"/>
                  </a:lnTo>
                  <a:lnTo>
                    <a:pt x="2054796" y="358559"/>
                  </a:lnTo>
                  <a:lnTo>
                    <a:pt x="9829" y="358559"/>
                  </a:lnTo>
                  <a:lnTo>
                    <a:pt x="9829" y="9537"/>
                  </a:lnTo>
                  <a:lnTo>
                    <a:pt x="10160" y="9537"/>
                  </a:lnTo>
                  <a:lnTo>
                    <a:pt x="2054860" y="9525"/>
                  </a:lnTo>
                  <a:lnTo>
                    <a:pt x="2054860" y="368084"/>
                  </a:lnTo>
                  <a:lnTo>
                    <a:pt x="2059559" y="368084"/>
                  </a:lnTo>
                  <a:lnTo>
                    <a:pt x="2059559" y="870191"/>
                  </a:lnTo>
                  <a:lnTo>
                    <a:pt x="2069084" y="870191"/>
                  </a:lnTo>
                  <a:lnTo>
                    <a:pt x="2069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4968" y="6528891"/>
              <a:ext cx="76200" cy="76200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88705" y="3774579"/>
            <a:ext cx="5510276" cy="3245167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10181780" y="6026981"/>
            <a:ext cx="109220" cy="59690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baseline="4629" sz="900" b="1">
                <a:latin typeface="Arial"/>
                <a:cs typeface="Arial"/>
              </a:rPr>
              <a:t>Артем</a:t>
            </a:r>
            <a:r>
              <a:rPr dirty="0" baseline="4629" sz="900" b="1">
                <a:latin typeface="Arial"/>
                <a:cs typeface="Arial"/>
              </a:rPr>
              <a:t>а</a:t>
            </a:r>
            <a:r>
              <a:rPr dirty="0" baseline="4629" sz="900" spc="179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 rot="600000">
            <a:off x="11115207" y="5847418"/>
            <a:ext cx="719058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Пр</a:t>
            </a:r>
            <a:r>
              <a:rPr dirty="0" baseline="4629" sz="900" b="1">
                <a:latin typeface="Arial"/>
                <a:cs typeface="Arial"/>
              </a:rPr>
              <a:t>ос</a:t>
            </a:r>
            <a:r>
              <a:rPr dirty="0" baseline="4629" sz="900" b="1">
                <a:latin typeface="Arial"/>
                <a:cs typeface="Arial"/>
              </a:rPr>
              <a:t>пек</a:t>
            </a:r>
            <a:r>
              <a:rPr dirty="0" sz="600" b="1">
                <a:latin typeface="Arial"/>
                <a:cs typeface="Arial"/>
              </a:rPr>
              <a:t>т</a:t>
            </a:r>
            <a:r>
              <a:rPr dirty="0" sz="600" spc="20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Лен</a:t>
            </a:r>
            <a:r>
              <a:rPr dirty="0" sz="600" spc="-10" b="1">
                <a:latin typeface="Arial"/>
                <a:cs typeface="Arial"/>
              </a:rPr>
              <a:t>ина</a:t>
            </a:r>
            <a:endParaRPr sz="6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 rot="17580000">
            <a:off x="11152048" y="5145342"/>
            <a:ext cx="693807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5" b="1">
                <a:latin typeface="Arial"/>
                <a:cs typeface="Arial"/>
              </a:rPr>
              <a:t>Греч</a:t>
            </a:r>
            <a:r>
              <a:rPr dirty="0" sz="600" spc="-285" b="1">
                <a:latin typeface="Arial"/>
                <a:cs typeface="Arial"/>
              </a:rPr>
              <a:t>ес</a:t>
            </a:r>
            <a:r>
              <a:rPr dirty="0" sz="600" spc="-285" b="1">
                <a:latin typeface="Arial"/>
                <a:cs typeface="Arial"/>
              </a:rPr>
              <a:t>кая</a:t>
            </a:r>
            <a:r>
              <a:rPr dirty="0" sz="600" spc="500" b="1">
                <a:latin typeface="Arial"/>
                <a:cs typeface="Arial"/>
              </a:rPr>
              <a:t> </a:t>
            </a:r>
            <a:r>
              <a:rPr dirty="0" sz="600" spc="-254" b="1">
                <a:latin typeface="Arial"/>
                <a:cs typeface="Arial"/>
              </a:rPr>
              <a:t>ул</a:t>
            </a:r>
            <a:r>
              <a:rPr dirty="0" sz="600" spc="-254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 rot="1320000">
            <a:off x="9786017" y="5196244"/>
            <a:ext cx="710219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Ул</a:t>
            </a:r>
            <a:r>
              <a:rPr dirty="0" baseline="4629" sz="900" b="1">
                <a:latin typeface="Arial"/>
                <a:cs typeface="Arial"/>
              </a:rPr>
              <a:t>ица</a:t>
            </a:r>
            <a:r>
              <a:rPr dirty="0" baseline="4629" sz="900" spc="112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В</a:t>
            </a:r>
            <a:r>
              <a:rPr dirty="0" sz="600" spc="-10" b="1">
                <a:latin typeface="Arial"/>
                <a:cs typeface="Arial"/>
              </a:rPr>
              <a:t>арг</a:t>
            </a:r>
            <a:r>
              <a:rPr dirty="0" sz="600" spc="-10" b="1">
                <a:latin typeface="Arial"/>
                <a:cs typeface="Arial"/>
              </a:rPr>
              <a:t>ан</a:t>
            </a:r>
            <a:r>
              <a:rPr dirty="0" sz="600" spc="-10" b="1">
                <a:latin typeface="Arial"/>
                <a:cs typeface="Arial"/>
              </a:rPr>
              <a:t>ова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 rot="180000">
            <a:off x="10994482" y="6390951"/>
            <a:ext cx="828377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Ге</a:t>
            </a:r>
            <a:r>
              <a:rPr dirty="0" sz="600" b="1">
                <a:latin typeface="Arial"/>
                <a:cs typeface="Arial"/>
              </a:rPr>
              <a:t>оргиевская</a:t>
            </a:r>
            <a:r>
              <a:rPr dirty="0" sz="600" spc="27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 rot="16740000">
            <a:off x="11595644" y="6101853"/>
            <a:ext cx="959974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325" b="1">
                <a:latin typeface="Arial"/>
                <a:cs typeface="Arial"/>
              </a:rPr>
              <a:t>Ха</a:t>
            </a:r>
            <a:r>
              <a:rPr dirty="0" sz="600" spc="-325" b="1">
                <a:latin typeface="Arial"/>
                <a:cs typeface="Arial"/>
              </a:rPr>
              <a:t>рлампи</a:t>
            </a:r>
            <a:r>
              <a:rPr dirty="0" baseline="4629" sz="900" spc="-487" b="1">
                <a:latin typeface="Arial"/>
                <a:cs typeface="Arial"/>
              </a:rPr>
              <a:t>евская</a:t>
            </a:r>
            <a:r>
              <a:rPr dirty="0" baseline="4629" sz="900" spc="750" b="1">
                <a:latin typeface="Arial"/>
                <a:cs typeface="Arial"/>
              </a:rPr>
              <a:t> </a:t>
            </a:r>
            <a:r>
              <a:rPr dirty="0" baseline="4629" sz="900" spc="-382" b="1">
                <a:latin typeface="Arial"/>
                <a:cs typeface="Arial"/>
              </a:rPr>
              <a:t>ул</a:t>
            </a:r>
            <a:r>
              <a:rPr dirty="0" baseline="4629" sz="900" spc="-382" b="1">
                <a:latin typeface="Arial"/>
                <a:cs typeface="Arial"/>
              </a:rPr>
              <a:t>ица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756675" y="5575595"/>
            <a:ext cx="114300" cy="976630"/>
          </a:xfrm>
          <a:prstGeom prst="rect">
            <a:avLst/>
          </a:prstGeom>
        </p:spPr>
        <p:txBody>
          <a:bodyPr wrap="square" lIns="0" tIns="1079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baseline="9259" sz="900" b="1">
                <a:latin typeface="Arial"/>
                <a:cs typeface="Arial"/>
              </a:rPr>
              <a:t>Пр</a:t>
            </a:r>
            <a:r>
              <a:rPr dirty="0" baseline="9259" sz="900" b="1">
                <a:latin typeface="Arial"/>
                <a:cs typeface="Arial"/>
              </a:rPr>
              <a:t>ос</a:t>
            </a:r>
            <a:r>
              <a:rPr dirty="0" baseline="4629" sz="900" b="1">
                <a:latin typeface="Arial"/>
                <a:cs typeface="Arial"/>
              </a:rPr>
              <a:t>пек</a:t>
            </a:r>
            <a:r>
              <a:rPr dirty="0" baseline="4629" sz="900" b="1">
                <a:latin typeface="Arial"/>
                <a:cs typeface="Arial"/>
              </a:rPr>
              <a:t>т</a:t>
            </a:r>
            <a:r>
              <a:rPr dirty="0" baseline="4629" sz="900" spc="277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Мет</a:t>
            </a:r>
            <a:r>
              <a:rPr dirty="0" baseline="4629" sz="900" spc="-15" b="1">
                <a:latin typeface="Arial"/>
                <a:cs typeface="Arial"/>
              </a:rPr>
              <a:t>а</a:t>
            </a:r>
            <a:r>
              <a:rPr dirty="0" baseline="4629" sz="900" spc="-15" b="1">
                <a:latin typeface="Arial"/>
                <a:cs typeface="Arial"/>
              </a:rPr>
              <a:t>л</a:t>
            </a:r>
            <a:r>
              <a:rPr dirty="0" sz="600" spc="-10" b="1">
                <a:latin typeface="Arial"/>
                <a:cs typeface="Arial"/>
              </a:rPr>
              <a:t>лургов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953044" y="5906079"/>
            <a:ext cx="10541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4629" sz="900" b="1">
                <a:latin typeface="Arial"/>
                <a:cs typeface="Arial"/>
              </a:rPr>
              <a:t>Ун</a:t>
            </a:r>
            <a:r>
              <a:rPr dirty="0" baseline="4629" sz="900" b="1">
                <a:latin typeface="Arial"/>
                <a:cs typeface="Arial"/>
              </a:rPr>
              <a:t>иверситетс</a:t>
            </a:r>
            <a:r>
              <a:rPr dirty="0" sz="600" b="1">
                <a:latin typeface="Arial"/>
                <a:cs typeface="Arial"/>
              </a:rPr>
              <a:t>кая</a:t>
            </a:r>
            <a:r>
              <a:rPr dirty="0" sz="600" spc="34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7822641" y="1720735"/>
            <a:ext cx="6837045" cy="8247380"/>
            <a:chOff x="7822641" y="1720735"/>
            <a:chExt cx="6837045" cy="8247380"/>
          </a:xfrm>
        </p:grpSpPr>
        <p:pic>
          <p:nvPicPr>
            <p:cNvPr id="24" name="object 2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41" y="1720735"/>
              <a:ext cx="6836841" cy="260537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22641" y="4316920"/>
              <a:ext cx="1367408" cy="1314983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80804" y="4316920"/>
              <a:ext cx="749160" cy="72694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21713" y="4316920"/>
              <a:ext cx="4037769" cy="445985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1685" y="4753711"/>
              <a:ext cx="3067797" cy="44140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93337" y="5185917"/>
              <a:ext cx="2066145" cy="445985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22641" y="5622709"/>
              <a:ext cx="909599" cy="4345305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548525" y="5622709"/>
              <a:ext cx="1110957" cy="44138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749654" y="6054902"/>
              <a:ext cx="909827" cy="391311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22994" y="6799249"/>
              <a:ext cx="2751518" cy="3168764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91946" y="6788449"/>
              <a:ext cx="466978" cy="317956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465255" y="6932120"/>
              <a:ext cx="1835835" cy="3035893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9555963" y="3745966"/>
              <a:ext cx="3554095" cy="1687830"/>
            </a:xfrm>
            <a:custGeom>
              <a:avLst/>
              <a:gdLst/>
              <a:ahLst/>
              <a:cxnLst/>
              <a:rect l="l" t="t" r="r" b="b"/>
              <a:pathLst>
                <a:path w="3554094" h="1687829">
                  <a:moveTo>
                    <a:pt x="33020" y="1879"/>
                  </a:moveTo>
                  <a:lnTo>
                    <a:pt x="28600" y="0"/>
                  </a:lnTo>
                  <a:lnTo>
                    <a:pt x="0" y="67716"/>
                  </a:lnTo>
                  <a:lnTo>
                    <a:pt x="4432" y="69596"/>
                  </a:lnTo>
                  <a:lnTo>
                    <a:pt x="33020" y="1879"/>
                  </a:lnTo>
                  <a:close/>
                </a:path>
                <a:path w="3554094" h="1687829">
                  <a:moveTo>
                    <a:pt x="155740" y="106286"/>
                  </a:moveTo>
                  <a:lnTo>
                    <a:pt x="122694" y="90893"/>
                  </a:lnTo>
                  <a:lnTo>
                    <a:pt x="91655" y="157530"/>
                  </a:lnTo>
                  <a:lnTo>
                    <a:pt x="124701" y="172923"/>
                  </a:lnTo>
                  <a:lnTo>
                    <a:pt x="155740" y="106286"/>
                  </a:lnTo>
                  <a:close/>
                </a:path>
                <a:path w="3554094" h="1687829">
                  <a:moveTo>
                    <a:pt x="221830" y="137071"/>
                  </a:moveTo>
                  <a:lnTo>
                    <a:pt x="188785" y="121678"/>
                  </a:lnTo>
                  <a:lnTo>
                    <a:pt x="157746" y="188315"/>
                  </a:lnTo>
                  <a:lnTo>
                    <a:pt x="190804" y="203708"/>
                  </a:lnTo>
                  <a:lnTo>
                    <a:pt x="221830" y="137071"/>
                  </a:lnTo>
                  <a:close/>
                </a:path>
                <a:path w="3554094" h="1687829">
                  <a:moveTo>
                    <a:pt x="287934" y="167855"/>
                  </a:moveTo>
                  <a:lnTo>
                    <a:pt x="254889" y="152463"/>
                  </a:lnTo>
                  <a:lnTo>
                    <a:pt x="223850" y="219100"/>
                  </a:lnTo>
                  <a:lnTo>
                    <a:pt x="256895" y="234492"/>
                  </a:lnTo>
                  <a:lnTo>
                    <a:pt x="287934" y="167855"/>
                  </a:lnTo>
                  <a:close/>
                </a:path>
                <a:path w="3554094" h="1687829">
                  <a:moveTo>
                    <a:pt x="354025" y="198653"/>
                  </a:moveTo>
                  <a:lnTo>
                    <a:pt x="320979" y="183248"/>
                  </a:lnTo>
                  <a:lnTo>
                    <a:pt x="289941" y="249885"/>
                  </a:lnTo>
                  <a:lnTo>
                    <a:pt x="322986" y="265277"/>
                  </a:lnTo>
                  <a:lnTo>
                    <a:pt x="354025" y="198653"/>
                  </a:lnTo>
                  <a:close/>
                </a:path>
                <a:path w="3554094" h="1687829">
                  <a:moveTo>
                    <a:pt x="420116" y="229438"/>
                  </a:moveTo>
                  <a:lnTo>
                    <a:pt x="387070" y="214045"/>
                  </a:lnTo>
                  <a:lnTo>
                    <a:pt x="356031" y="280670"/>
                  </a:lnTo>
                  <a:lnTo>
                    <a:pt x="389077" y="296062"/>
                  </a:lnTo>
                  <a:lnTo>
                    <a:pt x="420116" y="229438"/>
                  </a:lnTo>
                  <a:close/>
                </a:path>
                <a:path w="3554094" h="1687829">
                  <a:moveTo>
                    <a:pt x="486206" y="260223"/>
                  </a:moveTo>
                  <a:lnTo>
                    <a:pt x="453161" y="244830"/>
                  </a:lnTo>
                  <a:lnTo>
                    <a:pt x="422122" y="311454"/>
                  </a:lnTo>
                  <a:lnTo>
                    <a:pt x="455180" y="326847"/>
                  </a:lnTo>
                  <a:lnTo>
                    <a:pt x="486206" y="260223"/>
                  </a:lnTo>
                  <a:close/>
                </a:path>
                <a:path w="3554094" h="1687829">
                  <a:moveTo>
                    <a:pt x="552310" y="291007"/>
                  </a:moveTo>
                  <a:lnTo>
                    <a:pt x="519264" y="275615"/>
                  </a:lnTo>
                  <a:lnTo>
                    <a:pt x="488226" y="342252"/>
                  </a:lnTo>
                  <a:lnTo>
                    <a:pt x="521271" y="357644"/>
                  </a:lnTo>
                  <a:lnTo>
                    <a:pt x="552310" y="291007"/>
                  </a:lnTo>
                  <a:close/>
                </a:path>
                <a:path w="3554094" h="1687829">
                  <a:moveTo>
                    <a:pt x="668312" y="328650"/>
                  </a:moveTo>
                  <a:lnTo>
                    <a:pt x="663422" y="326212"/>
                  </a:lnTo>
                  <a:lnTo>
                    <a:pt x="630605" y="391985"/>
                  </a:lnTo>
                  <a:lnTo>
                    <a:pt x="635495" y="394423"/>
                  </a:lnTo>
                  <a:lnTo>
                    <a:pt x="668312" y="328650"/>
                  </a:lnTo>
                  <a:close/>
                </a:path>
                <a:path w="3554094" h="1687829">
                  <a:moveTo>
                    <a:pt x="798804" y="403440"/>
                  </a:moveTo>
                  <a:lnTo>
                    <a:pt x="766000" y="388962"/>
                  </a:lnTo>
                  <a:lnTo>
                    <a:pt x="736295" y="456196"/>
                  </a:lnTo>
                  <a:lnTo>
                    <a:pt x="769099" y="470687"/>
                  </a:lnTo>
                  <a:lnTo>
                    <a:pt x="798804" y="403440"/>
                  </a:lnTo>
                  <a:close/>
                </a:path>
                <a:path w="3554094" h="1687829">
                  <a:moveTo>
                    <a:pt x="864400" y="432422"/>
                  </a:moveTo>
                  <a:lnTo>
                    <a:pt x="831596" y="417931"/>
                  </a:lnTo>
                  <a:lnTo>
                    <a:pt x="801890" y="485178"/>
                  </a:lnTo>
                  <a:lnTo>
                    <a:pt x="834694" y="499656"/>
                  </a:lnTo>
                  <a:lnTo>
                    <a:pt x="864400" y="432422"/>
                  </a:lnTo>
                  <a:close/>
                </a:path>
                <a:path w="3554094" h="1687829">
                  <a:moveTo>
                    <a:pt x="929995" y="461391"/>
                  </a:moveTo>
                  <a:lnTo>
                    <a:pt x="897191" y="446913"/>
                  </a:lnTo>
                  <a:lnTo>
                    <a:pt x="867498" y="514146"/>
                  </a:lnTo>
                  <a:lnTo>
                    <a:pt x="900290" y="528637"/>
                  </a:lnTo>
                  <a:lnTo>
                    <a:pt x="929995" y="461391"/>
                  </a:lnTo>
                  <a:close/>
                </a:path>
                <a:path w="3554094" h="1687829">
                  <a:moveTo>
                    <a:pt x="995591" y="490372"/>
                  </a:moveTo>
                  <a:lnTo>
                    <a:pt x="962787" y="475881"/>
                  </a:lnTo>
                  <a:lnTo>
                    <a:pt x="933094" y="543128"/>
                  </a:lnTo>
                  <a:lnTo>
                    <a:pt x="965885" y="557606"/>
                  </a:lnTo>
                  <a:lnTo>
                    <a:pt x="995591" y="490372"/>
                  </a:lnTo>
                  <a:close/>
                </a:path>
                <a:path w="3554094" h="1687829">
                  <a:moveTo>
                    <a:pt x="1061186" y="519341"/>
                  </a:moveTo>
                  <a:lnTo>
                    <a:pt x="1028382" y="504863"/>
                  </a:lnTo>
                  <a:lnTo>
                    <a:pt x="998689" y="572096"/>
                  </a:lnTo>
                  <a:lnTo>
                    <a:pt x="1031481" y="586587"/>
                  </a:lnTo>
                  <a:lnTo>
                    <a:pt x="1061186" y="519341"/>
                  </a:lnTo>
                  <a:close/>
                </a:path>
                <a:path w="3554094" h="1687829">
                  <a:moveTo>
                    <a:pt x="1126782" y="548322"/>
                  </a:moveTo>
                  <a:lnTo>
                    <a:pt x="1093978" y="533831"/>
                  </a:lnTo>
                  <a:lnTo>
                    <a:pt x="1064285" y="601078"/>
                  </a:lnTo>
                  <a:lnTo>
                    <a:pt x="1097076" y="615556"/>
                  </a:lnTo>
                  <a:lnTo>
                    <a:pt x="1126782" y="548322"/>
                  </a:lnTo>
                  <a:close/>
                </a:path>
                <a:path w="3554094" h="1687829">
                  <a:moveTo>
                    <a:pt x="1192377" y="577291"/>
                  </a:moveTo>
                  <a:lnTo>
                    <a:pt x="1159573" y="562813"/>
                  </a:lnTo>
                  <a:lnTo>
                    <a:pt x="1129880" y="630047"/>
                  </a:lnTo>
                  <a:lnTo>
                    <a:pt x="1162672" y="644537"/>
                  </a:lnTo>
                  <a:lnTo>
                    <a:pt x="1192377" y="577291"/>
                  </a:lnTo>
                  <a:close/>
                </a:path>
                <a:path w="3554094" h="1687829">
                  <a:moveTo>
                    <a:pt x="1257973" y="606272"/>
                  </a:moveTo>
                  <a:lnTo>
                    <a:pt x="1225169" y="591781"/>
                  </a:lnTo>
                  <a:lnTo>
                    <a:pt x="1195476" y="659028"/>
                  </a:lnTo>
                  <a:lnTo>
                    <a:pt x="1228267" y="673506"/>
                  </a:lnTo>
                  <a:lnTo>
                    <a:pt x="1257973" y="606272"/>
                  </a:lnTo>
                  <a:close/>
                </a:path>
                <a:path w="3554094" h="1687829">
                  <a:moveTo>
                    <a:pt x="1323568" y="635241"/>
                  </a:moveTo>
                  <a:lnTo>
                    <a:pt x="1290764" y="620763"/>
                  </a:lnTo>
                  <a:lnTo>
                    <a:pt x="1261071" y="687997"/>
                  </a:lnTo>
                  <a:lnTo>
                    <a:pt x="1293863" y="702487"/>
                  </a:lnTo>
                  <a:lnTo>
                    <a:pt x="1323568" y="635241"/>
                  </a:lnTo>
                  <a:close/>
                </a:path>
                <a:path w="3554094" h="1687829">
                  <a:moveTo>
                    <a:pt x="1389164" y="664222"/>
                  </a:moveTo>
                  <a:lnTo>
                    <a:pt x="1356360" y="649732"/>
                  </a:lnTo>
                  <a:lnTo>
                    <a:pt x="1326667" y="716978"/>
                  </a:lnTo>
                  <a:lnTo>
                    <a:pt x="1359458" y="731456"/>
                  </a:lnTo>
                  <a:lnTo>
                    <a:pt x="1389164" y="664222"/>
                  </a:lnTo>
                  <a:close/>
                </a:path>
                <a:path w="3554094" h="1687829">
                  <a:moveTo>
                    <a:pt x="1454759" y="693191"/>
                  </a:moveTo>
                  <a:lnTo>
                    <a:pt x="1421968" y="678713"/>
                  </a:lnTo>
                  <a:lnTo>
                    <a:pt x="1392262" y="745947"/>
                  </a:lnTo>
                  <a:lnTo>
                    <a:pt x="1425054" y="760437"/>
                  </a:lnTo>
                  <a:lnTo>
                    <a:pt x="1454759" y="693191"/>
                  </a:lnTo>
                  <a:close/>
                </a:path>
                <a:path w="3554094" h="1687829">
                  <a:moveTo>
                    <a:pt x="1520355" y="722172"/>
                  </a:moveTo>
                  <a:lnTo>
                    <a:pt x="1487563" y="707682"/>
                  </a:lnTo>
                  <a:lnTo>
                    <a:pt x="1457858" y="774928"/>
                  </a:lnTo>
                  <a:lnTo>
                    <a:pt x="1490662" y="789406"/>
                  </a:lnTo>
                  <a:lnTo>
                    <a:pt x="1520355" y="722172"/>
                  </a:lnTo>
                  <a:close/>
                </a:path>
                <a:path w="3554094" h="1687829">
                  <a:moveTo>
                    <a:pt x="1585950" y="751141"/>
                  </a:moveTo>
                  <a:lnTo>
                    <a:pt x="1553159" y="736663"/>
                  </a:lnTo>
                  <a:lnTo>
                    <a:pt x="1523453" y="803897"/>
                  </a:lnTo>
                  <a:lnTo>
                    <a:pt x="1556258" y="818388"/>
                  </a:lnTo>
                  <a:lnTo>
                    <a:pt x="1585950" y="751141"/>
                  </a:lnTo>
                  <a:close/>
                </a:path>
                <a:path w="3554094" h="1687829">
                  <a:moveTo>
                    <a:pt x="1651546" y="780122"/>
                  </a:moveTo>
                  <a:lnTo>
                    <a:pt x="1618754" y="765632"/>
                  </a:lnTo>
                  <a:lnTo>
                    <a:pt x="1589049" y="832878"/>
                  </a:lnTo>
                  <a:lnTo>
                    <a:pt x="1621853" y="847356"/>
                  </a:lnTo>
                  <a:lnTo>
                    <a:pt x="1651546" y="780122"/>
                  </a:lnTo>
                  <a:close/>
                </a:path>
                <a:path w="3554094" h="1687829">
                  <a:moveTo>
                    <a:pt x="1717141" y="809091"/>
                  </a:moveTo>
                  <a:lnTo>
                    <a:pt x="1684350" y="794613"/>
                  </a:lnTo>
                  <a:lnTo>
                    <a:pt x="1654644" y="861847"/>
                  </a:lnTo>
                  <a:lnTo>
                    <a:pt x="1687449" y="876338"/>
                  </a:lnTo>
                  <a:lnTo>
                    <a:pt x="1717141" y="809091"/>
                  </a:lnTo>
                  <a:close/>
                </a:path>
                <a:path w="3554094" h="1687829">
                  <a:moveTo>
                    <a:pt x="1782737" y="838073"/>
                  </a:moveTo>
                  <a:lnTo>
                    <a:pt x="1749945" y="823582"/>
                  </a:lnTo>
                  <a:lnTo>
                    <a:pt x="1720240" y="890828"/>
                  </a:lnTo>
                  <a:lnTo>
                    <a:pt x="1753044" y="905306"/>
                  </a:lnTo>
                  <a:lnTo>
                    <a:pt x="1782737" y="838073"/>
                  </a:lnTo>
                  <a:close/>
                </a:path>
                <a:path w="3554094" h="1687829">
                  <a:moveTo>
                    <a:pt x="1848332" y="867041"/>
                  </a:moveTo>
                  <a:lnTo>
                    <a:pt x="1815541" y="852563"/>
                  </a:lnTo>
                  <a:lnTo>
                    <a:pt x="1785835" y="919797"/>
                  </a:lnTo>
                  <a:lnTo>
                    <a:pt x="1818640" y="934288"/>
                  </a:lnTo>
                  <a:lnTo>
                    <a:pt x="1848332" y="867041"/>
                  </a:lnTo>
                  <a:close/>
                </a:path>
                <a:path w="3554094" h="1687829">
                  <a:moveTo>
                    <a:pt x="1913928" y="896023"/>
                  </a:moveTo>
                  <a:lnTo>
                    <a:pt x="1881136" y="881532"/>
                  </a:lnTo>
                  <a:lnTo>
                    <a:pt x="1851431" y="948778"/>
                  </a:lnTo>
                  <a:lnTo>
                    <a:pt x="1884235" y="963256"/>
                  </a:lnTo>
                  <a:lnTo>
                    <a:pt x="1913928" y="896023"/>
                  </a:lnTo>
                  <a:close/>
                </a:path>
                <a:path w="3554094" h="1687829">
                  <a:moveTo>
                    <a:pt x="1979536" y="925004"/>
                  </a:moveTo>
                  <a:lnTo>
                    <a:pt x="1946732" y="910513"/>
                  </a:lnTo>
                  <a:lnTo>
                    <a:pt x="1917026" y="977747"/>
                  </a:lnTo>
                  <a:lnTo>
                    <a:pt x="1949831" y="992238"/>
                  </a:lnTo>
                  <a:lnTo>
                    <a:pt x="1979536" y="925004"/>
                  </a:lnTo>
                  <a:close/>
                </a:path>
                <a:path w="3554094" h="1687829">
                  <a:moveTo>
                    <a:pt x="2045131" y="953973"/>
                  </a:moveTo>
                  <a:lnTo>
                    <a:pt x="2012327" y="939482"/>
                  </a:lnTo>
                  <a:lnTo>
                    <a:pt x="1982622" y="1006729"/>
                  </a:lnTo>
                  <a:lnTo>
                    <a:pt x="2015426" y="1021207"/>
                  </a:lnTo>
                  <a:lnTo>
                    <a:pt x="2045131" y="953973"/>
                  </a:lnTo>
                  <a:close/>
                </a:path>
                <a:path w="3554094" h="1687829">
                  <a:moveTo>
                    <a:pt x="2110727" y="982954"/>
                  </a:moveTo>
                  <a:lnTo>
                    <a:pt x="2077923" y="968463"/>
                  </a:lnTo>
                  <a:lnTo>
                    <a:pt x="2048230" y="1035697"/>
                  </a:lnTo>
                  <a:lnTo>
                    <a:pt x="2081022" y="1050188"/>
                  </a:lnTo>
                  <a:lnTo>
                    <a:pt x="2110727" y="982954"/>
                  </a:lnTo>
                  <a:close/>
                </a:path>
                <a:path w="3554094" h="1687829">
                  <a:moveTo>
                    <a:pt x="2176322" y="1011923"/>
                  </a:moveTo>
                  <a:lnTo>
                    <a:pt x="2143518" y="997432"/>
                  </a:lnTo>
                  <a:lnTo>
                    <a:pt x="2113826" y="1064679"/>
                  </a:lnTo>
                  <a:lnTo>
                    <a:pt x="2146617" y="1079157"/>
                  </a:lnTo>
                  <a:lnTo>
                    <a:pt x="2176322" y="1011923"/>
                  </a:lnTo>
                  <a:close/>
                </a:path>
                <a:path w="3554094" h="1687829">
                  <a:moveTo>
                    <a:pt x="2241918" y="1040904"/>
                  </a:moveTo>
                  <a:lnTo>
                    <a:pt x="2209114" y="1026414"/>
                  </a:lnTo>
                  <a:lnTo>
                    <a:pt x="2179421" y="1093647"/>
                  </a:lnTo>
                  <a:lnTo>
                    <a:pt x="2212213" y="1108138"/>
                  </a:lnTo>
                  <a:lnTo>
                    <a:pt x="2241918" y="1040904"/>
                  </a:lnTo>
                  <a:close/>
                </a:path>
                <a:path w="3554094" h="1687829">
                  <a:moveTo>
                    <a:pt x="2307513" y="1069873"/>
                  </a:moveTo>
                  <a:lnTo>
                    <a:pt x="2274709" y="1055382"/>
                  </a:lnTo>
                  <a:lnTo>
                    <a:pt x="2245017" y="1122629"/>
                  </a:lnTo>
                  <a:lnTo>
                    <a:pt x="2277808" y="1137107"/>
                  </a:lnTo>
                  <a:lnTo>
                    <a:pt x="2307513" y="1069873"/>
                  </a:lnTo>
                  <a:close/>
                </a:path>
                <a:path w="3554094" h="1687829">
                  <a:moveTo>
                    <a:pt x="2373109" y="1098854"/>
                  </a:moveTo>
                  <a:lnTo>
                    <a:pt x="2340305" y="1084364"/>
                  </a:lnTo>
                  <a:lnTo>
                    <a:pt x="2310612" y="1151597"/>
                  </a:lnTo>
                  <a:lnTo>
                    <a:pt x="2343404" y="1166088"/>
                  </a:lnTo>
                  <a:lnTo>
                    <a:pt x="2373109" y="1098854"/>
                  </a:lnTo>
                  <a:close/>
                </a:path>
                <a:path w="3554094" h="1687829">
                  <a:moveTo>
                    <a:pt x="2438704" y="1127823"/>
                  </a:moveTo>
                  <a:lnTo>
                    <a:pt x="2405900" y="1113332"/>
                  </a:lnTo>
                  <a:lnTo>
                    <a:pt x="2376208" y="1180579"/>
                  </a:lnTo>
                  <a:lnTo>
                    <a:pt x="2408999" y="1195057"/>
                  </a:lnTo>
                  <a:lnTo>
                    <a:pt x="2438704" y="1127823"/>
                  </a:lnTo>
                  <a:close/>
                </a:path>
                <a:path w="3554094" h="1687829">
                  <a:moveTo>
                    <a:pt x="2504300" y="1156804"/>
                  </a:moveTo>
                  <a:lnTo>
                    <a:pt x="2471496" y="1142314"/>
                  </a:lnTo>
                  <a:lnTo>
                    <a:pt x="2441803" y="1209548"/>
                  </a:lnTo>
                  <a:lnTo>
                    <a:pt x="2474595" y="1224038"/>
                  </a:lnTo>
                  <a:lnTo>
                    <a:pt x="2504300" y="1156804"/>
                  </a:lnTo>
                  <a:close/>
                </a:path>
                <a:path w="3554094" h="1687829">
                  <a:moveTo>
                    <a:pt x="2569895" y="1185773"/>
                  </a:moveTo>
                  <a:lnTo>
                    <a:pt x="2537091" y="1171282"/>
                  </a:lnTo>
                  <a:lnTo>
                    <a:pt x="2507399" y="1238529"/>
                  </a:lnTo>
                  <a:lnTo>
                    <a:pt x="2540190" y="1253020"/>
                  </a:lnTo>
                  <a:lnTo>
                    <a:pt x="2569895" y="1185773"/>
                  </a:lnTo>
                  <a:close/>
                </a:path>
                <a:path w="3554094" h="1687829">
                  <a:moveTo>
                    <a:pt x="2635491" y="1214755"/>
                  </a:moveTo>
                  <a:lnTo>
                    <a:pt x="2602700" y="1200264"/>
                  </a:lnTo>
                  <a:lnTo>
                    <a:pt x="2572994" y="1267498"/>
                  </a:lnTo>
                  <a:lnTo>
                    <a:pt x="2605786" y="1281988"/>
                  </a:lnTo>
                  <a:lnTo>
                    <a:pt x="2635491" y="1214755"/>
                  </a:lnTo>
                  <a:close/>
                </a:path>
                <a:path w="3554094" h="1687829">
                  <a:moveTo>
                    <a:pt x="2701086" y="1243723"/>
                  </a:moveTo>
                  <a:lnTo>
                    <a:pt x="2668295" y="1229233"/>
                  </a:lnTo>
                  <a:lnTo>
                    <a:pt x="2638590" y="1296479"/>
                  </a:lnTo>
                  <a:lnTo>
                    <a:pt x="2671381" y="1310970"/>
                  </a:lnTo>
                  <a:lnTo>
                    <a:pt x="2701086" y="1243723"/>
                  </a:lnTo>
                  <a:close/>
                </a:path>
                <a:path w="3554094" h="1687829">
                  <a:moveTo>
                    <a:pt x="2766682" y="1272705"/>
                  </a:moveTo>
                  <a:lnTo>
                    <a:pt x="2733891" y="1258214"/>
                  </a:lnTo>
                  <a:lnTo>
                    <a:pt x="2704185" y="1325448"/>
                  </a:lnTo>
                  <a:lnTo>
                    <a:pt x="2736977" y="1339938"/>
                  </a:lnTo>
                  <a:lnTo>
                    <a:pt x="2766682" y="1272705"/>
                  </a:lnTo>
                  <a:close/>
                </a:path>
                <a:path w="3554094" h="1687829">
                  <a:moveTo>
                    <a:pt x="2832277" y="1301673"/>
                  </a:moveTo>
                  <a:lnTo>
                    <a:pt x="2799486" y="1287183"/>
                  </a:lnTo>
                  <a:lnTo>
                    <a:pt x="2769781" y="1354429"/>
                  </a:lnTo>
                  <a:lnTo>
                    <a:pt x="2802585" y="1368920"/>
                  </a:lnTo>
                  <a:lnTo>
                    <a:pt x="2832277" y="1301673"/>
                  </a:lnTo>
                  <a:close/>
                </a:path>
                <a:path w="3554094" h="1687829">
                  <a:moveTo>
                    <a:pt x="2897873" y="1330655"/>
                  </a:moveTo>
                  <a:lnTo>
                    <a:pt x="2865082" y="1316164"/>
                  </a:lnTo>
                  <a:lnTo>
                    <a:pt x="2835376" y="1383398"/>
                  </a:lnTo>
                  <a:lnTo>
                    <a:pt x="2868180" y="1397889"/>
                  </a:lnTo>
                  <a:lnTo>
                    <a:pt x="2897873" y="1330655"/>
                  </a:lnTo>
                  <a:close/>
                </a:path>
                <a:path w="3554094" h="1687829">
                  <a:moveTo>
                    <a:pt x="2963468" y="1359623"/>
                  </a:moveTo>
                  <a:lnTo>
                    <a:pt x="2930677" y="1345133"/>
                  </a:lnTo>
                  <a:lnTo>
                    <a:pt x="2900972" y="1412379"/>
                  </a:lnTo>
                  <a:lnTo>
                    <a:pt x="2933776" y="1426870"/>
                  </a:lnTo>
                  <a:lnTo>
                    <a:pt x="2963468" y="1359623"/>
                  </a:lnTo>
                  <a:close/>
                </a:path>
                <a:path w="3554094" h="1687829">
                  <a:moveTo>
                    <a:pt x="3029064" y="1388605"/>
                  </a:moveTo>
                  <a:lnTo>
                    <a:pt x="2996273" y="1374114"/>
                  </a:lnTo>
                  <a:lnTo>
                    <a:pt x="2966567" y="1441348"/>
                  </a:lnTo>
                  <a:lnTo>
                    <a:pt x="2999371" y="1455839"/>
                  </a:lnTo>
                  <a:lnTo>
                    <a:pt x="3029064" y="1388605"/>
                  </a:lnTo>
                  <a:close/>
                </a:path>
                <a:path w="3554094" h="1687829">
                  <a:moveTo>
                    <a:pt x="3094659" y="1417574"/>
                  </a:moveTo>
                  <a:lnTo>
                    <a:pt x="3061868" y="1403083"/>
                  </a:lnTo>
                  <a:lnTo>
                    <a:pt x="3032163" y="1470329"/>
                  </a:lnTo>
                  <a:lnTo>
                    <a:pt x="3064967" y="1484820"/>
                  </a:lnTo>
                  <a:lnTo>
                    <a:pt x="3094659" y="1417574"/>
                  </a:lnTo>
                  <a:close/>
                </a:path>
                <a:path w="3554094" h="1687829">
                  <a:moveTo>
                    <a:pt x="3160293" y="1446555"/>
                  </a:moveTo>
                  <a:lnTo>
                    <a:pt x="3127464" y="1432064"/>
                  </a:lnTo>
                  <a:lnTo>
                    <a:pt x="3097758" y="1499298"/>
                  </a:lnTo>
                  <a:lnTo>
                    <a:pt x="3130562" y="1513789"/>
                  </a:lnTo>
                  <a:lnTo>
                    <a:pt x="3160293" y="1446555"/>
                  </a:lnTo>
                  <a:close/>
                </a:path>
                <a:path w="3554094" h="1687829">
                  <a:moveTo>
                    <a:pt x="3225825" y="1475524"/>
                  </a:moveTo>
                  <a:lnTo>
                    <a:pt x="3193059" y="1461033"/>
                  </a:lnTo>
                  <a:lnTo>
                    <a:pt x="3163341" y="1528279"/>
                  </a:lnTo>
                  <a:lnTo>
                    <a:pt x="3196107" y="1542770"/>
                  </a:lnTo>
                  <a:lnTo>
                    <a:pt x="3225825" y="1475524"/>
                  </a:lnTo>
                  <a:close/>
                </a:path>
                <a:path w="3554094" h="1687829">
                  <a:moveTo>
                    <a:pt x="3291484" y="1504505"/>
                  </a:moveTo>
                  <a:lnTo>
                    <a:pt x="3258591" y="1490014"/>
                  </a:lnTo>
                  <a:lnTo>
                    <a:pt x="3229000" y="1557248"/>
                  </a:lnTo>
                  <a:lnTo>
                    <a:pt x="3261766" y="1571739"/>
                  </a:lnTo>
                  <a:lnTo>
                    <a:pt x="3291484" y="1504505"/>
                  </a:lnTo>
                  <a:close/>
                </a:path>
                <a:path w="3554094" h="1687829">
                  <a:moveTo>
                    <a:pt x="3357016" y="1533474"/>
                  </a:moveTo>
                  <a:lnTo>
                    <a:pt x="3324250" y="1518983"/>
                  </a:lnTo>
                  <a:lnTo>
                    <a:pt x="3294532" y="1586230"/>
                  </a:lnTo>
                  <a:lnTo>
                    <a:pt x="3327298" y="1600720"/>
                  </a:lnTo>
                  <a:lnTo>
                    <a:pt x="3357016" y="1533474"/>
                  </a:lnTo>
                  <a:close/>
                </a:path>
                <a:path w="3554094" h="1687829">
                  <a:moveTo>
                    <a:pt x="3422675" y="1562455"/>
                  </a:moveTo>
                  <a:lnTo>
                    <a:pt x="3389909" y="1547964"/>
                  </a:lnTo>
                  <a:lnTo>
                    <a:pt x="3360191" y="1615198"/>
                  </a:lnTo>
                  <a:lnTo>
                    <a:pt x="3392957" y="1629689"/>
                  </a:lnTo>
                  <a:lnTo>
                    <a:pt x="3422675" y="1562455"/>
                  </a:lnTo>
                  <a:close/>
                </a:path>
                <a:path w="3554094" h="1687829">
                  <a:moveTo>
                    <a:pt x="3488207" y="1591424"/>
                  </a:moveTo>
                  <a:lnTo>
                    <a:pt x="3455441" y="1576933"/>
                  </a:lnTo>
                  <a:lnTo>
                    <a:pt x="3425723" y="1644180"/>
                  </a:lnTo>
                  <a:lnTo>
                    <a:pt x="3458489" y="1658658"/>
                  </a:lnTo>
                  <a:lnTo>
                    <a:pt x="3488207" y="1591424"/>
                  </a:lnTo>
                  <a:close/>
                </a:path>
                <a:path w="3554094" h="1687829">
                  <a:moveTo>
                    <a:pt x="3553866" y="1620405"/>
                  </a:moveTo>
                  <a:lnTo>
                    <a:pt x="3521100" y="1605915"/>
                  </a:lnTo>
                  <a:lnTo>
                    <a:pt x="3491382" y="1673148"/>
                  </a:lnTo>
                  <a:lnTo>
                    <a:pt x="3524148" y="1687639"/>
                  </a:lnTo>
                  <a:lnTo>
                    <a:pt x="3553866" y="1620405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201395" y="5440121"/>
              <a:ext cx="118236" cy="107607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13392911" y="5504459"/>
              <a:ext cx="29209" cy="67945"/>
            </a:xfrm>
            <a:custGeom>
              <a:avLst/>
              <a:gdLst/>
              <a:ahLst/>
              <a:cxnLst/>
              <a:rect l="l" t="t" r="r" b="b"/>
              <a:pathLst>
                <a:path w="29209" h="67945">
                  <a:moveTo>
                    <a:pt x="28701" y="88"/>
                  </a:moveTo>
                  <a:lnTo>
                    <a:pt x="28447" y="0"/>
                  </a:lnTo>
                  <a:lnTo>
                    <a:pt x="0" y="67792"/>
                  </a:lnTo>
                  <a:lnTo>
                    <a:pt x="254" y="67881"/>
                  </a:lnTo>
                  <a:lnTo>
                    <a:pt x="28701" y="88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491590" y="5570232"/>
              <a:ext cx="140080" cy="116154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13795502" y="5702096"/>
              <a:ext cx="271780" cy="507365"/>
            </a:xfrm>
            <a:custGeom>
              <a:avLst/>
              <a:gdLst/>
              <a:ahLst/>
              <a:cxnLst/>
              <a:rect l="l" t="t" r="r" b="b"/>
              <a:pathLst>
                <a:path w="271780" h="507364">
                  <a:moveTo>
                    <a:pt x="50800" y="9398"/>
                  </a:moveTo>
                  <a:lnTo>
                    <a:pt x="27813" y="0"/>
                  </a:lnTo>
                  <a:lnTo>
                    <a:pt x="0" y="68084"/>
                  </a:lnTo>
                  <a:lnTo>
                    <a:pt x="23114" y="77482"/>
                  </a:lnTo>
                  <a:lnTo>
                    <a:pt x="50800" y="9398"/>
                  </a:lnTo>
                  <a:close/>
                </a:path>
                <a:path w="271780" h="507364">
                  <a:moveTo>
                    <a:pt x="162433" y="155587"/>
                  </a:moveTo>
                  <a:lnTo>
                    <a:pt x="151511" y="122770"/>
                  </a:lnTo>
                  <a:lnTo>
                    <a:pt x="81788" y="145999"/>
                  </a:lnTo>
                  <a:lnTo>
                    <a:pt x="92710" y="178816"/>
                  </a:lnTo>
                  <a:lnTo>
                    <a:pt x="162433" y="155587"/>
                  </a:lnTo>
                  <a:close/>
                </a:path>
                <a:path w="271780" h="507364">
                  <a:moveTo>
                    <a:pt x="184277" y="221234"/>
                  </a:moveTo>
                  <a:lnTo>
                    <a:pt x="173355" y="188404"/>
                  </a:lnTo>
                  <a:lnTo>
                    <a:pt x="103632" y="211645"/>
                  </a:lnTo>
                  <a:lnTo>
                    <a:pt x="114554" y="244462"/>
                  </a:lnTo>
                  <a:lnTo>
                    <a:pt x="184277" y="221234"/>
                  </a:lnTo>
                  <a:close/>
                </a:path>
                <a:path w="271780" h="507364">
                  <a:moveTo>
                    <a:pt x="206248" y="286867"/>
                  </a:moveTo>
                  <a:lnTo>
                    <a:pt x="195326" y="254050"/>
                  </a:lnTo>
                  <a:lnTo>
                    <a:pt x="125476" y="277279"/>
                  </a:lnTo>
                  <a:lnTo>
                    <a:pt x="136398" y="310095"/>
                  </a:lnTo>
                  <a:lnTo>
                    <a:pt x="206248" y="286867"/>
                  </a:lnTo>
                  <a:close/>
                </a:path>
                <a:path w="271780" h="507364">
                  <a:moveTo>
                    <a:pt x="228092" y="352513"/>
                  </a:moveTo>
                  <a:lnTo>
                    <a:pt x="217170" y="319684"/>
                  </a:lnTo>
                  <a:lnTo>
                    <a:pt x="147447" y="342925"/>
                  </a:lnTo>
                  <a:lnTo>
                    <a:pt x="158369" y="375742"/>
                  </a:lnTo>
                  <a:lnTo>
                    <a:pt x="228092" y="352513"/>
                  </a:lnTo>
                  <a:close/>
                </a:path>
                <a:path w="271780" h="507364">
                  <a:moveTo>
                    <a:pt x="249936" y="418147"/>
                  </a:moveTo>
                  <a:lnTo>
                    <a:pt x="239014" y="385330"/>
                  </a:lnTo>
                  <a:lnTo>
                    <a:pt x="169291" y="408559"/>
                  </a:lnTo>
                  <a:lnTo>
                    <a:pt x="180213" y="441375"/>
                  </a:lnTo>
                  <a:lnTo>
                    <a:pt x="249936" y="418147"/>
                  </a:lnTo>
                  <a:close/>
                </a:path>
                <a:path w="271780" h="507364">
                  <a:moveTo>
                    <a:pt x="271780" y="483793"/>
                  </a:moveTo>
                  <a:lnTo>
                    <a:pt x="260858" y="450964"/>
                  </a:lnTo>
                  <a:lnTo>
                    <a:pt x="191135" y="474192"/>
                  </a:lnTo>
                  <a:lnTo>
                    <a:pt x="202057" y="507022"/>
                  </a:lnTo>
                  <a:lnTo>
                    <a:pt x="271780" y="483793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063217" y="6321145"/>
              <a:ext cx="147701" cy="25245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3205714" y="6619277"/>
              <a:ext cx="937894" cy="407034"/>
            </a:xfrm>
            <a:custGeom>
              <a:avLst/>
              <a:gdLst/>
              <a:ahLst/>
              <a:cxnLst/>
              <a:rect l="l" t="t" r="r" b="b"/>
              <a:pathLst>
                <a:path w="937894" h="407034">
                  <a:moveTo>
                    <a:pt x="51181" y="397764"/>
                  </a:moveTo>
                  <a:lnTo>
                    <a:pt x="16764" y="332854"/>
                  </a:lnTo>
                  <a:lnTo>
                    <a:pt x="0" y="341757"/>
                  </a:lnTo>
                  <a:lnTo>
                    <a:pt x="34417" y="406666"/>
                  </a:lnTo>
                  <a:lnTo>
                    <a:pt x="51181" y="397764"/>
                  </a:lnTo>
                  <a:close/>
                </a:path>
                <a:path w="937894" h="407034">
                  <a:moveTo>
                    <a:pt x="197612" y="336880"/>
                  </a:moveTo>
                  <a:lnTo>
                    <a:pt x="172593" y="267754"/>
                  </a:lnTo>
                  <a:lnTo>
                    <a:pt x="138938" y="279933"/>
                  </a:lnTo>
                  <a:lnTo>
                    <a:pt x="163957" y="349046"/>
                  </a:lnTo>
                  <a:lnTo>
                    <a:pt x="197612" y="336880"/>
                  </a:lnTo>
                  <a:close/>
                </a:path>
                <a:path w="937894" h="407034">
                  <a:moveTo>
                    <a:pt x="264795" y="312534"/>
                  </a:moveTo>
                  <a:lnTo>
                    <a:pt x="239903" y="243420"/>
                  </a:lnTo>
                  <a:lnTo>
                    <a:pt x="206248" y="255587"/>
                  </a:lnTo>
                  <a:lnTo>
                    <a:pt x="231140" y="324713"/>
                  </a:lnTo>
                  <a:lnTo>
                    <a:pt x="264795" y="312534"/>
                  </a:lnTo>
                  <a:close/>
                </a:path>
                <a:path w="937894" h="407034">
                  <a:moveTo>
                    <a:pt x="332105" y="288201"/>
                  </a:moveTo>
                  <a:lnTo>
                    <a:pt x="307086" y="219075"/>
                  </a:lnTo>
                  <a:lnTo>
                    <a:pt x="273431" y="231241"/>
                  </a:lnTo>
                  <a:lnTo>
                    <a:pt x="298450" y="300367"/>
                  </a:lnTo>
                  <a:lnTo>
                    <a:pt x="332105" y="288201"/>
                  </a:lnTo>
                  <a:close/>
                </a:path>
                <a:path w="937894" h="407034">
                  <a:moveTo>
                    <a:pt x="399415" y="263855"/>
                  </a:moveTo>
                  <a:lnTo>
                    <a:pt x="374396" y="194729"/>
                  </a:lnTo>
                  <a:lnTo>
                    <a:pt x="340741" y="206908"/>
                  </a:lnTo>
                  <a:lnTo>
                    <a:pt x="365760" y="276021"/>
                  </a:lnTo>
                  <a:lnTo>
                    <a:pt x="399415" y="263855"/>
                  </a:lnTo>
                  <a:close/>
                </a:path>
                <a:path w="937894" h="407034">
                  <a:moveTo>
                    <a:pt x="466725" y="239509"/>
                  </a:moveTo>
                  <a:lnTo>
                    <a:pt x="441706" y="170383"/>
                  </a:lnTo>
                  <a:lnTo>
                    <a:pt x="408051" y="182562"/>
                  </a:lnTo>
                  <a:lnTo>
                    <a:pt x="433070" y="251688"/>
                  </a:lnTo>
                  <a:lnTo>
                    <a:pt x="466725" y="239509"/>
                  </a:lnTo>
                  <a:close/>
                </a:path>
                <a:path w="937894" h="407034">
                  <a:moveTo>
                    <a:pt x="534035" y="215176"/>
                  </a:moveTo>
                  <a:lnTo>
                    <a:pt x="509016" y="146050"/>
                  </a:lnTo>
                  <a:lnTo>
                    <a:pt x="475361" y="158216"/>
                  </a:lnTo>
                  <a:lnTo>
                    <a:pt x="500380" y="227342"/>
                  </a:lnTo>
                  <a:lnTo>
                    <a:pt x="534035" y="215176"/>
                  </a:lnTo>
                  <a:close/>
                </a:path>
                <a:path w="937894" h="407034">
                  <a:moveTo>
                    <a:pt x="601345" y="190830"/>
                  </a:moveTo>
                  <a:lnTo>
                    <a:pt x="576326" y="121704"/>
                  </a:lnTo>
                  <a:lnTo>
                    <a:pt x="542671" y="133870"/>
                  </a:lnTo>
                  <a:lnTo>
                    <a:pt x="567690" y="202996"/>
                  </a:lnTo>
                  <a:lnTo>
                    <a:pt x="601345" y="190830"/>
                  </a:lnTo>
                  <a:close/>
                </a:path>
                <a:path w="937894" h="407034">
                  <a:moveTo>
                    <a:pt x="668655" y="166484"/>
                  </a:moveTo>
                  <a:lnTo>
                    <a:pt x="643636" y="97358"/>
                  </a:lnTo>
                  <a:lnTo>
                    <a:pt x="609981" y="109537"/>
                  </a:lnTo>
                  <a:lnTo>
                    <a:pt x="635000" y="178663"/>
                  </a:lnTo>
                  <a:lnTo>
                    <a:pt x="668655" y="166484"/>
                  </a:lnTo>
                  <a:close/>
                </a:path>
                <a:path w="937894" h="407034">
                  <a:moveTo>
                    <a:pt x="735965" y="142151"/>
                  </a:moveTo>
                  <a:lnTo>
                    <a:pt x="710946" y="73025"/>
                  </a:lnTo>
                  <a:lnTo>
                    <a:pt x="677291" y="85191"/>
                  </a:lnTo>
                  <a:lnTo>
                    <a:pt x="702310" y="154317"/>
                  </a:lnTo>
                  <a:lnTo>
                    <a:pt x="735965" y="142151"/>
                  </a:lnTo>
                  <a:close/>
                </a:path>
                <a:path w="937894" h="407034">
                  <a:moveTo>
                    <a:pt x="803148" y="117805"/>
                  </a:moveTo>
                  <a:lnTo>
                    <a:pt x="778256" y="48679"/>
                  </a:lnTo>
                  <a:lnTo>
                    <a:pt x="744601" y="60845"/>
                  </a:lnTo>
                  <a:lnTo>
                    <a:pt x="769493" y="129971"/>
                  </a:lnTo>
                  <a:lnTo>
                    <a:pt x="803148" y="117805"/>
                  </a:lnTo>
                  <a:close/>
                </a:path>
                <a:path w="937894" h="407034">
                  <a:moveTo>
                    <a:pt x="870458" y="93459"/>
                  </a:moveTo>
                  <a:lnTo>
                    <a:pt x="845439" y="24333"/>
                  </a:lnTo>
                  <a:lnTo>
                    <a:pt x="811784" y="36512"/>
                  </a:lnTo>
                  <a:lnTo>
                    <a:pt x="836803" y="105638"/>
                  </a:lnTo>
                  <a:lnTo>
                    <a:pt x="870458" y="93459"/>
                  </a:lnTo>
                  <a:close/>
                </a:path>
                <a:path w="937894" h="407034">
                  <a:moveTo>
                    <a:pt x="937768" y="69126"/>
                  </a:moveTo>
                  <a:lnTo>
                    <a:pt x="912749" y="0"/>
                  </a:lnTo>
                  <a:lnTo>
                    <a:pt x="879094" y="12166"/>
                  </a:lnTo>
                  <a:lnTo>
                    <a:pt x="904113" y="81292"/>
                  </a:lnTo>
                  <a:lnTo>
                    <a:pt x="937768" y="69126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870560" y="6966661"/>
              <a:ext cx="235330" cy="85902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8655037" y="4211852"/>
              <a:ext cx="4015104" cy="2819400"/>
            </a:xfrm>
            <a:custGeom>
              <a:avLst/>
              <a:gdLst/>
              <a:ahLst/>
              <a:cxnLst/>
              <a:rect l="l" t="t" r="r" b="b"/>
              <a:pathLst>
                <a:path w="4015104" h="2819400">
                  <a:moveTo>
                    <a:pt x="74853" y="2504821"/>
                  </a:moveTo>
                  <a:lnTo>
                    <a:pt x="1409" y="2502014"/>
                  </a:lnTo>
                  <a:lnTo>
                    <a:pt x="0" y="2538692"/>
                  </a:lnTo>
                  <a:lnTo>
                    <a:pt x="73456" y="2541498"/>
                  </a:lnTo>
                  <a:lnTo>
                    <a:pt x="74853" y="2504821"/>
                  </a:lnTo>
                  <a:close/>
                </a:path>
                <a:path w="4015104" h="2819400">
                  <a:moveTo>
                    <a:pt x="77660" y="2431465"/>
                  </a:moveTo>
                  <a:lnTo>
                    <a:pt x="4216" y="2428659"/>
                  </a:lnTo>
                  <a:lnTo>
                    <a:pt x="2806" y="2465336"/>
                  </a:lnTo>
                  <a:lnTo>
                    <a:pt x="76263" y="2468143"/>
                  </a:lnTo>
                  <a:lnTo>
                    <a:pt x="77660" y="2431465"/>
                  </a:lnTo>
                  <a:close/>
                </a:path>
                <a:path w="4015104" h="2819400">
                  <a:moveTo>
                    <a:pt x="80467" y="2358098"/>
                  </a:moveTo>
                  <a:lnTo>
                    <a:pt x="7010" y="2355291"/>
                  </a:lnTo>
                  <a:lnTo>
                    <a:pt x="5613" y="2391968"/>
                  </a:lnTo>
                  <a:lnTo>
                    <a:pt x="79070" y="2394775"/>
                  </a:lnTo>
                  <a:lnTo>
                    <a:pt x="80467" y="2358098"/>
                  </a:lnTo>
                  <a:close/>
                </a:path>
                <a:path w="4015104" h="2819400">
                  <a:moveTo>
                    <a:pt x="83273" y="2284742"/>
                  </a:moveTo>
                  <a:lnTo>
                    <a:pt x="9817" y="2281936"/>
                  </a:lnTo>
                  <a:lnTo>
                    <a:pt x="8420" y="2318613"/>
                  </a:lnTo>
                  <a:lnTo>
                    <a:pt x="81864" y="2321420"/>
                  </a:lnTo>
                  <a:lnTo>
                    <a:pt x="83273" y="2284742"/>
                  </a:lnTo>
                  <a:close/>
                </a:path>
                <a:path w="4015104" h="2819400">
                  <a:moveTo>
                    <a:pt x="86080" y="2211387"/>
                  </a:moveTo>
                  <a:lnTo>
                    <a:pt x="12623" y="2208568"/>
                  </a:lnTo>
                  <a:lnTo>
                    <a:pt x="11226" y="2245258"/>
                  </a:lnTo>
                  <a:lnTo>
                    <a:pt x="84670" y="2248065"/>
                  </a:lnTo>
                  <a:lnTo>
                    <a:pt x="86080" y="2211387"/>
                  </a:lnTo>
                  <a:close/>
                </a:path>
                <a:path w="4015104" h="2819400">
                  <a:moveTo>
                    <a:pt x="88874" y="2138019"/>
                  </a:moveTo>
                  <a:lnTo>
                    <a:pt x="15430" y="2135213"/>
                  </a:lnTo>
                  <a:lnTo>
                    <a:pt x="14020" y="2171890"/>
                  </a:lnTo>
                  <a:lnTo>
                    <a:pt x="87477" y="2174697"/>
                  </a:lnTo>
                  <a:lnTo>
                    <a:pt x="88874" y="2138019"/>
                  </a:lnTo>
                  <a:close/>
                </a:path>
                <a:path w="4015104" h="2819400">
                  <a:moveTo>
                    <a:pt x="91681" y="2064664"/>
                  </a:moveTo>
                  <a:lnTo>
                    <a:pt x="18224" y="2061857"/>
                  </a:lnTo>
                  <a:lnTo>
                    <a:pt x="16827" y="2098535"/>
                  </a:lnTo>
                  <a:lnTo>
                    <a:pt x="90284" y="2101342"/>
                  </a:lnTo>
                  <a:lnTo>
                    <a:pt x="91681" y="2064664"/>
                  </a:lnTo>
                  <a:close/>
                </a:path>
                <a:path w="4015104" h="2819400">
                  <a:moveTo>
                    <a:pt x="94361" y="1297978"/>
                  </a:moveTo>
                  <a:lnTo>
                    <a:pt x="20955" y="1294244"/>
                  </a:lnTo>
                  <a:lnTo>
                    <a:pt x="20243" y="1308214"/>
                  </a:lnTo>
                  <a:lnTo>
                    <a:pt x="93649" y="1311935"/>
                  </a:lnTo>
                  <a:lnTo>
                    <a:pt x="94361" y="1297978"/>
                  </a:lnTo>
                  <a:close/>
                </a:path>
                <a:path w="4015104" h="2819400">
                  <a:moveTo>
                    <a:pt x="94488" y="1991296"/>
                  </a:moveTo>
                  <a:lnTo>
                    <a:pt x="21031" y="1988489"/>
                  </a:lnTo>
                  <a:lnTo>
                    <a:pt x="19634" y="2025167"/>
                  </a:lnTo>
                  <a:lnTo>
                    <a:pt x="93091" y="2027974"/>
                  </a:lnTo>
                  <a:lnTo>
                    <a:pt x="94488" y="1991296"/>
                  </a:lnTo>
                  <a:close/>
                </a:path>
                <a:path w="4015104" h="2819400">
                  <a:moveTo>
                    <a:pt x="95123" y="1723428"/>
                  </a:moveTo>
                  <a:lnTo>
                    <a:pt x="21666" y="1720710"/>
                  </a:lnTo>
                  <a:lnTo>
                    <a:pt x="20332" y="1756575"/>
                  </a:lnTo>
                  <a:lnTo>
                    <a:pt x="93789" y="1759292"/>
                  </a:lnTo>
                  <a:lnTo>
                    <a:pt x="95123" y="1723428"/>
                  </a:lnTo>
                  <a:close/>
                </a:path>
                <a:path w="4015104" h="2819400">
                  <a:moveTo>
                    <a:pt x="97294" y="1917941"/>
                  </a:moveTo>
                  <a:lnTo>
                    <a:pt x="23837" y="1915134"/>
                  </a:lnTo>
                  <a:lnTo>
                    <a:pt x="22440" y="1951812"/>
                  </a:lnTo>
                  <a:lnTo>
                    <a:pt x="95885" y="1954618"/>
                  </a:lnTo>
                  <a:lnTo>
                    <a:pt x="97294" y="1917941"/>
                  </a:lnTo>
                  <a:close/>
                </a:path>
                <a:path w="4015104" h="2819400">
                  <a:moveTo>
                    <a:pt x="97777" y="1651698"/>
                  </a:moveTo>
                  <a:lnTo>
                    <a:pt x="24320" y="1648980"/>
                  </a:lnTo>
                  <a:lnTo>
                    <a:pt x="22999" y="1684845"/>
                  </a:lnTo>
                  <a:lnTo>
                    <a:pt x="96456" y="1687563"/>
                  </a:lnTo>
                  <a:lnTo>
                    <a:pt x="97777" y="1651698"/>
                  </a:lnTo>
                  <a:close/>
                </a:path>
                <a:path w="4015104" h="2819400">
                  <a:moveTo>
                    <a:pt x="100444" y="1579968"/>
                  </a:moveTo>
                  <a:lnTo>
                    <a:pt x="26987" y="1577238"/>
                  </a:lnTo>
                  <a:lnTo>
                    <a:pt x="25654" y="1613115"/>
                  </a:lnTo>
                  <a:lnTo>
                    <a:pt x="99110" y="1615833"/>
                  </a:lnTo>
                  <a:lnTo>
                    <a:pt x="100444" y="1579968"/>
                  </a:lnTo>
                  <a:close/>
                </a:path>
                <a:path w="4015104" h="2819400">
                  <a:moveTo>
                    <a:pt x="103098" y="1508239"/>
                  </a:moveTo>
                  <a:lnTo>
                    <a:pt x="29641" y="1505508"/>
                  </a:lnTo>
                  <a:lnTo>
                    <a:pt x="28308" y="1541373"/>
                  </a:lnTo>
                  <a:lnTo>
                    <a:pt x="101765" y="1544104"/>
                  </a:lnTo>
                  <a:lnTo>
                    <a:pt x="103098" y="1508239"/>
                  </a:lnTo>
                  <a:close/>
                </a:path>
                <a:path w="4015104" h="2819400">
                  <a:moveTo>
                    <a:pt x="105765" y="1436509"/>
                  </a:moveTo>
                  <a:lnTo>
                    <a:pt x="32308" y="1433779"/>
                  </a:lnTo>
                  <a:lnTo>
                    <a:pt x="30975" y="1469644"/>
                  </a:lnTo>
                  <a:lnTo>
                    <a:pt x="104432" y="1472374"/>
                  </a:lnTo>
                  <a:lnTo>
                    <a:pt x="105765" y="1436509"/>
                  </a:lnTo>
                  <a:close/>
                </a:path>
                <a:path w="4015104" h="2819400">
                  <a:moveTo>
                    <a:pt x="105943" y="2577782"/>
                  </a:moveTo>
                  <a:lnTo>
                    <a:pt x="88569" y="2577528"/>
                  </a:lnTo>
                  <a:lnTo>
                    <a:pt x="87515" y="2651023"/>
                  </a:lnTo>
                  <a:lnTo>
                    <a:pt x="104889" y="2651277"/>
                  </a:lnTo>
                  <a:lnTo>
                    <a:pt x="105943" y="2577782"/>
                  </a:lnTo>
                  <a:close/>
                </a:path>
                <a:path w="4015104" h="2819400">
                  <a:moveTo>
                    <a:pt x="190969" y="1118831"/>
                  </a:moveTo>
                  <a:lnTo>
                    <a:pt x="155435" y="1117066"/>
                  </a:lnTo>
                  <a:lnTo>
                    <a:pt x="151765" y="1190472"/>
                  </a:lnTo>
                  <a:lnTo>
                    <a:pt x="187299" y="1192250"/>
                  </a:lnTo>
                  <a:lnTo>
                    <a:pt x="190969" y="1118831"/>
                  </a:lnTo>
                  <a:close/>
                </a:path>
                <a:path w="4015104" h="2819400">
                  <a:moveTo>
                    <a:pt x="260616" y="1102372"/>
                  </a:moveTo>
                  <a:lnTo>
                    <a:pt x="256324" y="1097445"/>
                  </a:lnTo>
                  <a:lnTo>
                    <a:pt x="200914" y="1145743"/>
                  </a:lnTo>
                  <a:lnTo>
                    <a:pt x="205206" y="1150670"/>
                  </a:lnTo>
                  <a:lnTo>
                    <a:pt x="260616" y="1102372"/>
                  </a:lnTo>
                  <a:close/>
                </a:path>
                <a:path w="4015104" h="2819400">
                  <a:moveTo>
                    <a:pt x="272592" y="2555697"/>
                  </a:moveTo>
                  <a:lnTo>
                    <a:pt x="236867" y="2554008"/>
                  </a:lnTo>
                  <a:lnTo>
                    <a:pt x="233387" y="2627426"/>
                  </a:lnTo>
                  <a:lnTo>
                    <a:pt x="269125" y="2629116"/>
                  </a:lnTo>
                  <a:lnTo>
                    <a:pt x="272592" y="2555697"/>
                  </a:lnTo>
                  <a:close/>
                </a:path>
                <a:path w="4015104" h="2819400">
                  <a:moveTo>
                    <a:pt x="327926" y="926376"/>
                  </a:moveTo>
                  <a:lnTo>
                    <a:pt x="262839" y="892187"/>
                  </a:lnTo>
                  <a:lnTo>
                    <a:pt x="247370" y="921664"/>
                  </a:lnTo>
                  <a:lnTo>
                    <a:pt x="312445" y="955840"/>
                  </a:lnTo>
                  <a:lnTo>
                    <a:pt x="327926" y="926376"/>
                  </a:lnTo>
                  <a:close/>
                </a:path>
                <a:path w="4015104" h="2819400">
                  <a:moveTo>
                    <a:pt x="344055" y="2559075"/>
                  </a:moveTo>
                  <a:lnTo>
                    <a:pt x="308317" y="2557386"/>
                  </a:lnTo>
                  <a:lnTo>
                    <a:pt x="304850" y="2630805"/>
                  </a:lnTo>
                  <a:lnTo>
                    <a:pt x="340575" y="2632494"/>
                  </a:lnTo>
                  <a:lnTo>
                    <a:pt x="344055" y="2559075"/>
                  </a:lnTo>
                  <a:close/>
                </a:path>
                <a:path w="4015104" h="2819400">
                  <a:moveTo>
                    <a:pt x="358876" y="867435"/>
                  </a:moveTo>
                  <a:lnTo>
                    <a:pt x="293801" y="833247"/>
                  </a:lnTo>
                  <a:lnTo>
                    <a:pt x="278320" y="862723"/>
                  </a:lnTo>
                  <a:lnTo>
                    <a:pt x="343395" y="896899"/>
                  </a:lnTo>
                  <a:lnTo>
                    <a:pt x="358876" y="867435"/>
                  </a:lnTo>
                  <a:close/>
                </a:path>
                <a:path w="4015104" h="2819400">
                  <a:moveTo>
                    <a:pt x="389839" y="808494"/>
                  </a:moveTo>
                  <a:lnTo>
                    <a:pt x="324764" y="774306"/>
                  </a:lnTo>
                  <a:lnTo>
                    <a:pt x="309283" y="803783"/>
                  </a:lnTo>
                  <a:lnTo>
                    <a:pt x="374357" y="837971"/>
                  </a:lnTo>
                  <a:lnTo>
                    <a:pt x="389839" y="808494"/>
                  </a:lnTo>
                  <a:close/>
                </a:path>
                <a:path w="4015104" h="2819400">
                  <a:moveTo>
                    <a:pt x="415505" y="2562453"/>
                  </a:moveTo>
                  <a:lnTo>
                    <a:pt x="379780" y="2560764"/>
                  </a:lnTo>
                  <a:lnTo>
                    <a:pt x="376301" y="2634183"/>
                  </a:lnTo>
                  <a:lnTo>
                    <a:pt x="412038" y="2635872"/>
                  </a:lnTo>
                  <a:lnTo>
                    <a:pt x="415505" y="2562453"/>
                  </a:lnTo>
                  <a:close/>
                </a:path>
                <a:path w="4015104" h="2819400">
                  <a:moveTo>
                    <a:pt x="420801" y="749554"/>
                  </a:moveTo>
                  <a:lnTo>
                    <a:pt x="355727" y="715378"/>
                  </a:lnTo>
                  <a:lnTo>
                    <a:pt x="340245" y="744842"/>
                  </a:lnTo>
                  <a:lnTo>
                    <a:pt x="405320" y="779030"/>
                  </a:lnTo>
                  <a:lnTo>
                    <a:pt x="420801" y="749554"/>
                  </a:lnTo>
                  <a:close/>
                </a:path>
                <a:path w="4015104" h="2819400">
                  <a:moveTo>
                    <a:pt x="451764" y="690613"/>
                  </a:moveTo>
                  <a:lnTo>
                    <a:pt x="386689" y="656437"/>
                  </a:lnTo>
                  <a:lnTo>
                    <a:pt x="371208" y="685901"/>
                  </a:lnTo>
                  <a:lnTo>
                    <a:pt x="436283" y="720090"/>
                  </a:lnTo>
                  <a:lnTo>
                    <a:pt x="451764" y="690613"/>
                  </a:lnTo>
                  <a:close/>
                </a:path>
                <a:path w="4015104" h="2819400">
                  <a:moveTo>
                    <a:pt x="482727" y="631672"/>
                  </a:moveTo>
                  <a:lnTo>
                    <a:pt x="417652" y="597496"/>
                  </a:lnTo>
                  <a:lnTo>
                    <a:pt x="402170" y="626960"/>
                  </a:lnTo>
                  <a:lnTo>
                    <a:pt x="467245" y="661149"/>
                  </a:lnTo>
                  <a:lnTo>
                    <a:pt x="482727" y="631672"/>
                  </a:lnTo>
                  <a:close/>
                </a:path>
                <a:path w="4015104" h="2819400">
                  <a:moveTo>
                    <a:pt x="486968" y="2565831"/>
                  </a:moveTo>
                  <a:lnTo>
                    <a:pt x="451243" y="2564142"/>
                  </a:lnTo>
                  <a:lnTo>
                    <a:pt x="447763" y="2637561"/>
                  </a:lnTo>
                  <a:lnTo>
                    <a:pt x="483489" y="2639263"/>
                  </a:lnTo>
                  <a:lnTo>
                    <a:pt x="486968" y="2565831"/>
                  </a:lnTo>
                  <a:close/>
                </a:path>
                <a:path w="4015104" h="2819400">
                  <a:moveTo>
                    <a:pt x="558431" y="2569210"/>
                  </a:moveTo>
                  <a:lnTo>
                    <a:pt x="522693" y="2567521"/>
                  </a:lnTo>
                  <a:lnTo>
                    <a:pt x="519226" y="2640952"/>
                  </a:lnTo>
                  <a:lnTo>
                    <a:pt x="554951" y="2642641"/>
                  </a:lnTo>
                  <a:lnTo>
                    <a:pt x="558431" y="2569210"/>
                  </a:lnTo>
                  <a:close/>
                </a:path>
                <a:path w="4015104" h="2819400">
                  <a:moveTo>
                    <a:pt x="594410" y="565315"/>
                  </a:moveTo>
                  <a:lnTo>
                    <a:pt x="563092" y="550316"/>
                  </a:lnTo>
                  <a:lnTo>
                    <a:pt x="531342" y="616610"/>
                  </a:lnTo>
                  <a:lnTo>
                    <a:pt x="562648" y="631609"/>
                  </a:lnTo>
                  <a:lnTo>
                    <a:pt x="594410" y="565315"/>
                  </a:lnTo>
                  <a:close/>
                </a:path>
                <a:path w="4015104" h="2819400">
                  <a:moveTo>
                    <a:pt x="629881" y="2572588"/>
                  </a:moveTo>
                  <a:lnTo>
                    <a:pt x="594156" y="2570899"/>
                  </a:lnTo>
                  <a:lnTo>
                    <a:pt x="590677" y="2644330"/>
                  </a:lnTo>
                  <a:lnTo>
                    <a:pt x="626414" y="2646019"/>
                  </a:lnTo>
                  <a:lnTo>
                    <a:pt x="629881" y="2572588"/>
                  </a:lnTo>
                  <a:close/>
                </a:path>
                <a:path w="4015104" h="2819400">
                  <a:moveTo>
                    <a:pt x="657034" y="595325"/>
                  </a:moveTo>
                  <a:lnTo>
                    <a:pt x="625729" y="580313"/>
                  </a:lnTo>
                  <a:lnTo>
                    <a:pt x="593966" y="646607"/>
                  </a:lnTo>
                  <a:lnTo>
                    <a:pt x="625284" y="661606"/>
                  </a:lnTo>
                  <a:lnTo>
                    <a:pt x="657034" y="595325"/>
                  </a:lnTo>
                  <a:close/>
                </a:path>
                <a:path w="4015104" h="2819400">
                  <a:moveTo>
                    <a:pt x="691654" y="34277"/>
                  </a:moveTo>
                  <a:lnTo>
                    <a:pt x="626618" y="0"/>
                  </a:lnTo>
                  <a:lnTo>
                    <a:pt x="617651" y="17018"/>
                  </a:lnTo>
                  <a:lnTo>
                    <a:pt x="682675" y="51295"/>
                  </a:lnTo>
                  <a:lnTo>
                    <a:pt x="691654" y="34277"/>
                  </a:lnTo>
                  <a:close/>
                </a:path>
                <a:path w="4015104" h="2819400">
                  <a:moveTo>
                    <a:pt x="701344" y="2575979"/>
                  </a:moveTo>
                  <a:lnTo>
                    <a:pt x="665619" y="2574290"/>
                  </a:lnTo>
                  <a:lnTo>
                    <a:pt x="662139" y="2647708"/>
                  </a:lnTo>
                  <a:lnTo>
                    <a:pt x="697865" y="2649397"/>
                  </a:lnTo>
                  <a:lnTo>
                    <a:pt x="701344" y="2575979"/>
                  </a:lnTo>
                  <a:close/>
                </a:path>
                <a:path w="4015104" h="2819400">
                  <a:moveTo>
                    <a:pt x="719670" y="625322"/>
                  </a:moveTo>
                  <a:lnTo>
                    <a:pt x="688352" y="610323"/>
                  </a:lnTo>
                  <a:lnTo>
                    <a:pt x="656590" y="676617"/>
                  </a:lnTo>
                  <a:lnTo>
                    <a:pt x="687908" y="691616"/>
                  </a:lnTo>
                  <a:lnTo>
                    <a:pt x="719670" y="625322"/>
                  </a:lnTo>
                  <a:close/>
                </a:path>
                <a:path w="4015104" h="2819400">
                  <a:moveTo>
                    <a:pt x="739787" y="96113"/>
                  </a:moveTo>
                  <a:lnTo>
                    <a:pt x="706272" y="80810"/>
                  </a:lnTo>
                  <a:lnTo>
                    <a:pt x="675754" y="147688"/>
                  </a:lnTo>
                  <a:lnTo>
                    <a:pt x="709269" y="162979"/>
                  </a:lnTo>
                  <a:lnTo>
                    <a:pt x="739787" y="96113"/>
                  </a:lnTo>
                  <a:close/>
                </a:path>
                <a:path w="4015104" h="2819400">
                  <a:moveTo>
                    <a:pt x="782294" y="655332"/>
                  </a:moveTo>
                  <a:lnTo>
                    <a:pt x="750989" y="640334"/>
                  </a:lnTo>
                  <a:lnTo>
                    <a:pt x="719226" y="706615"/>
                  </a:lnTo>
                  <a:lnTo>
                    <a:pt x="750544" y="721626"/>
                  </a:lnTo>
                  <a:lnTo>
                    <a:pt x="782294" y="655332"/>
                  </a:lnTo>
                  <a:close/>
                </a:path>
                <a:path w="4015104" h="2819400">
                  <a:moveTo>
                    <a:pt x="806831" y="126707"/>
                  </a:moveTo>
                  <a:lnTo>
                    <a:pt x="773315" y="111404"/>
                  </a:lnTo>
                  <a:lnTo>
                    <a:pt x="742797" y="178282"/>
                  </a:lnTo>
                  <a:lnTo>
                    <a:pt x="776312" y="193573"/>
                  </a:lnTo>
                  <a:lnTo>
                    <a:pt x="806831" y="126707"/>
                  </a:lnTo>
                  <a:close/>
                </a:path>
                <a:path w="4015104" h="2819400">
                  <a:moveTo>
                    <a:pt x="844931" y="685330"/>
                  </a:moveTo>
                  <a:lnTo>
                    <a:pt x="813612" y="670331"/>
                  </a:lnTo>
                  <a:lnTo>
                    <a:pt x="781850" y="736625"/>
                  </a:lnTo>
                  <a:lnTo>
                    <a:pt x="813168" y="751624"/>
                  </a:lnTo>
                  <a:lnTo>
                    <a:pt x="844931" y="685330"/>
                  </a:lnTo>
                  <a:close/>
                </a:path>
                <a:path w="4015104" h="2819400">
                  <a:moveTo>
                    <a:pt x="873874" y="157302"/>
                  </a:moveTo>
                  <a:lnTo>
                    <a:pt x="840359" y="141998"/>
                  </a:lnTo>
                  <a:lnTo>
                    <a:pt x="809840" y="208876"/>
                  </a:lnTo>
                  <a:lnTo>
                    <a:pt x="843356" y="224180"/>
                  </a:lnTo>
                  <a:lnTo>
                    <a:pt x="873874" y="157302"/>
                  </a:lnTo>
                  <a:close/>
                </a:path>
                <a:path w="4015104" h="2819400">
                  <a:moveTo>
                    <a:pt x="907554" y="715340"/>
                  </a:moveTo>
                  <a:lnTo>
                    <a:pt x="876249" y="700341"/>
                  </a:lnTo>
                  <a:lnTo>
                    <a:pt x="844486" y="766635"/>
                  </a:lnTo>
                  <a:lnTo>
                    <a:pt x="875804" y="781634"/>
                  </a:lnTo>
                  <a:lnTo>
                    <a:pt x="907554" y="715340"/>
                  </a:lnTo>
                  <a:close/>
                </a:path>
                <a:path w="4015104" h="2819400">
                  <a:moveTo>
                    <a:pt x="940917" y="187896"/>
                  </a:moveTo>
                  <a:lnTo>
                    <a:pt x="907402" y="172605"/>
                  </a:lnTo>
                  <a:lnTo>
                    <a:pt x="876884" y="239471"/>
                  </a:lnTo>
                  <a:lnTo>
                    <a:pt x="910399" y="254774"/>
                  </a:lnTo>
                  <a:lnTo>
                    <a:pt x="940917" y="187896"/>
                  </a:lnTo>
                  <a:close/>
                </a:path>
                <a:path w="4015104" h="2819400">
                  <a:moveTo>
                    <a:pt x="1007960" y="218490"/>
                  </a:moveTo>
                  <a:lnTo>
                    <a:pt x="974445" y="203200"/>
                  </a:lnTo>
                  <a:lnTo>
                    <a:pt x="943927" y="270065"/>
                  </a:lnTo>
                  <a:lnTo>
                    <a:pt x="977442" y="285369"/>
                  </a:lnTo>
                  <a:lnTo>
                    <a:pt x="1007960" y="218490"/>
                  </a:lnTo>
                  <a:close/>
                </a:path>
                <a:path w="4015104" h="2819400">
                  <a:moveTo>
                    <a:pt x="1008761" y="2590533"/>
                  </a:moveTo>
                  <a:lnTo>
                    <a:pt x="972439" y="2588806"/>
                  </a:lnTo>
                  <a:lnTo>
                    <a:pt x="968971" y="2662237"/>
                  </a:lnTo>
                  <a:lnTo>
                    <a:pt x="1005293" y="2663952"/>
                  </a:lnTo>
                  <a:lnTo>
                    <a:pt x="1008761" y="2590533"/>
                  </a:lnTo>
                  <a:close/>
                </a:path>
                <a:path w="4015104" h="2819400">
                  <a:moveTo>
                    <a:pt x="1075004" y="249085"/>
                  </a:moveTo>
                  <a:lnTo>
                    <a:pt x="1041476" y="233794"/>
                  </a:lnTo>
                  <a:lnTo>
                    <a:pt x="1010970" y="300659"/>
                  </a:lnTo>
                  <a:lnTo>
                    <a:pt x="1044486" y="315963"/>
                  </a:lnTo>
                  <a:lnTo>
                    <a:pt x="1075004" y="249085"/>
                  </a:lnTo>
                  <a:close/>
                </a:path>
                <a:path w="4015104" h="2819400">
                  <a:moveTo>
                    <a:pt x="1081405" y="2593962"/>
                  </a:moveTo>
                  <a:lnTo>
                    <a:pt x="1045083" y="2592247"/>
                  </a:lnTo>
                  <a:lnTo>
                    <a:pt x="1041615" y="2665666"/>
                  </a:lnTo>
                  <a:lnTo>
                    <a:pt x="1077937" y="2667393"/>
                  </a:lnTo>
                  <a:lnTo>
                    <a:pt x="1081405" y="2593962"/>
                  </a:lnTo>
                  <a:close/>
                </a:path>
                <a:path w="4015104" h="2819400">
                  <a:moveTo>
                    <a:pt x="1142047" y="279679"/>
                  </a:moveTo>
                  <a:lnTo>
                    <a:pt x="1108519" y="264388"/>
                  </a:lnTo>
                  <a:lnTo>
                    <a:pt x="1078014" y="331254"/>
                  </a:lnTo>
                  <a:lnTo>
                    <a:pt x="1111529" y="346557"/>
                  </a:lnTo>
                  <a:lnTo>
                    <a:pt x="1142047" y="279679"/>
                  </a:lnTo>
                  <a:close/>
                </a:path>
                <a:path w="4015104" h="2819400">
                  <a:moveTo>
                    <a:pt x="1143774" y="753846"/>
                  </a:moveTo>
                  <a:lnTo>
                    <a:pt x="1079766" y="717715"/>
                  </a:lnTo>
                  <a:lnTo>
                    <a:pt x="1063612" y="746328"/>
                  </a:lnTo>
                  <a:lnTo>
                    <a:pt x="1127633" y="782459"/>
                  </a:lnTo>
                  <a:lnTo>
                    <a:pt x="1143774" y="753846"/>
                  </a:lnTo>
                  <a:close/>
                </a:path>
                <a:path w="4015104" h="2819400">
                  <a:moveTo>
                    <a:pt x="1154049" y="2597404"/>
                  </a:moveTo>
                  <a:lnTo>
                    <a:pt x="1117727" y="2595689"/>
                  </a:lnTo>
                  <a:lnTo>
                    <a:pt x="1114259" y="2669108"/>
                  </a:lnTo>
                  <a:lnTo>
                    <a:pt x="1150581" y="2670822"/>
                  </a:lnTo>
                  <a:lnTo>
                    <a:pt x="1154049" y="2597404"/>
                  </a:lnTo>
                  <a:close/>
                </a:path>
                <a:path w="4015104" h="2819400">
                  <a:moveTo>
                    <a:pt x="1176083" y="696620"/>
                  </a:moveTo>
                  <a:lnTo>
                    <a:pt x="1112062" y="660488"/>
                  </a:lnTo>
                  <a:lnTo>
                    <a:pt x="1095921" y="689102"/>
                  </a:lnTo>
                  <a:lnTo>
                    <a:pt x="1159929" y="725233"/>
                  </a:lnTo>
                  <a:lnTo>
                    <a:pt x="1176083" y="696620"/>
                  </a:lnTo>
                  <a:close/>
                </a:path>
                <a:path w="4015104" h="2819400">
                  <a:moveTo>
                    <a:pt x="1208379" y="639406"/>
                  </a:moveTo>
                  <a:lnTo>
                    <a:pt x="1144371" y="603262"/>
                  </a:lnTo>
                  <a:lnTo>
                    <a:pt x="1128217" y="631875"/>
                  </a:lnTo>
                  <a:lnTo>
                    <a:pt x="1192225" y="668007"/>
                  </a:lnTo>
                  <a:lnTo>
                    <a:pt x="1208379" y="639406"/>
                  </a:lnTo>
                  <a:close/>
                </a:path>
                <a:path w="4015104" h="2819400">
                  <a:moveTo>
                    <a:pt x="1209090" y="310273"/>
                  </a:moveTo>
                  <a:lnTo>
                    <a:pt x="1175562" y="294982"/>
                  </a:lnTo>
                  <a:lnTo>
                    <a:pt x="1145044" y="361848"/>
                  </a:lnTo>
                  <a:lnTo>
                    <a:pt x="1178572" y="377151"/>
                  </a:lnTo>
                  <a:lnTo>
                    <a:pt x="1209090" y="310273"/>
                  </a:lnTo>
                  <a:close/>
                </a:path>
                <a:path w="4015104" h="2819400">
                  <a:moveTo>
                    <a:pt x="1226693" y="2600833"/>
                  </a:moveTo>
                  <a:lnTo>
                    <a:pt x="1190371" y="2599118"/>
                  </a:lnTo>
                  <a:lnTo>
                    <a:pt x="1186903" y="2672550"/>
                  </a:lnTo>
                  <a:lnTo>
                    <a:pt x="1223213" y="2674264"/>
                  </a:lnTo>
                  <a:lnTo>
                    <a:pt x="1226693" y="2600833"/>
                  </a:lnTo>
                  <a:close/>
                </a:path>
                <a:path w="4015104" h="2819400">
                  <a:moveTo>
                    <a:pt x="1240675" y="582180"/>
                  </a:moveTo>
                  <a:lnTo>
                    <a:pt x="1176667" y="546049"/>
                  </a:lnTo>
                  <a:lnTo>
                    <a:pt x="1160513" y="574662"/>
                  </a:lnTo>
                  <a:lnTo>
                    <a:pt x="1224534" y="610793"/>
                  </a:lnTo>
                  <a:lnTo>
                    <a:pt x="1240675" y="582180"/>
                  </a:lnTo>
                  <a:close/>
                </a:path>
                <a:path w="4015104" h="2819400">
                  <a:moveTo>
                    <a:pt x="1272984" y="524954"/>
                  </a:moveTo>
                  <a:lnTo>
                    <a:pt x="1208963" y="488823"/>
                  </a:lnTo>
                  <a:lnTo>
                    <a:pt x="1192822" y="517436"/>
                  </a:lnTo>
                  <a:lnTo>
                    <a:pt x="1256830" y="553567"/>
                  </a:lnTo>
                  <a:lnTo>
                    <a:pt x="1272984" y="524954"/>
                  </a:lnTo>
                  <a:close/>
                </a:path>
                <a:path w="4015104" h="2819400">
                  <a:moveTo>
                    <a:pt x="1299337" y="2604274"/>
                  </a:moveTo>
                  <a:lnTo>
                    <a:pt x="1263015" y="2602560"/>
                  </a:lnTo>
                  <a:lnTo>
                    <a:pt x="1259535" y="2675979"/>
                  </a:lnTo>
                  <a:lnTo>
                    <a:pt x="1295857" y="2677693"/>
                  </a:lnTo>
                  <a:lnTo>
                    <a:pt x="1299337" y="2604274"/>
                  </a:lnTo>
                  <a:close/>
                </a:path>
                <a:path w="4015104" h="2819400">
                  <a:moveTo>
                    <a:pt x="1371981" y="2607716"/>
                  </a:moveTo>
                  <a:lnTo>
                    <a:pt x="1335659" y="2605989"/>
                  </a:lnTo>
                  <a:lnTo>
                    <a:pt x="1332179" y="2679420"/>
                  </a:lnTo>
                  <a:lnTo>
                    <a:pt x="1368501" y="2681135"/>
                  </a:lnTo>
                  <a:lnTo>
                    <a:pt x="1371981" y="2607716"/>
                  </a:lnTo>
                  <a:close/>
                </a:path>
                <a:path w="4015104" h="2819400">
                  <a:moveTo>
                    <a:pt x="1444625" y="2611145"/>
                  </a:moveTo>
                  <a:lnTo>
                    <a:pt x="1408303" y="2609431"/>
                  </a:lnTo>
                  <a:lnTo>
                    <a:pt x="1404823" y="2682849"/>
                  </a:lnTo>
                  <a:lnTo>
                    <a:pt x="1441145" y="2684576"/>
                  </a:lnTo>
                  <a:lnTo>
                    <a:pt x="1444625" y="2611145"/>
                  </a:lnTo>
                  <a:close/>
                </a:path>
                <a:path w="4015104" h="2819400">
                  <a:moveTo>
                    <a:pt x="1620291" y="2639301"/>
                  </a:moveTo>
                  <a:lnTo>
                    <a:pt x="1597977" y="2638450"/>
                  </a:lnTo>
                  <a:lnTo>
                    <a:pt x="1595145" y="2711894"/>
                  </a:lnTo>
                  <a:lnTo>
                    <a:pt x="1617459" y="2712758"/>
                  </a:lnTo>
                  <a:lnTo>
                    <a:pt x="1620291" y="2639301"/>
                  </a:lnTo>
                  <a:close/>
                </a:path>
                <a:path w="4015104" h="2819400">
                  <a:moveTo>
                    <a:pt x="1815249" y="2628023"/>
                  </a:moveTo>
                  <a:lnTo>
                    <a:pt x="1778558" y="2625953"/>
                  </a:lnTo>
                  <a:lnTo>
                    <a:pt x="1774418" y="2699347"/>
                  </a:lnTo>
                  <a:lnTo>
                    <a:pt x="1811096" y="2701417"/>
                  </a:lnTo>
                  <a:lnTo>
                    <a:pt x="1815249" y="2628023"/>
                  </a:lnTo>
                  <a:close/>
                </a:path>
                <a:path w="4015104" h="2819400">
                  <a:moveTo>
                    <a:pt x="1888617" y="2632176"/>
                  </a:moveTo>
                  <a:lnTo>
                    <a:pt x="1851926" y="2630106"/>
                  </a:lnTo>
                  <a:lnTo>
                    <a:pt x="1847786" y="2703499"/>
                  </a:lnTo>
                  <a:lnTo>
                    <a:pt x="1884464" y="2705570"/>
                  </a:lnTo>
                  <a:lnTo>
                    <a:pt x="1888617" y="2632176"/>
                  </a:lnTo>
                  <a:close/>
                </a:path>
                <a:path w="4015104" h="2819400">
                  <a:moveTo>
                    <a:pt x="1961984" y="2636329"/>
                  </a:moveTo>
                  <a:lnTo>
                    <a:pt x="1925294" y="2634246"/>
                  </a:lnTo>
                  <a:lnTo>
                    <a:pt x="1921154" y="2707640"/>
                  </a:lnTo>
                  <a:lnTo>
                    <a:pt x="1957832" y="2709710"/>
                  </a:lnTo>
                  <a:lnTo>
                    <a:pt x="1961984" y="2636329"/>
                  </a:lnTo>
                  <a:close/>
                </a:path>
                <a:path w="4015104" h="2819400">
                  <a:moveTo>
                    <a:pt x="2035352" y="2640469"/>
                  </a:moveTo>
                  <a:lnTo>
                    <a:pt x="1998662" y="2638399"/>
                  </a:lnTo>
                  <a:lnTo>
                    <a:pt x="1994509" y="2711793"/>
                  </a:lnTo>
                  <a:lnTo>
                    <a:pt x="2031199" y="2713863"/>
                  </a:lnTo>
                  <a:lnTo>
                    <a:pt x="2035352" y="2640469"/>
                  </a:lnTo>
                  <a:close/>
                </a:path>
                <a:path w="4015104" h="2819400">
                  <a:moveTo>
                    <a:pt x="2108720" y="2644622"/>
                  </a:moveTo>
                  <a:lnTo>
                    <a:pt x="2072030" y="2642552"/>
                  </a:lnTo>
                  <a:lnTo>
                    <a:pt x="2067877" y="2715933"/>
                  </a:lnTo>
                  <a:lnTo>
                    <a:pt x="2104567" y="2718016"/>
                  </a:lnTo>
                  <a:lnTo>
                    <a:pt x="2108720" y="2644622"/>
                  </a:lnTo>
                  <a:close/>
                </a:path>
                <a:path w="4015104" h="2819400">
                  <a:moveTo>
                    <a:pt x="2182076" y="2648775"/>
                  </a:moveTo>
                  <a:lnTo>
                    <a:pt x="2145398" y="2646692"/>
                  </a:lnTo>
                  <a:lnTo>
                    <a:pt x="2141245" y="2720086"/>
                  </a:lnTo>
                  <a:lnTo>
                    <a:pt x="2177935" y="2722156"/>
                  </a:lnTo>
                  <a:lnTo>
                    <a:pt x="2182076" y="2648775"/>
                  </a:lnTo>
                  <a:close/>
                </a:path>
                <a:path w="4015104" h="2819400">
                  <a:moveTo>
                    <a:pt x="2255443" y="2652915"/>
                  </a:moveTo>
                  <a:lnTo>
                    <a:pt x="2218766" y="2650845"/>
                  </a:lnTo>
                  <a:lnTo>
                    <a:pt x="2214613" y="2724239"/>
                  </a:lnTo>
                  <a:lnTo>
                    <a:pt x="2251303" y="2726309"/>
                  </a:lnTo>
                  <a:lnTo>
                    <a:pt x="2255443" y="2652915"/>
                  </a:lnTo>
                  <a:close/>
                </a:path>
                <a:path w="4015104" h="2819400">
                  <a:moveTo>
                    <a:pt x="2328811" y="2657068"/>
                  </a:moveTo>
                  <a:lnTo>
                    <a:pt x="2292134" y="2654998"/>
                  </a:lnTo>
                  <a:lnTo>
                    <a:pt x="2287981" y="2728379"/>
                  </a:lnTo>
                  <a:lnTo>
                    <a:pt x="2324658" y="2730462"/>
                  </a:lnTo>
                  <a:lnTo>
                    <a:pt x="2328811" y="2657068"/>
                  </a:lnTo>
                  <a:close/>
                </a:path>
                <a:path w="4015104" h="2819400">
                  <a:moveTo>
                    <a:pt x="2402179" y="2661221"/>
                  </a:moveTo>
                  <a:lnTo>
                    <a:pt x="2365502" y="2659138"/>
                  </a:lnTo>
                  <a:lnTo>
                    <a:pt x="2361349" y="2732532"/>
                  </a:lnTo>
                  <a:lnTo>
                    <a:pt x="2398026" y="2734602"/>
                  </a:lnTo>
                  <a:lnTo>
                    <a:pt x="2402179" y="2661221"/>
                  </a:lnTo>
                  <a:close/>
                </a:path>
                <a:path w="4015104" h="2819400">
                  <a:moveTo>
                    <a:pt x="2520467" y="2685351"/>
                  </a:moveTo>
                  <a:lnTo>
                    <a:pt x="2516708" y="2685072"/>
                  </a:lnTo>
                  <a:lnTo>
                    <a:pt x="2511094" y="2758363"/>
                  </a:lnTo>
                  <a:lnTo>
                    <a:pt x="2514866" y="2758656"/>
                  </a:lnTo>
                  <a:lnTo>
                    <a:pt x="2520467" y="2685351"/>
                  </a:lnTo>
                  <a:close/>
                </a:path>
                <a:path w="4015104" h="2819400">
                  <a:moveTo>
                    <a:pt x="2668282" y="2675979"/>
                  </a:moveTo>
                  <a:lnTo>
                    <a:pt x="2632849" y="2674137"/>
                  </a:lnTo>
                  <a:lnTo>
                    <a:pt x="2629039" y="2747543"/>
                  </a:lnTo>
                  <a:lnTo>
                    <a:pt x="2664472" y="2749385"/>
                  </a:lnTo>
                  <a:lnTo>
                    <a:pt x="2668282" y="2675979"/>
                  </a:lnTo>
                  <a:close/>
                </a:path>
                <a:path w="4015104" h="2819400">
                  <a:moveTo>
                    <a:pt x="2739161" y="2679649"/>
                  </a:moveTo>
                  <a:lnTo>
                    <a:pt x="2703728" y="2677820"/>
                  </a:lnTo>
                  <a:lnTo>
                    <a:pt x="2699918" y="2751226"/>
                  </a:lnTo>
                  <a:lnTo>
                    <a:pt x="2735351" y="2753068"/>
                  </a:lnTo>
                  <a:lnTo>
                    <a:pt x="2739161" y="2679649"/>
                  </a:lnTo>
                  <a:close/>
                </a:path>
                <a:path w="4015104" h="2819400">
                  <a:moveTo>
                    <a:pt x="2810040" y="2683332"/>
                  </a:moveTo>
                  <a:lnTo>
                    <a:pt x="2774594" y="2681490"/>
                  </a:lnTo>
                  <a:lnTo>
                    <a:pt x="2770797" y="2754896"/>
                  </a:lnTo>
                  <a:lnTo>
                    <a:pt x="2806230" y="2756738"/>
                  </a:lnTo>
                  <a:lnTo>
                    <a:pt x="2810040" y="2683332"/>
                  </a:lnTo>
                  <a:close/>
                </a:path>
                <a:path w="4015104" h="2819400">
                  <a:moveTo>
                    <a:pt x="2880906" y="2687015"/>
                  </a:moveTo>
                  <a:lnTo>
                    <a:pt x="2845473" y="2685173"/>
                  </a:lnTo>
                  <a:lnTo>
                    <a:pt x="2841663" y="2758579"/>
                  </a:lnTo>
                  <a:lnTo>
                    <a:pt x="2877108" y="2760421"/>
                  </a:lnTo>
                  <a:lnTo>
                    <a:pt x="2880906" y="2687015"/>
                  </a:lnTo>
                  <a:close/>
                </a:path>
                <a:path w="4015104" h="2819400">
                  <a:moveTo>
                    <a:pt x="2951784" y="2690685"/>
                  </a:moveTo>
                  <a:lnTo>
                    <a:pt x="2916351" y="2688844"/>
                  </a:lnTo>
                  <a:lnTo>
                    <a:pt x="2912541" y="2762262"/>
                  </a:lnTo>
                  <a:lnTo>
                    <a:pt x="2947974" y="2764091"/>
                  </a:lnTo>
                  <a:lnTo>
                    <a:pt x="2951784" y="2690685"/>
                  </a:lnTo>
                  <a:close/>
                </a:path>
                <a:path w="4015104" h="2819400">
                  <a:moveTo>
                    <a:pt x="3022663" y="2694368"/>
                  </a:moveTo>
                  <a:lnTo>
                    <a:pt x="2987230" y="2692527"/>
                  </a:lnTo>
                  <a:lnTo>
                    <a:pt x="2983420" y="2765933"/>
                  </a:lnTo>
                  <a:lnTo>
                    <a:pt x="3018853" y="2767774"/>
                  </a:lnTo>
                  <a:lnTo>
                    <a:pt x="3022663" y="2694368"/>
                  </a:lnTo>
                  <a:close/>
                </a:path>
                <a:path w="4015104" h="2819400">
                  <a:moveTo>
                    <a:pt x="3093542" y="2698038"/>
                  </a:moveTo>
                  <a:lnTo>
                    <a:pt x="3058096" y="2696210"/>
                  </a:lnTo>
                  <a:lnTo>
                    <a:pt x="3054286" y="2769616"/>
                  </a:lnTo>
                  <a:lnTo>
                    <a:pt x="3089732" y="2771457"/>
                  </a:lnTo>
                  <a:lnTo>
                    <a:pt x="3093542" y="2698038"/>
                  </a:lnTo>
                  <a:close/>
                </a:path>
                <a:path w="4015104" h="2819400">
                  <a:moveTo>
                    <a:pt x="3164408" y="2701721"/>
                  </a:moveTo>
                  <a:lnTo>
                    <a:pt x="3128975" y="2699880"/>
                  </a:lnTo>
                  <a:lnTo>
                    <a:pt x="3125165" y="2773286"/>
                  </a:lnTo>
                  <a:lnTo>
                    <a:pt x="3160598" y="2775127"/>
                  </a:lnTo>
                  <a:lnTo>
                    <a:pt x="3164408" y="2701721"/>
                  </a:lnTo>
                  <a:close/>
                </a:path>
                <a:path w="4015104" h="2819400">
                  <a:moveTo>
                    <a:pt x="3235287" y="2705392"/>
                  </a:moveTo>
                  <a:lnTo>
                    <a:pt x="3199854" y="2703563"/>
                  </a:lnTo>
                  <a:lnTo>
                    <a:pt x="3196044" y="2776969"/>
                  </a:lnTo>
                  <a:lnTo>
                    <a:pt x="3231477" y="2778810"/>
                  </a:lnTo>
                  <a:lnTo>
                    <a:pt x="3235287" y="2705392"/>
                  </a:lnTo>
                  <a:close/>
                </a:path>
                <a:path w="4015104" h="2819400">
                  <a:moveTo>
                    <a:pt x="3306165" y="2709075"/>
                  </a:moveTo>
                  <a:lnTo>
                    <a:pt x="3270720" y="2707233"/>
                  </a:lnTo>
                  <a:lnTo>
                    <a:pt x="3266910" y="2780639"/>
                  </a:lnTo>
                  <a:lnTo>
                    <a:pt x="3302355" y="2782481"/>
                  </a:lnTo>
                  <a:lnTo>
                    <a:pt x="3306165" y="2709075"/>
                  </a:lnTo>
                  <a:close/>
                </a:path>
                <a:path w="4015104" h="2819400">
                  <a:moveTo>
                    <a:pt x="3377031" y="2712758"/>
                  </a:moveTo>
                  <a:lnTo>
                    <a:pt x="3341598" y="2710916"/>
                  </a:lnTo>
                  <a:lnTo>
                    <a:pt x="3337788" y="2784322"/>
                  </a:lnTo>
                  <a:lnTo>
                    <a:pt x="3373221" y="2786164"/>
                  </a:lnTo>
                  <a:lnTo>
                    <a:pt x="3377031" y="2712758"/>
                  </a:lnTo>
                  <a:close/>
                </a:path>
                <a:path w="4015104" h="2819400">
                  <a:moveTo>
                    <a:pt x="3447910" y="2716428"/>
                  </a:moveTo>
                  <a:lnTo>
                    <a:pt x="3412477" y="2714587"/>
                  </a:lnTo>
                  <a:lnTo>
                    <a:pt x="3408667" y="2788005"/>
                  </a:lnTo>
                  <a:lnTo>
                    <a:pt x="3444100" y="2789834"/>
                  </a:lnTo>
                  <a:lnTo>
                    <a:pt x="3447910" y="2716428"/>
                  </a:lnTo>
                  <a:close/>
                </a:path>
                <a:path w="4015104" h="2819400">
                  <a:moveTo>
                    <a:pt x="3518789" y="2720111"/>
                  </a:moveTo>
                  <a:lnTo>
                    <a:pt x="3483343" y="2718270"/>
                  </a:lnTo>
                  <a:lnTo>
                    <a:pt x="3479546" y="2791676"/>
                  </a:lnTo>
                  <a:lnTo>
                    <a:pt x="3514979" y="2793517"/>
                  </a:lnTo>
                  <a:lnTo>
                    <a:pt x="3518789" y="2720111"/>
                  </a:lnTo>
                  <a:close/>
                </a:path>
                <a:path w="4015104" h="2819400">
                  <a:moveTo>
                    <a:pt x="3589655" y="2723781"/>
                  </a:moveTo>
                  <a:lnTo>
                    <a:pt x="3554222" y="2721940"/>
                  </a:lnTo>
                  <a:lnTo>
                    <a:pt x="3550412" y="2795359"/>
                  </a:lnTo>
                  <a:lnTo>
                    <a:pt x="3585857" y="2797187"/>
                  </a:lnTo>
                  <a:lnTo>
                    <a:pt x="3589655" y="2723781"/>
                  </a:lnTo>
                  <a:close/>
                </a:path>
                <a:path w="4015104" h="2819400">
                  <a:moveTo>
                    <a:pt x="3660533" y="2727464"/>
                  </a:moveTo>
                  <a:lnTo>
                    <a:pt x="3625100" y="2725623"/>
                  </a:lnTo>
                  <a:lnTo>
                    <a:pt x="3621290" y="2799029"/>
                  </a:lnTo>
                  <a:lnTo>
                    <a:pt x="3656723" y="2800870"/>
                  </a:lnTo>
                  <a:lnTo>
                    <a:pt x="3660533" y="2727464"/>
                  </a:lnTo>
                  <a:close/>
                </a:path>
                <a:path w="4015104" h="2819400">
                  <a:moveTo>
                    <a:pt x="3731412" y="2731135"/>
                  </a:moveTo>
                  <a:lnTo>
                    <a:pt x="3695979" y="2729306"/>
                  </a:lnTo>
                  <a:lnTo>
                    <a:pt x="3692169" y="2802712"/>
                  </a:lnTo>
                  <a:lnTo>
                    <a:pt x="3727602" y="2804553"/>
                  </a:lnTo>
                  <a:lnTo>
                    <a:pt x="3731412" y="2731135"/>
                  </a:lnTo>
                  <a:close/>
                </a:path>
                <a:path w="4015104" h="2819400">
                  <a:moveTo>
                    <a:pt x="3802291" y="2734818"/>
                  </a:moveTo>
                  <a:lnTo>
                    <a:pt x="3766845" y="2732976"/>
                  </a:lnTo>
                  <a:lnTo>
                    <a:pt x="3763035" y="2806382"/>
                  </a:lnTo>
                  <a:lnTo>
                    <a:pt x="3798481" y="2808224"/>
                  </a:lnTo>
                  <a:lnTo>
                    <a:pt x="3802291" y="2734818"/>
                  </a:lnTo>
                  <a:close/>
                </a:path>
                <a:path w="4015104" h="2819400">
                  <a:moveTo>
                    <a:pt x="3873157" y="2738488"/>
                  </a:moveTo>
                  <a:lnTo>
                    <a:pt x="3837724" y="2736659"/>
                  </a:lnTo>
                  <a:lnTo>
                    <a:pt x="3833914" y="2810065"/>
                  </a:lnTo>
                  <a:lnTo>
                    <a:pt x="3869347" y="2811907"/>
                  </a:lnTo>
                  <a:lnTo>
                    <a:pt x="3873157" y="2738488"/>
                  </a:lnTo>
                  <a:close/>
                </a:path>
                <a:path w="4015104" h="2819400">
                  <a:moveTo>
                    <a:pt x="3944035" y="2742171"/>
                  </a:moveTo>
                  <a:lnTo>
                    <a:pt x="3908602" y="2740329"/>
                  </a:lnTo>
                  <a:lnTo>
                    <a:pt x="3904792" y="2813735"/>
                  </a:lnTo>
                  <a:lnTo>
                    <a:pt x="3940225" y="2815577"/>
                  </a:lnTo>
                  <a:lnTo>
                    <a:pt x="3944035" y="2742171"/>
                  </a:lnTo>
                  <a:close/>
                </a:path>
                <a:path w="4015104" h="2819400">
                  <a:moveTo>
                    <a:pt x="4014914" y="2745854"/>
                  </a:moveTo>
                  <a:lnTo>
                    <a:pt x="3979468" y="2744012"/>
                  </a:lnTo>
                  <a:lnTo>
                    <a:pt x="3975671" y="2817418"/>
                  </a:lnTo>
                  <a:lnTo>
                    <a:pt x="4011104" y="2819260"/>
                  </a:lnTo>
                  <a:lnTo>
                    <a:pt x="4014914" y="2745854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63417" y="3928554"/>
              <a:ext cx="150317" cy="211327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8650795" y="3715676"/>
              <a:ext cx="5594985" cy="3341370"/>
            </a:xfrm>
            <a:custGeom>
              <a:avLst/>
              <a:gdLst/>
              <a:ahLst/>
              <a:cxnLst/>
              <a:rect l="l" t="t" r="r" b="b"/>
              <a:pathLst>
                <a:path w="5594984" h="3341370">
                  <a:moveTo>
                    <a:pt x="76301" y="3074352"/>
                  </a:moveTo>
                  <a:lnTo>
                    <a:pt x="75425" y="3074327"/>
                  </a:lnTo>
                  <a:lnTo>
                    <a:pt x="75438" y="3073463"/>
                  </a:lnTo>
                  <a:lnTo>
                    <a:pt x="39293" y="3072942"/>
                  </a:lnTo>
                  <a:lnTo>
                    <a:pt x="38696" y="3072930"/>
                  </a:lnTo>
                  <a:lnTo>
                    <a:pt x="2844" y="3071545"/>
                  </a:lnTo>
                  <a:lnTo>
                    <a:pt x="0" y="3145891"/>
                  </a:lnTo>
                  <a:lnTo>
                    <a:pt x="38163" y="3146450"/>
                  </a:lnTo>
                  <a:lnTo>
                    <a:pt x="74396" y="3146958"/>
                  </a:lnTo>
                  <a:lnTo>
                    <a:pt x="74891" y="3111081"/>
                  </a:lnTo>
                  <a:lnTo>
                    <a:pt x="74904" y="3110547"/>
                  </a:lnTo>
                  <a:lnTo>
                    <a:pt x="76301" y="3074352"/>
                  </a:lnTo>
                  <a:close/>
                </a:path>
                <a:path w="5594984" h="3341370">
                  <a:moveTo>
                    <a:pt x="95808" y="2291321"/>
                  </a:moveTo>
                  <a:lnTo>
                    <a:pt x="23241" y="2288616"/>
                  </a:lnTo>
                  <a:lnTo>
                    <a:pt x="21424" y="2337866"/>
                  </a:lnTo>
                  <a:lnTo>
                    <a:pt x="30403" y="2350452"/>
                  </a:lnTo>
                  <a:lnTo>
                    <a:pt x="29476" y="2374633"/>
                  </a:lnTo>
                  <a:lnTo>
                    <a:pt x="30403" y="2374671"/>
                  </a:lnTo>
                  <a:lnTo>
                    <a:pt x="95808" y="2377173"/>
                  </a:lnTo>
                  <a:lnTo>
                    <a:pt x="95808" y="2315540"/>
                  </a:lnTo>
                  <a:lnTo>
                    <a:pt x="95808" y="2291321"/>
                  </a:lnTo>
                  <a:close/>
                </a:path>
                <a:path w="5594984" h="3341370">
                  <a:moveTo>
                    <a:pt x="97091" y="1822081"/>
                  </a:moveTo>
                  <a:lnTo>
                    <a:pt x="23774" y="1818360"/>
                  </a:lnTo>
                  <a:lnTo>
                    <a:pt x="20142" y="1889874"/>
                  </a:lnTo>
                  <a:lnTo>
                    <a:pt x="37960" y="1891728"/>
                  </a:lnTo>
                  <a:lnTo>
                    <a:pt x="37871" y="1894090"/>
                  </a:lnTo>
                  <a:lnTo>
                    <a:pt x="97091" y="1896300"/>
                  </a:lnTo>
                  <a:lnTo>
                    <a:pt x="97091" y="1823961"/>
                  </a:lnTo>
                  <a:lnTo>
                    <a:pt x="97091" y="1822081"/>
                  </a:lnTo>
                  <a:close/>
                </a:path>
                <a:path w="5594984" h="3341370">
                  <a:moveTo>
                    <a:pt x="104813" y="2328164"/>
                  </a:moveTo>
                  <a:lnTo>
                    <a:pt x="96697" y="2316797"/>
                  </a:lnTo>
                  <a:lnTo>
                    <a:pt x="96697" y="2377211"/>
                  </a:lnTo>
                  <a:lnTo>
                    <a:pt x="102933" y="2377440"/>
                  </a:lnTo>
                  <a:lnTo>
                    <a:pt x="104813" y="2328164"/>
                  </a:lnTo>
                  <a:close/>
                </a:path>
                <a:path w="5594984" h="3341370">
                  <a:moveTo>
                    <a:pt x="113969" y="1825713"/>
                  </a:moveTo>
                  <a:lnTo>
                    <a:pt x="97180" y="1823974"/>
                  </a:lnTo>
                  <a:lnTo>
                    <a:pt x="97180" y="1896300"/>
                  </a:lnTo>
                  <a:lnTo>
                    <a:pt x="111328" y="1896821"/>
                  </a:lnTo>
                  <a:lnTo>
                    <a:pt x="113969" y="1825713"/>
                  </a:lnTo>
                  <a:close/>
                </a:path>
                <a:path w="5594984" h="3341370">
                  <a:moveTo>
                    <a:pt x="124155" y="1611464"/>
                  </a:moveTo>
                  <a:lnTo>
                    <a:pt x="69888" y="1608747"/>
                  </a:lnTo>
                  <a:lnTo>
                    <a:pt x="25730" y="1658251"/>
                  </a:lnTo>
                  <a:lnTo>
                    <a:pt x="27698" y="1741119"/>
                  </a:lnTo>
                  <a:lnTo>
                    <a:pt x="25895" y="1776450"/>
                  </a:lnTo>
                  <a:lnTo>
                    <a:pt x="27698" y="1776552"/>
                  </a:lnTo>
                  <a:lnTo>
                    <a:pt x="99314" y="1780184"/>
                  </a:lnTo>
                  <a:lnTo>
                    <a:pt x="99910" y="1768411"/>
                  </a:lnTo>
                  <a:lnTo>
                    <a:pt x="101244" y="1742109"/>
                  </a:lnTo>
                  <a:lnTo>
                    <a:pt x="99910" y="1685518"/>
                  </a:lnTo>
                  <a:lnTo>
                    <a:pt x="101333" y="1683918"/>
                  </a:lnTo>
                  <a:lnTo>
                    <a:pt x="120484" y="1684870"/>
                  </a:lnTo>
                  <a:lnTo>
                    <a:pt x="124155" y="1611464"/>
                  </a:lnTo>
                  <a:close/>
                </a:path>
                <a:path w="5594984" h="3341370">
                  <a:moveTo>
                    <a:pt x="205371" y="3048495"/>
                  </a:moveTo>
                  <a:lnTo>
                    <a:pt x="134264" y="3045117"/>
                  </a:lnTo>
                  <a:lnTo>
                    <a:pt x="130975" y="3074251"/>
                  </a:lnTo>
                  <a:lnTo>
                    <a:pt x="127546" y="3074200"/>
                  </a:lnTo>
                  <a:lnTo>
                    <a:pt x="126492" y="3147707"/>
                  </a:lnTo>
                  <a:lnTo>
                    <a:pt x="196557" y="3148711"/>
                  </a:lnTo>
                  <a:lnTo>
                    <a:pt x="199593" y="3121799"/>
                  </a:lnTo>
                  <a:lnTo>
                    <a:pt x="201904" y="3121914"/>
                  </a:lnTo>
                  <a:lnTo>
                    <a:pt x="205371" y="3048495"/>
                  </a:lnTo>
                  <a:close/>
                </a:path>
                <a:path w="5594984" h="3341370">
                  <a:moveTo>
                    <a:pt x="305917" y="1556753"/>
                  </a:moveTo>
                  <a:lnTo>
                    <a:pt x="290830" y="1501241"/>
                  </a:lnTo>
                  <a:lnTo>
                    <a:pt x="301205" y="1481493"/>
                  </a:lnTo>
                  <a:lnTo>
                    <a:pt x="256260" y="1457883"/>
                  </a:lnTo>
                  <a:lnTo>
                    <a:pt x="256260" y="1588681"/>
                  </a:lnTo>
                  <a:lnTo>
                    <a:pt x="232105" y="1560982"/>
                  </a:lnTo>
                  <a:lnTo>
                    <a:pt x="256260" y="1588681"/>
                  </a:lnTo>
                  <a:lnTo>
                    <a:pt x="256260" y="1457883"/>
                  </a:lnTo>
                  <a:lnTo>
                    <a:pt x="236131" y="1447304"/>
                  </a:lnTo>
                  <a:lnTo>
                    <a:pt x="212318" y="1492643"/>
                  </a:lnTo>
                  <a:lnTo>
                    <a:pt x="221691" y="1527124"/>
                  </a:lnTo>
                  <a:lnTo>
                    <a:pt x="150317" y="1579016"/>
                  </a:lnTo>
                  <a:lnTo>
                    <a:pt x="200850" y="1636991"/>
                  </a:lnTo>
                  <a:lnTo>
                    <a:pt x="204406" y="1633893"/>
                  </a:lnTo>
                  <a:lnTo>
                    <a:pt x="227368" y="1613877"/>
                  </a:lnTo>
                  <a:lnTo>
                    <a:pt x="256260" y="1592872"/>
                  </a:lnTo>
                  <a:lnTo>
                    <a:pt x="290830" y="1567726"/>
                  </a:lnTo>
                  <a:lnTo>
                    <a:pt x="305917" y="1556753"/>
                  </a:lnTo>
                  <a:close/>
                </a:path>
                <a:path w="5594984" h="3341370">
                  <a:moveTo>
                    <a:pt x="350126" y="1696351"/>
                  </a:moveTo>
                  <a:lnTo>
                    <a:pt x="269151" y="1603476"/>
                  </a:lnTo>
                  <a:lnTo>
                    <a:pt x="252615" y="1617891"/>
                  </a:lnTo>
                  <a:lnTo>
                    <a:pt x="230733" y="1616786"/>
                  </a:lnTo>
                  <a:lnTo>
                    <a:pt x="229666" y="1637893"/>
                  </a:lnTo>
                  <a:lnTo>
                    <a:pt x="213753" y="1651774"/>
                  </a:lnTo>
                  <a:lnTo>
                    <a:pt x="228155" y="1668310"/>
                  </a:lnTo>
                  <a:lnTo>
                    <a:pt x="227063" y="1690204"/>
                  </a:lnTo>
                  <a:lnTo>
                    <a:pt x="267436" y="1692224"/>
                  </a:lnTo>
                  <a:lnTo>
                    <a:pt x="350126" y="1696351"/>
                  </a:lnTo>
                  <a:close/>
                </a:path>
                <a:path w="5594984" h="3341370">
                  <a:moveTo>
                    <a:pt x="536028" y="1031494"/>
                  </a:moveTo>
                  <a:lnTo>
                    <a:pt x="470928" y="1000302"/>
                  </a:lnTo>
                  <a:lnTo>
                    <a:pt x="437362" y="1064196"/>
                  </a:lnTo>
                  <a:lnTo>
                    <a:pt x="502450" y="1098384"/>
                  </a:lnTo>
                  <a:lnTo>
                    <a:pt x="503059" y="1097203"/>
                  </a:lnTo>
                  <a:lnTo>
                    <a:pt x="504266" y="1097775"/>
                  </a:lnTo>
                  <a:lnTo>
                    <a:pt x="536028" y="1031494"/>
                  </a:lnTo>
                  <a:close/>
                </a:path>
                <a:path w="5594984" h="3341370">
                  <a:moveTo>
                    <a:pt x="677938" y="564502"/>
                  </a:moveTo>
                  <a:lnTo>
                    <a:pt x="676135" y="563562"/>
                  </a:lnTo>
                  <a:lnTo>
                    <a:pt x="676986" y="561695"/>
                  </a:lnTo>
                  <a:lnTo>
                    <a:pt x="644347" y="546811"/>
                  </a:lnTo>
                  <a:lnTo>
                    <a:pt x="612914" y="530225"/>
                  </a:lnTo>
                  <a:lnTo>
                    <a:pt x="577634" y="597154"/>
                  </a:lnTo>
                  <a:lnTo>
                    <a:pt x="628294" y="620280"/>
                  </a:lnTo>
                  <a:lnTo>
                    <a:pt x="646468" y="628561"/>
                  </a:lnTo>
                  <a:lnTo>
                    <a:pt x="661250" y="596176"/>
                  </a:lnTo>
                  <a:lnTo>
                    <a:pt x="677938" y="564502"/>
                  </a:lnTo>
                  <a:close/>
                </a:path>
                <a:path w="5594984" h="3341370">
                  <a:moveTo>
                    <a:pt x="762596" y="460286"/>
                  </a:moveTo>
                  <a:lnTo>
                    <a:pt x="730897" y="445604"/>
                  </a:lnTo>
                  <a:lnTo>
                    <a:pt x="674992" y="412457"/>
                  </a:lnTo>
                  <a:lnTo>
                    <a:pt x="639838" y="479145"/>
                  </a:lnTo>
                  <a:lnTo>
                    <a:pt x="670750" y="495452"/>
                  </a:lnTo>
                  <a:lnTo>
                    <a:pt x="671537" y="495858"/>
                  </a:lnTo>
                  <a:lnTo>
                    <a:pt x="722007" y="525767"/>
                  </a:lnTo>
                  <a:lnTo>
                    <a:pt x="730034" y="530517"/>
                  </a:lnTo>
                  <a:lnTo>
                    <a:pt x="732523" y="525157"/>
                  </a:lnTo>
                  <a:lnTo>
                    <a:pt x="762596" y="460286"/>
                  </a:lnTo>
                  <a:close/>
                </a:path>
                <a:path w="5594984" h="3341370">
                  <a:moveTo>
                    <a:pt x="895565" y="106908"/>
                  </a:moveTo>
                  <a:lnTo>
                    <a:pt x="828192" y="77520"/>
                  </a:lnTo>
                  <a:lnTo>
                    <a:pt x="823595" y="88061"/>
                  </a:lnTo>
                  <a:lnTo>
                    <a:pt x="890968" y="117462"/>
                  </a:lnTo>
                  <a:lnTo>
                    <a:pt x="895565" y="106908"/>
                  </a:lnTo>
                  <a:close/>
                </a:path>
                <a:path w="5594984" h="3341370">
                  <a:moveTo>
                    <a:pt x="929335" y="28422"/>
                  </a:moveTo>
                  <a:lnTo>
                    <a:pt x="862025" y="0"/>
                  </a:lnTo>
                  <a:lnTo>
                    <a:pt x="832802" y="66979"/>
                  </a:lnTo>
                  <a:lnTo>
                    <a:pt x="900176" y="96380"/>
                  </a:lnTo>
                  <a:lnTo>
                    <a:pt x="900341" y="95973"/>
                  </a:lnTo>
                  <a:lnTo>
                    <a:pt x="900747" y="96139"/>
                  </a:lnTo>
                  <a:lnTo>
                    <a:pt x="929335" y="28422"/>
                  </a:lnTo>
                  <a:close/>
                </a:path>
                <a:path w="5594984" h="3341370">
                  <a:moveTo>
                    <a:pt x="940358" y="3083255"/>
                  </a:moveTo>
                  <a:lnTo>
                    <a:pt x="873518" y="3080093"/>
                  </a:lnTo>
                  <a:lnTo>
                    <a:pt x="861263" y="3129457"/>
                  </a:lnTo>
                  <a:lnTo>
                    <a:pt x="837361" y="3130067"/>
                  </a:lnTo>
                  <a:lnTo>
                    <a:pt x="794689" y="3076359"/>
                  </a:lnTo>
                  <a:lnTo>
                    <a:pt x="741311" y="3073844"/>
                  </a:lnTo>
                  <a:lnTo>
                    <a:pt x="737844" y="3147263"/>
                  </a:lnTo>
                  <a:lnTo>
                    <a:pt x="757897" y="3148215"/>
                  </a:lnTo>
                  <a:lnTo>
                    <a:pt x="802614" y="3204489"/>
                  </a:lnTo>
                  <a:lnTo>
                    <a:pt x="919111" y="3201505"/>
                  </a:lnTo>
                  <a:lnTo>
                    <a:pt x="930313" y="3156369"/>
                  </a:lnTo>
                  <a:lnTo>
                    <a:pt x="936891" y="3156686"/>
                  </a:lnTo>
                  <a:lnTo>
                    <a:pt x="940358" y="3083255"/>
                  </a:lnTo>
                  <a:close/>
                </a:path>
                <a:path w="5594984" h="3341370">
                  <a:moveTo>
                    <a:pt x="1009446" y="62255"/>
                  </a:moveTo>
                  <a:lnTo>
                    <a:pt x="942619" y="34036"/>
                  </a:lnTo>
                  <a:lnTo>
                    <a:pt x="914031" y="101752"/>
                  </a:lnTo>
                  <a:lnTo>
                    <a:pt x="914908" y="102120"/>
                  </a:lnTo>
                  <a:lnTo>
                    <a:pt x="901052" y="137502"/>
                  </a:lnTo>
                  <a:lnTo>
                    <a:pt x="885609" y="129743"/>
                  </a:lnTo>
                  <a:lnTo>
                    <a:pt x="886371" y="128003"/>
                  </a:lnTo>
                  <a:lnTo>
                    <a:pt x="818997" y="98602"/>
                  </a:lnTo>
                  <a:lnTo>
                    <a:pt x="790359" y="164223"/>
                  </a:lnTo>
                  <a:lnTo>
                    <a:pt x="813435" y="175793"/>
                  </a:lnTo>
                  <a:lnTo>
                    <a:pt x="812965" y="176809"/>
                  </a:lnTo>
                  <a:lnTo>
                    <a:pt x="813435" y="177038"/>
                  </a:lnTo>
                  <a:lnTo>
                    <a:pt x="879665" y="207721"/>
                  </a:lnTo>
                  <a:lnTo>
                    <a:pt x="885609" y="194906"/>
                  </a:lnTo>
                  <a:lnTo>
                    <a:pt x="899172" y="165633"/>
                  </a:lnTo>
                  <a:lnTo>
                    <a:pt x="908050" y="146469"/>
                  </a:lnTo>
                  <a:lnTo>
                    <a:pt x="910107" y="147421"/>
                  </a:lnTo>
                  <a:lnTo>
                    <a:pt x="914908" y="149656"/>
                  </a:lnTo>
                  <a:lnTo>
                    <a:pt x="963777" y="172415"/>
                  </a:lnTo>
                  <a:lnTo>
                    <a:pt x="992784" y="110159"/>
                  </a:lnTo>
                  <a:lnTo>
                    <a:pt x="994816" y="105791"/>
                  </a:lnTo>
                  <a:lnTo>
                    <a:pt x="992784" y="104838"/>
                  </a:lnTo>
                  <a:lnTo>
                    <a:pt x="1009446" y="62255"/>
                  </a:lnTo>
                  <a:close/>
                </a:path>
                <a:path w="5594984" h="3341370">
                  <a:moveTo>
                    <a:pt x="1115720" y="1307249"/>
                  </a:moveTo>
                  <a:lnTo>
                    <a:pt x="1051712" y="1271117"/>
                  </a:lnTo>
                  <a:lnTo>
                    <a:pt x="1042695" y="1287094"/>
                  </a:lnTo>
                  <a:lnTo>
                    <a:pt x="1016431" y="1290472"/>
                  </a:lnTo>
                  <a:lnTo>
                    <a:pt x="1006157" y="1286725"/>
                  </a:lnTo>
                  <a:lnTo>
                    <a:pt x="988123" y="1248079"/>
                  </a:lnTo>
                  <a:lnTo>
                    <a:pt x="943114" y="1226515"/>
                  </a:lnTo>
                  <a:lnTo>
                    <a:pt x="911352" y="1292809"/>
                  </a:lnTo>
                  <a:lnTo>
                    <a:pt x="932637" y="1303007"/>
                  </a:lnTo>
                  <a:lnTo>
                    <a:pt x="952398" y="1345361"/>
                  </a:lnTo>
                  <a:lnTo>
                    <a:pt x="1008049" y="1365669"/>
                  </a:lnTo>
                  <a:lnTo>
                    <a:pt x="1088605" y="1355280"/>
                  </a:lnTo>
                  <a:lnTo>
                    <a:pt x="1115720" y="1307249"/>
                  </a:lnTo>
                  <a:close/>
                </a:path>
                <a:path w="5594984" h="3341370">
                  <a:moveTo>
                    <a:pt x="1322324" y="941209"/>
                  </a:moveTo>
                  <a:lnTo>
                    <a:pt x="1300403" y="907097"/>
                  </a:lnTo>
                  <a:lnTo>
                    <a:pt x="1302702" y="847242"/>
                  </a:lnTo>
                  <a:lnTo>
                    <a:pt x="1246847" y="821753"/>
                  </a:lnTo>
                  <a:lnTo>
                    <a:pt x="1216329" y="888631"/>
                  </a:lnTo>
                  <a:lnTo>
                    <a:pt x="1227353" y="893660"/>
                  </a:lnTo>
                  <a:lnTo>
                    <a:pt x="1226058" y="927392"/>
                  </a:lnTo>
                  <a:lnTo>
                    <a:pt x="1227353" y="929411"/>
                  </a:lnTo>
                  <a:lnTo>
                    <a:pt x="1236535" y="943673"/>
                  </a:lnTo>
                  <a:lnTo>
                    <a:pt x="1229360" y="956386"/>
                  </a:lnTo>
                  <a:lnTo>
                    <a:pt x="1236535" y="960437"/>
                  </a:lnTo>
                  <a:lnTo>
                    <a:pt x="1293368" y="992517"/>
                  </a:lnTo>
                  <a:lnTo>
                    <a:pt x="1300403" y="980059"/>
                  </a:lnTo>
                  <a:lnTo>
                    <a:pt x="1322324" y="941209"/>
                  </a:lnTo>
                  <a:close/>
                </a:path>
                <a:path w="5594984" h="3341370">
                  <a:moveTo>
                    <a:pt x="1563700" y="354063"/>
                  </a:moveTo>
                  <a:lnTo>
                    <a:pt x="1548460" y="346468"/>
                  </a:lnTo>
                  <a:lnTo>
                    <a:pt x="1548460" y="384352"/>
                  </a:lnTo>
                  <a:lnTo>
                    <a:pt x="1515148" y="370852"/>
                  </a:lnTo>
                  <a:lnTo>
                    <a:pt x="1523834" y="374370"/>
                  </a:lnTo>
                  <a:lnTo>
                    <a:pt x="1548460" y="384352"/>
                  </a:lnTo>
                  <a:lnTo>
                    <a:pt x="1548460" y="346468"/>
                  </a:lnTo>
                  <a:lnTo>
                    <a:pt x="1495272" y="319925"/>
                  </a:lnTo>
                  <a:lnTo>
                    <a:pt x="1474622" y="370827"/>
                  </a:lnTo>
                  <a:lnTo>
                    <a:pt x="1474266" y="371602"/>
                  </a:lnTo>
                  <a:lnTo>
                    <a:pt x="1459484" y="403326"/>
                  </a:lnTo>
                  <a:lnTo>
                    <a:pt x="1497990" y="421271"/>
                  </a:lnTo>
                  <a:lnTo>
                    <a:pt x="1527835" y="435165"/>
                  </a:lnTo>
                  <a:lnTo>
                    <a:pt x="1547901" y="385724"/>
                  </a:lnTo>
                  <a:lnTo>
                    <a:pt x="1548460" y="384619"/>
                  </a:lnTo>
                  <a:lnTo>
                    <a:pt x="1563700" y="354063"/>
                  </a:lnTo>
                  <a:close/>
                </a:path>
                <a:path w="5594984" h="3341370">
                  <a:moveTo>
                    <a:pt x="1579892" y="3133763"/>
                  </a:moveTo>
                  <a:lnTo>
                    <a:pt x="1557566" y="3132899"/>
                  </a:lnTo>
                  <a:lnTo>
                    <a:pt x="1536103" y="3111436"/>
                  </a:lnTo>
                  <a:lnTo>
                    <a:pt x="1485188" y="3109036"/>
                  </a:lnTo>
                  <a:lnTo>
                    <a:pt x="1481709" y="3182455"/>
                  </a:lnTo>
                  <a:lnTo>
                    <a:pt x="1504226" y="3183521"/>
                  </a:lnTo>
                  <a:lnTo>
                    <a:pt x="1525955" y="3205251"/>
                  </a:lnTo>
                  <a:lnTo>
                    <a:pt x="1577073" y="3207220"/>
                  </a:lnTo>
                  <a:lnTo>
                    <a:pt x="1579892" y="3133763"/>
                  </a:lnTo>
                  <a:close/>
                </a:path>
                <a:path w="5594984" h="3341370">
                  <a:moveTo>
                    <a:pt x="1641182" y="392709"/>
                  </a:moveTo>
                  <a:lnTo>
                    <a:pt x="1578381" y="361378"/>
                  </a:lnTo>
                  <a:lnTo>
                    <a:pt x="1545564" y="427151"/>
                  </a:lnTo>
                  <a:lnTo>
                    <a:pt x="1548523" y="428637"/>
                  </a:lnTo>
                  <a:lnTo>
                    <a:pt x="1542999" y="442988"/>
                  </a:lnTo>
                  <a:lnTo>
                    <a:pt x="1589900" y="463715"/>
                  </a:lnTo>
                  <a:lnTo>
                    <a:pt x="1608670" y="471995"/>
                  </a:lnTo>
                  <a:lnTo>
                    <a:pt x="1638363" y="404761"/>
                  </a:lnTo>
                  <a:lnTo>
                    <a:pt x="1636788" y="404075"/>
                  </a:lnTo>
                  <a:lnTo>
                    <a:pt x="1641182" y="392709"/>
                  </a:lnTo>
                  <a:close/>
                </a:path>
                <a:path w="5594984" h="3341370">
                  <a:moveTo>
                    <a:pt x="1746123" y="3120059"/>
                  </a:moveTo>
                  <a:lnTo>
                    <a:pt x="1695564" y="3117202"/>
                  </a:lnTo>
                  <a:lnTo>
                    <a:pt x="1670075" y="3137230"/>
                  </a:lnTo>
                  <a:lnTo>
                    <a:pt x="1646847" y="3136341"/>
                  </a:lnTo>
                  <a:lnTo>
                    <a:pt x="1644015" y="3209798"/>
                  </a:lnTo>
                  <a:lnTo>
                    <a:pt x="1694243" y="3211715"/>
                  </a:lnTo>
                  <a:lnTo>
                    <a:pt x="1719148" y="3192157"/>
                  </a:lnTo>
                  <a:lnTo>
                    <a:pt x="1741970" y="3193453"/>
                  </a:lnTo>
                  <a:lnTo>
                    <a:pt x="1746123" y="3120059"/>
                  </a:lnTo>
                  <a:close/>
                </a:path>
                <a:path w="5594984" h="3341370">
                  <a:moveTo>
                    <a:pt x="2517178" y="3180956"/>
                  </a:moveTo>
                  <a:lnTo>
                    <a:pt x="2514485" y="3180753"/>
                  </a:lnTo>
                  <a:lnTo>
                    <a:pt x="2514485" y="3163493"/>
                  </a:lnTo>
                  <a:lnTo>
                    <a:pt x="2443111" y="3159468"/>
                  </a:lnTo>
                  <a:lnTo>
                    <a:pt x="2438958" y="3232861"/>
                  </a:lnTo>
                  <a:lnTo>
                    <a:pt x="2440978" y="3232975"/>
                  </a:lnTo>
                  <a:lnTo>
                    <a:pt x="2440978" y="3248837"/>
                  </a:lnTo>
                  <a:lnTo>
                    <a:pt x="2511564" y="3254248"/>
                  </a:lnTo>
                  <a:lnTo>
                    <a:pt x="2514485" y="3216110"/>
                  </a:lnTo>
                  <a:lnTo>
                    <a:pt x="2517178" y="3180956"/>
                  </a:lnTo>
                  <a:close/>
                </a:path>
                <a:path w="5594984" h="3341370">
                  <a:moveTo>
                    <a:pt x="2599766" y="3204743"/>
                  </a:moveTo>
                  <a:lnTo>
                    <a:pt x="2599728" y="3205607"/>
                  </a:lnTo>
                  <a:lnTo>
                    <a:pt x="2599766" y="3204946"/>
                  </a:lnTo>
                  <a:lnTo>
                    <a:pt x="2599766" y="3204743"/>
                  </a:lnTo>
                  <a:close/>
                </a:path>
                <a:path w="5594984" h="3341370">
                  <a:moveTo>
                    <a:pt x="2601658" y="3168485"/>
                  </a:moveTo>
                  <a:lnTo>
                    <a:pt x="2527808" y="3164649"/>
                  </a:lnTo>
                  <a:lnTo>
                    <a:pt x="2525623" y="3219094"/>
                  </a:lnTo>
                  <a:lnTo>
                    <a:pt x="2522867" y="3255111"/>
                  </a:lnTo>
                  <a:lnTo>
                    <a:pt x="2525598" y="3255327"/>
                  </a:lnTo>
                  <a:lnTo>
                    <a:pt x="2561145" y="3258045"/>
                  </a:lnTo>
                  <a:lnTo>
                    <a:pt x="2561145" y="3239986"/>
                  </a:lnTo>
                  <a:lnTo>
                    <a:pt x="2561145" y="3221240"/>
                  </a:lnTo>
                  <a:lnTo>
                    <a:pt x="2562098" y="3221278"/>
                  </a:lnTo>
                  <a:lnTo>
                    <a:pt x="2562098" y="3240036"/>
                  </a:lnTo>
                  <a:lnTo>
                    <a:pt x="2562098" y="3258121"/>
                  </a:lnTo>
                  <a:lnTo>
                    <a:pt x="2597531" y="3260826"/>
                  </a:lnTo>
                  <a:lnTo>
                    <a:pt x="2599728" y="3205607"/>
                  </a:lnTo>
                  <a:lnTo>
                    <a:pt x="2597848" y="3241891"/>
                  </a:lnTo>
                  <a:lnTo>
                    <a:pt x="2599766" y="3204743"/>
                  </a:lnTo>
                  <a:lnTo>
                    <a:pt x="2563698" y="3203308"/>
                  </a:lnTo>
                  <a:lnTo>
                    <a:pt x="2565133" y="3203359"/>
                  </a:lnTo>
                  <a:lnTo>
                    <a:pt x="2599766" y="3204743"/>
                  </a:lnTo>
                  <a:lnTo>
                    <a:pt x="2601658" y="3168485"/>
                  </a:lnTo>
                  <a:close/>
                </a:path>
                <a:path w="5594984" h="3341370">
                  <a:moveTo>
                    <a:pt x="4193603" y="3340227"/>
                  </a:moveTo>
                  <a:lnTo>
                    <a:pt x="4188853" y="3283293"/>
                  </a:lnTo>
                  <a:lnTo>
                    <a:pt x="4190682" y="3249193"/>
                  </a:lnTo>
                  <a:lnTo>
                    <a:pt x="4111942" y="3244939"/>
                  </a:lnTo>
                  <a:lnTo>
                    <a:pt x="4112095" y="3246856"/>
                  </a:lnTo>
                  <a:lnTo>
                    <a:pt x="4054538" y="3243859"/>
                  </a:lnTo>
                  <a:lnTo>
                    <a:pt x="4050728" y="3317278"/>
                  </a:lnTo>
                  <a:lnTo>
                    <a:pt x="4050944" y="3317290"/>
                  </a:lnTo>
                  <a:lnTo>
                    <a:pt x="4050220" y="3332264"/>
                  </a:lnTo>
                  <a:lnTo>
                    <a:pt x="4088701" y="3334410"/>
                  </a:lnTo>
                  <a:lnTo>
                    <a:pt x="4127817" y="3336582"/>
                  </a:lnTo>
                  <a:lnTo>
                    <a:pt x="4150042" y="3337814"/>
                  </a:lnTo>
                  <a:lnTo>
                    <a:pt x="4193603" y="3340227"/>
                  </a:lnTo>
                  <a:close/>
                </a:path>
                <a:path w="5594984" h="3341370">
                  <a:moveTo>
                    <a:pt x="4558601" y="1694675"/>
                  </a:moveTo>
                  <a:lnTo>
                    <a:pt x="4491799" y="1665185"/>
                  </a:lnTo>
                  <a:lnTo>
                    <a:pt x="4462081" y="1732419"/>
                  </a:lnTo>
                  <a:lnTo>
                    <a:pt x="4462589" y="1732648"/>
                  </a:lnTo>
                  <a:lnTo>
                    <a:pt x="4456874" y="1746072"/>
                  </a:lnTo>
                  <a:lnTo>
                    <a:pt x="4504499" y="1768805"/>
                  </a:lnTo>
                  <a:lnTo>
                    <a:pt x="4521771" y="1777034"/>
                  </a:lnTo>
                  <a:lnTo>
                    <a:pt x="4538269" y="1742427"/>
                  </a:lnTo>
                  <a:lnTo>
                    <a:pt x="4538396" y="1742147"/>
                  </a:lnTo>
                  <a:lnTo>
                    <a:pt x="4553394" y="1710690"/>
                  </a:lnTo>
                  <a:lnTo>
                    <a:pt x="4552048" y="1710055"/>
                  </a:lnTo>
                  <a:lnTo>
                    <a:pt x="4558601" y="1694675"/>
                  </a:lnTo>
                  <a:close/>
                </a:path>
                <a:path w="5594984" h="3341370">
                  <a:moveTo>
                    <a:pt x="4572571" y="3319170"/>
                  </a:moveTo>
                  <a:lnTo>
                    <a:pt x="4538154" y="3254260"/>
                  </a:lnTo>
                  <a:lnTo>
                    <a:pt x="4514659" y="3266706"/>
                  </a:lnTo>
                  <a:lnTo>
                    <a:pt x="4488243" y="3265284"/>
                  </a:lnTo>
                  <a:lnTo>
                    <a:pt x="4484179" y="3338677"/>
                  </a:lnTo>
                  <a:lnTo>
                    <a:pt x="4531169" y="3341205"/>
                  </a:lnTo>
                  <a:lnTo>
                    <a:pt x="4572571" y="3319170"/>
                  </a:lnTo>
                  <a:close/>
                </a:path>
                <a:path w="5594984" h="3341370">
                  <a:moveTo>
                    <a:pt x="4685220" y="3264827"/>
                  </a:moveTo>
                  <a:lnTo>
                    <a:pt x="4660201" y="3195701"/>
                  </a:lnTo>
                  <a:lnTo>
                    <a:pt x="4623117" y="3209086"/>
                  </a:lnTo>
                  <a:lnTo>
                    <a:pt x="4588446" y="3227552"/>
                  </a:lnTo>
                  <a:lnTo>
                    <a:pt x="4622863" y="3292462"/>
                  </a:lnTo>
                  <a:lnTo>
                    <a:pt x="4653089" y="3276435"/>
                  </a:lnTo>
                  <a:lnTo>
                    <a:pt x="4685220" y="3264827"/>
                  </a:lnTo>
                  <a:close/>
                </a:path>
                <a:path w="5594984" h="3341370">
                  <a:moveTo>
                    <a:pt x="4834572" y="1815744"/>
                  </a:moveTo>
                  <a:lnTo>
                    <a:pt x="4771072" y="1788985"/>
                  </a:lnTo>
                  <a:lnTo>
                    <a:pt x="4752035" y="1834121"/>
                  </a:lnTo>
                  <a:lnTo>
                    <a:pt x="4756302" y="1822208"/>
                  </a:lnTo>
                  <a:lnTo>
                    <a:pt x="4756848" y="1820938"/>
                  </a:lnTo>
                  <a:lnTo>
                    <a:pt x="4770437" y="1788718"/>
                  </a:lnTo>
                  <a:lnTo>
                    <a:pt x="4700714" y="1759381"/>
                  </a:lnTo>
                  <a:lnTo>
                    <a:pt x="4680928" y="1814576"/>
                  </a:lnTo>
                  <a:lnTo>
                    <a:pt x="4666043" y="1845805"/>
                  </a:lnTo>
                  <a:lnTo>
                    <a:pt x="4680394" y="1852650"/>
                  </a:lnTo>
                  <a:lnTo>
                    <a:pt x="4707953" y="1865795"/>
                  </a:lnTo>
                  <a:lnTo>
                    <a:pt x="4735893" y="1879117"/>
                  </a:lnTo>
                  <a:lnTo>
                    <a:pt x="4742497" y="1860715"/>
                  </a:lnTo>
                  <a:lnTo>
                    <a:pt x="4743729" y="1857260"/>
                  </a:lnTo>
                  <a:lnTo>
                    <a:pt x="4746714" y="1858518"/>
                  </a:lnTo>
                  <a:lnTo>
                    <a:pt x="4741481" y="1877720"/>
                  </a:lnTo>
                  <a:lnTo>
                    <a:pt x="4785296" y="1897151"/>
                  </a:lnTo>
                  <a:lnTo>
                    <a:pt x="4803965" y="1905419"/>
                  </a:lnTo>
                  <a:lnTo>
                    <a:pt x="4833683" y="1838236"/>
                  </a:lnTo>
                  <a:lnTo>
                    <a:pt x="4829010" y="1836166"/>
                  </a:lnTo>
                  <a:lnTo>
                    <a:pt x="4834572" y="1815744"/>
                  </a:lnTo>
                  <a:close/>
                </a:path>
                <a:path w="5594984" h="3341370">
                  <a:moveTo>
                    <a:pt x="5149405" y="1977021"/>
                  </a:moveTo>
                  <a:lnTo>
                    <a:pt x="5144033" y="1974837"/>
                  </a:lnTo>
                  <a:lnTo>
                    <a:pt x="5146103" y="1965413"/>
                  </a:lnTo>
                  <a:lnTo>
                    <a:pt x="5021516" y="1908492"/>
                  </a:lnTo>
                  <a:lnTo>
                    <a:pt x="5002733" y="1953526"/>
                  </a:lnTo>
                  <a:lnTo>
                    <a:pt x="5002466" y="1954149"/>
                  </a:lnTo>
                  <a:lnTo>
                    <a:pt x="4987861" y="1987029"/>
                  </a:lnTo>
                  <a:lnTo>
                    <a:pt x="5051361" y="2015197"/>
                  </a:lnTo>
                  <a:lnTo>
                    <a:pt x="5055806" y="2017166"/>
                  </a:lnTo>
                  <a:lnTo>
                    <a:pt x="5060124" y="2006942"/>
                  </a:lnTo>
                  <a:lnTo>
                    <a:pt x="5061585" y="2007616"/>
                  </a:lnTo>
                  <a:lnTo>
                    <a:pt x="5058981" y="2019566"/>
                  </a:lnTo>
                  <a:lnTo>
                    <a:pt x="5101526" y="2036889"/>
                  </a:lnTo>
                  <a:lnTo>
                    <a:pt x="5121719" y="2045106"/>
                  </a:lnTo>
                  <a:lnTo>
                    <a:pt x="5149405" y="1977021"/>
                  </a:lnTo>
                  <a:close/>
                </a:path>
                <a:path w="5594984" h="3341370">
                  <a:moveTo>
                    <a:pt x="5285295" y="2076373"/>
                  </a:moveTo>
                  <a:lnTo>
                    <a:pt x="5268404" y="2025459"/>
                  </a:lnTo>
                  <a:lnTo>
                    <a:pt x="5218620" y="2005215"/>
                  </a:lnTo>
                  <a:lnTo>
                    <a:pt x="5190934" y="2073300"/>
                  </a:lnTo>
                  <a:lnTo>
                    <a:pt x="5209349" y="2080780"/>
                  </a:lnTo>
                  <a:lnTo>
                    <a:pt x="5215572" y="2099602"/>
                  </a:lnTo>
                  <a:lnTo>
                    <a:pt x="5285295" y="2076373"/>
                  </a:lnTo>
                  <a:close/>
                </a:path>
                <a:path w="5594984" h="3341370">
                  <a:moveTo>
                    <a:pt x="5470842" y="2572804"/>
                  </a:moveTo>
                  <a:lnTo>
                    <a:pt x="5450649" y="2513647"/>
                  </a:lnTo>
                  <a:lnTo>
                    <a:pt x="5430837" y="2513266"/>
                  </a:lnTo>
                  <a:lnTo>
                    <a:pt x="5427408" y="2503030"/>
                  </a:lnTo>
                  <a:lnTo>
                    <a:pt x="5357685" y="2526258"/>
                  </a:lnTo>
                  <a:lnTo>
                    <a:pt x="5377497" y="2585758"/>
                  </a:lnTo>
                  <a:lnTo>
                    <a:pt x="5397817" y="2586151"/>
                  </a:lnTo>
                  <a:lnTo>
                    <a:pt x="5401373" y="2596565"/>
                  </a:lnTo>
                  <a:lnTo>
                    <a:pt x="5470842" y="2572804"/>
                  </a:lnTo>
                  <a:close/>
                </a:path>
                <a:path w="5594984" h="3341370">
                  <a:moveTo>
                    <a:pt x="5594921" y="2935770"/>
                  </a:moveTo>
                  <a:lnTo>
                    <a:pt x="5571299" y="2866821"/>
                  </a:lnTo>
                  <a:lnTo>
                    <a:pt x="5501703" y="2890596"/>
                  </a:lnTo>
                  <a:lnTo>
                    <a:pt x="5501957" y="2891205"/>
                  </a:lnTo>
                  <a:lnTo>
                    <a:pt x="5501322" y="2891421"/>
                  </a:lnTo>
                  <a:lnTo>
                    <a:pt x="5501957" y="2893187"/>
                  </a:lnTo>
                  <a:lnTo>
                    <a:pt x="5526341" y="2960547"/>
                  </a:lnTo>
                  <a:lnTo>
                    <a:pt x="5594921" y="2935770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 descr=""/>
          <p:cNvSpPr txBox="1"/>
          <p:nvPr/>
        </p:nvSpPr>
        <p:spPr>
          <a:xfrm rot="600000">
            <a:off x="9019502" y="5452334"/>
            <a:ext cx="719058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Пр</a:t>
            </a:r>
            <a:r>
              <a:rPr dirty="0" baseline="4629" sz="900" b="1">
                <a:latin typeface="Arial"/>
                <a:cs typeface="Arial"/>
              </a:rPr>
              <a:t>ос</a:t>
            </a:r>
            <a:r>
              <a:rPr dirty="0" baseline="4629" sz="900" b="1">
                <a:latin typeface="Arial"/>
                <a:cs typeface="Arial"/>
              </a:rPr>
              <a:t>пек</a:t>
            </a:r>
            <a:r>
              <a:rPr dirty="0" sz="600" b="1">
                <a:latin typeface="Arial"/>
                <a:cs typeface="Arial"/>
              </a:rPr>
              <a:t>т</a:t>
            </a:r>
            <a:r>
              <a:rPr dirty="0" sz="600" spc="20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Лен</a:t>
            </a:r>
            <a:r>
              <a:rPr dirty="0" sz="600" spc="-10" b="1">
                <a:latin typeface="Arial"/>
                <a:cs typeface="Arial"/>
              </a:rPr>
              <a:t>ина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3</a:t>
            </a:fld>
          </a:p>
        </p:txBody>
      </p:sp>
      <p:sp>
        <p:nvSpPr>
          <p:cNvPr id="48" name="object 48" descr=""/>
          <p:cNvSpPr txBox="1"/>
          <p:nvPr/>
        </p:nvSpPr>
        <p:spPr>
          <a:xfrm>
            <a:off x="9395451" y="6059393"/>
            <a:ext cx="121285" cy="673735"/>
          </a:xfrm>
          <a:prstGeom prst="rect">
            <a:avLst/>
          </a:prstGeom>
        </p:spPr>
        <p:txBody>
          <a:bodyPr wrap="square" lIns="0" tIns="184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600" b="1">
                <a:latin typeface="Arial"/>
                <a:cs typeface="Arial"/>
              </a:rPr>
              <a:t>Ул</a:t>
            </a:r>
            <a:r>
              <a:rPr dirty="0" baseline="4629" sz="900" b="1">
                <a:latin typeface="Arial"/>
                <a:cs typeface="Arial"/>
              </a:rPr>
              <a:t>ица</a:t>
            </a:r>
            <a:r>
              <a:rPr dirty="0" baseline="4629" sz="900" spc="15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Э</a:t>
            </a:r>
            <a:r>
              <a:rPr dirty="0" baseline="9259" sz="900" spc="-15" b="1">
                <a:latin typeface="Arial"/>
                <a:cs typeface="Arial"/>
              </a:rPr>
              <a:t>нгель</a:t>
            </a:r>
            <a:r>
              <a:rPr dirty="0" baseline="13888" sz="900" spc="-15" b="1">
                <a:latin typeface="Arial"/>
                <a:cs typeface="Arial"/>
              </a:rPr>
              <a:t>са</a:t>
            </a:r>
            <a:endParaRPr baseline="13888" sz="900">
              <a:latin typeface="Arial"/>
              <a:cs typeface="Arial"/>
            </a:endParaRPr>
          </a:p>
        </p:txBody>
      </p:sp>
      <p:sp>
        <p:nvSpPr>
          <p:cNvPr id="49" name="object 49" descr=""/>
          <p:cNvSpPr txBox="1"/>
          <p:nvPr/>
        </p:nvSpPr>
        <p:spPr>
          <a:xfrm rot="17880000">
            <a:off x="10313949" y="4834156"/>
            <a:ext cx="577187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5" b="1">
                <a:latin typeface="Arial"/>
                <a:cs typeface="Arial"/>
              </a:rPr>
              <a:t>Артем</a:t>
            </a:r>
            <a:r>
              <a:rPr dirty="0" baseline="4629" sz="900" spc="-427" b="1">
                <a:latin typeface="Arial"/>
                <a:cs typeface="Arial"/>
              </a:rPr>
              <a:t>а</a:t>
            </a:r>
            <a:r>
              <a:rPr dirty="0" baseline="4629" sz="900" spc="750" b="1">
                <a:latin typeface="Arial"/>
                <a:cs typeface="Arial"/>
              </a:rPr>
              <a:t> </a:t>
            </a:r>
            <a:r>
              <a:rPr dirty="0" baseline="4629" sz="900" spc="-382" b="1">
                <a:latin typeface="Arial"/>
                <a:cs typeface="Arial"/>
              </a:rPr>
              <a:t>ул</a:t>
            </a:r>
            <a:r>
              <a:rPr dirty="0" baseline="4629" sz="900" spc="-382" b="1">
                <a:latin typeface="Arial"/>
                <a:cs typeface="Arial"/>
              </a:rPr>
              <a:t>ица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 rot="1320000">
            <a:off x="11882301" y="5540778"/>
            <a:ext cx="851775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Николаевс</a:t>
            </a:r>
            <a:r>
              <a:rPr dirty="0" sz="600" b="1">
                <a:latin typeface="Arial"/>
                <a:cs typeface="Arial"/>
              </a:rPr>
              <a:t>кая</a:t>
            </a:r>
            <a:r>
              <a:rPr dirty="0" sz="600" spc="26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 rot="1440000">
            <a:off x="11381783" y="4774356"/>
            <a:ext cx="965038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Ул</a:t>
            </a:r>
            <a:r>
              <a:rPr dirty="0" baseline="4629" sz="900" b="1">
                <a:latin typeface="Arial"/>
                <a:cs typeface="Arial"/>
              </a:rPr>
              <a:t>ица</a:t>
            </a:r>
            <a:r>
              <a:rPr dirty="0" baseline="4629" sz="900" spc="112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Митроп</a:t>
            </a:r>
            <a:r>
              <a:rPr dirty="0" sz="600" spc="-10" b="1">
                <a:latin typeface="Arial"/>
                <a:cs typeface="Arial"/>
              </a:rPr>
              <a:t>олитская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 rot="17340000">
            <a:off x="12653151" y="5806978"/>
            <a:ext cx="651536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5" b="1">
                <a:latin typeface="Arial"/>
                <a:cs typeface="Arial"/>
              </a:rPr>
              <a:t>То</a:t>
            </a:r>
            <a:r>
              <a:rPr dirty="0" sz="600" spc="-285" b="1">
                <a:latin typeface="Arial"/>
                <a:cs typeface="Arial"/>
              </a:rPr>
              <a:t>ргов</a:t>
            </a:r>
            <a:r>
              <a:rPr dirty="0" baseline="4629" sz="900" spc="-427" b="1">
                <a:latin typeface="Arial"/>
                <a:cs typeface="Arial"/>
              </a:rPr>
              <a:t>ая</a:t>
            </a:r>
            <a:r>
              <a:rPr dirty="0" baseline="4629" sz="900" spc="750" b="1">
                <a:latin typeface="Arial"/>
                <a:cs typeface="Arial"/>
              </a:rPr>
              <a:t> </a:t>
            </a:r>
            <a:r>
              <a:rPr dirty="0" baseline="4629" sz="900" spc="-382" b="1">
                <a:latin typeface="Arial"/>
                <a:cs typeface="Arial"/>
              </a:rPr>
              <a:t>ул</a:t>
            </a:r>
            <a:r>
              <a:rPr dirty="0" baseline="4629" sz="900" spc="-382" b="1">
                <a:latin typeface="Arial"/>
                <a:cs typeface="Arial"/>
              </a:rPr>
              <a:t>ица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3180049" y="6286753"/>
            <a:ext cx="109855" cy="630555"/>
          </a:xfrm>
          <a:prstGeom prst="rect">
            <a:avLst/>
          </a:prstGeom>
        </p:spPr>
        <p:txBody>
          <a:bodyPr wrap="square" lIns="0" tIns="635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baseline="4629" sz="900" b="1">
                <a:latin typeface="Arial"/>
                <a:cs typeface="Arial"/>
              </a:rPr>
              <a:t>З</a:t>
            </a:r>
            <a:r>
              <a:rPr dirty="0" baseline="4629" sz="900" b="1">
                <a:latin typeface="Arial"/>
                <a:cs typeface="Arial"/>
              </a:rPr>
              <a:t>емск</a:t>
            </a:r>
            <a:r>
              <a:rPr dirty="0" baseline="4629" sz="900" b="1">
                <a:latin typeface="Arial"/>
                <a:cs typeface="Arial"/>
              </a:rPr>
              <a:t>ая</a:t>
            </a:r>
            <a:r>
              <a:rPr dirty="0" baseline="4629" sz="900" spc="15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 descr=""/>
          <p:cNvSpPr txBox="1"/>
          <p:nvPr/>
        </p:nvSpPr>
        <p:spPr>
          <a:xfrm rot="4380000">
            <a:off x="13583326" y="6096090"/>
            <a:ext cx="727944" cy="63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00"/>
              </a:lnSpc>
            </a:pPr>
            <a:r>
              <a:rPr dirty="0" baseline="5555" sz="750" spc="-390" b="1">
                <a:latin typeface="Arial"/>
                <a:cs typeface="Arial"/>
              </a:rPr>
              <a:t>Ку</a:t>
            </a:r>
            <a:r>
              <a:rPr dirty="0" baseline="5555" sz="750" spc="-390" b="1">
                <a:latin typeface="Arial"/>
                <a:cs typeface="Arial"/>
              </a:rPr>
              <a:t>зн</a:t>
            </a:r>
            <a:r>
              <a:rPr dirty="0" baseline="5555" sz="750" spc="-390" b="1">
                <a:latin typeface="Arial"/>
                <a:cs typeface="Arial"/>
              </a:rPr>
              <a:t>еч</a:t>
            </a:r>
            <a:r>
              <a:rPr dirty="0" baseline="5555" sz="750" spc="-390" b="1">
                <a:latin typeface="Arial"/>
                <a:cs typeface="Arial"/>
              </a:rPr>
              <a:t>ны</a:t>
            </a:r>
            <a:r>
              <a:rPr dirty="0" sz="500" spc="-260" b="1">
                <a:latin typeface="Arial"/>
                <a:cs typeface="Arial"/>
              </a:rPr>
              <a:t>й</a:t>
            </a:r>
            <a:r>
              <a:rPr dirty="0" sz="500" spc="500" b="1">
                <a:latin typeface="Arial"/>
                <a:cs typeface="Arial"/>
              </a:rPr>
              <a:t> </a:t>
            </a:r>
            <a:r>
              <a:rPr dirty="0" sz="500" spc="-240" b="1">
                <a:latin typeface="Arial"/>
                <a:cs typeface="Arial"/>
              </a:rPr>
              <a:t>пер</a:t>
            </a:r>
            <a:r>
              <a:rPr dirty="0" sz="500" spc="-240" b="1">
                <a:latin typeface="Arial"/>
                <a:cs typeface="Arial"/>
              </a:rPr>
              <a:t>еул</a:t>
            </a:r>
            <a:r>
              <a:rPr dirty="0" sz="500" spc="-240" b="1">
                <a:latin typeface="Arial"/>
                <a:cs typeface="Arial"/>
              </a:rPr>
              <a:t>ок</a:t>
            </a:r>
            <a:endParaRPr sz="5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 rot="180000">
            <a:off x="11514157" y="6974532"/>
            <a:ext cx="793606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И</a:t>
            </a:r>
            <a:r>
              <a:rPr dirty="0" sz="600" b="1">
                <a:latin typeface="Arial"/>
                <a:cs typeface="Arial"/>
              </a:rPr>
              <a:t>тал</a:t>
            </a:r>
            <a:r>
              <a:rPr dirty="0" sz="600" b="1">
                <a:latin typeface="Arial"/>
                <a:cs typeface="Arial"/>
              </a:rPr>
              <a:t>ьянс</a:t>
            </a:r>
            <a:r>
              <a:rPr dirty="0" sz="600" b="1">
                <a:latin typeface="Arial"/>
                <a:cs typeface="Arial"/>
              </a:rPr>
              <a:t>кая</a:t>
            </a:r>
            <a:r>
              <a:rPr dirty="0" sz="600" spc="19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74154" y="335127"/>
            <a:ext cx="14848840" cy="8827770"/>
            <a:chOff x="274154" y="335127"/>
            <a:chExt cx="14848840" cy="882777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5740" y="2844533"/>
              <a:ext cx="12817513" cy="550947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4154" y="335127"/>
              <a:ext cx="14848840" cy="8827770"/>
            </a:xfrm>
            <a:custGeom>
              <a:avLst/>
              <a:gdLst/>
              <a:ahLst/>
              <a:cxnLst/>
              <a:rect l="l" t="t" r="r" b="b"/>
              <a:pathLst>
                <a:path w="14848840" h="8827770">
                  <a:moveTo>
                    <a:pt x="14848369" y="8827439"/>
                  </a:moveTo>
                  <a:lnTo>
                    <a:pt x="14848369" y="0"/>
                  </a:lnTo>
                  <a:lnTo>
                    <a:pt x="0" y="0"/>
                  </a:lnTo>
                  <a:lnTo>
                    <a:pt x="0" y="8827439"/>
                  </a:lnTo>
                  <a:lnTo>
                    <a:pt x="220573" y="8827439"/>
                  </a:lnTo>
                  <a:lnTo>
                    <a:pt x="220573" y="924826"/>
                  </a:lnTo>
                  <a:lnTo>
                    <a:pt x="14391297" y="924826"/>
                  </a:lnTo>
                  <a:lnTo>
                    <a:pt x="14391297" y="8827439"/>
                  </a:lnTo>
                  <a:lnTo>
                    <a:pt x="14848369" y="8827439"/>
                  </a:lnTo>
                  <a:close/>
                </a:path>
                <a:path w="14848840" h="8827770">
                  <a:moveTo>
                    <a:pt x="9070644" y="8827439"/>
                  </a:moveTo>
                  <a:lnTo>
                    <a:pt x="9070644" y="8637981"/>
                  </a:lnTo>
                  <a:lnTo>
                    <a:pt x="220573" y="8637981"/>
                  </a:lnTo>
                  <a:lnTo>
                    <a:pt x="220573" y="8827439"/>
                  </a:lnTo>
                  <a:lnTo>
                    <a:pt x="9070644" y="8827439"/>
                  </a:lnTo>
                  <a:close/>
                </a:path>
                <a:path w="14848840" h="8827770">
                  <a:moveTo>
                    <a:pt x="12115546" y="8715171"/>
                  </a:moveTo>
                  <a:lnTo>
                    <a:pt x="10827994" y="8713317"/>
                  </a:lnTo>
                  <a:lnTo>
                    <a:pt x="10827550" y="8637981"/>
                  </a:lnTo>
                  <a:lnTo>
                    <a:pt x="10521937" y="8637981"/>
                  </a:lnTo>
                  <a:lnTo>
                    <a:pt x="10521937" y="8827439"/>
                  </a:lnTo>
                  <a:lnTo>
                    <a:pt x="12114936" y="8827439"/>
                  </a:lnTo>
                  <a:lnTo>
                    <a:pt x="12115546" y="8715171"/>
                  </a:lnTo>
                  <a:close/>
                </a:path>
                <a:path w="14848840" h="8827770">
                  <a:moveTo>
                    <a:pt x="14391297" y="8827439"/>
                  </a:moveTo>
                  <a:lnTo>
                    <a:pt x="14391297" y="8637981"/>
                  </a:lnTo>
                  <a:lnTo>
                    <a:pt x="10837062" y="8637981"/>
                  </a:lnTo>
                  <a:lnTo>
                    <a:pt x="10837456" y="8703805"/>
                  </a:lnTo>
                  <a:lnTo>
                    <a:pt x="12125121" y="8705659"/>
                  </a:lnTo>
                  <a:lnTo>
                    <a:pt x="12125121" y="8827439"/>
                  </a:lnTo>
                  <a:lnTo>
                    <a:pt x="14391297" y="8827439"/>
                  </a:lnTo>
                  <a:close/>
                </a:path>
                <a:path w="14848840" h="8827770">
                  <a:moveTo>
                    <a:pt x="12125121" y="8827439"/>
                  </a:moveTo>
                  <a:lnTo>
                    <a:pt x="12125121" y="8705659"/>
                  </a:lnTo>
                  <a:lnTo>
                    <a:pt x="12124461" y="8827439"/>
                  </a:lnTo>
                  <a:lnTo>
                    <a:pt x="12125121" y="8827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728" y="1259954"/>
              <a:ext cx="5316664" cy="128658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6046" y="1259954"/>
              <a:ext cx="3104946" cy="214397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6046" y="2403919"/>
              <a:ext cx="1509014" cy="100001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5646" y="1259954"/>
              <a:ext cx="5759805" cy="85661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34815" y="2111451"/>
              <a:ext cx="2663685" cy="257728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93166" y="2111451"/>
              <a:ext cx="1772284" cy="38646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728" y="2541422"/>
              <a:ext cx="443953" cy="643168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62492" y="3023463"/>
              <a:ext cx="39720" cy="80788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05646" y="2620416"/>
              <a:ext cx="1334516" cy="249829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3335" y="2541422"/>
              <a:ext cx="4878057" cy="257728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67508" y="3398812"/>
              <a:ext cx="143484" cy="43253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26861" y="3398812"/>
              <a:ext cx="931122" cy="43253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24417" y="3398812"/>
              <a:ext cx="293635" cy="43253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16470" y="3398812"/>
              <a:ext cx="201351" cy="43253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49268" y="3398812"/>
              <a:ext cx="759607" cy="33987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11705" y="3826230"/>
              <a:ext cx="710594" cy="34250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93445" y="3826230"/>
              <a:ext cx="1337287" cy="36108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67508" y="3826230"/>
              <a:ext cx="143484" cy="43508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26501" y="3826230"/>
              <a:ext cx="931481" cy="43508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61072" y="3826230"/>
              <a:ext cx="356276" cy="21826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67508" y="4256201"/>
              <a:ext cx="143484" cy="34549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90534" y="4256201"/>
              <a:ext cx="167449" cy="267563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32642" y="4256201"/>
              <a:ext cx="348366" cy="17743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188435" y="4683620"/>
              <a:ext cx="2710065" cy="865060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3335" y="5113591"/>
              <a:ext cx="890562" cy="385951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916047" y="5113591"/>
              <a:ext cx="263932" cy="133896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18551" y="5944759"/>
              <a:ext cx="449287" cy="302834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760265" y="5543562"/>
              <a:ext cx="2138235" cy="43253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62492" y="6056198"/>
              <a:ext cx="1775790" cy="291691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599474" y="5970981"/>
              <a:ext cx="3065977" cy="43508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32935" y="6500617"/>
              <a:ext cx="1334515" cy="247249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443695" y="6400952"/>
              <a:ext cx="2221756" cy="43253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362092" y="6834265"/>
              <a:ext cx="1778469" cy="2138843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282903" y="6828370"/>
              <a:ext cx="1382548" cy="43508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35215" y="7279357"/>
              <a:ext cx="1775777" cy="169375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337031" y="7258342"/>
              <a:ext cx="1328419" cy="1714766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05646" y="7723774"/>
              <a:ext cx="1778457" cy="124933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678757" y="8168863"/>
              <a:ext cx="422948" cy="80424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106886" y="8207527"/>
              <a:ext cx="2235606" cy="765581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5475452" y="2783382"/>
              <a:ext cx="1689735" cy="950594"/>
            </a:xfrm>
            <a:custGeom>
              <a:avLst/>
              <a:gdLst/>
              <a:ahLst/>
              <a:cxnLst/>
              <a:rect l="l" t="t" r="r" b="b"/>
              <a:pathLst>
                <a:path w="1689734" h="950595">
                  <a:moveTo>
                    <a:pt x="59486" y="13195"/>
                  </a:moveTo>
                  <a:lnTo>
                    <a:pt x="36118" y="0"/>
                  </a:lnTo>
                  <a:lnTo>
                    <a:pt x="0" y="64033"/>
                  </a:lnTo>
                  <a:lnTo>
                    <a:pt x="23380" y="77228"/>
                  </a:lnTo>
                  <a:lnTo>
                    <a:pt x="59486" y="13195"/>
                  </a:lnTo>
                  <a:close/>
                </a:path>
                <a:path w="1689734" h="950595">
                  <a:moveTo>
                    <a:pt x="158305" y="104609"/>
                  </a:moveTo>
                  <a:lnTo>
                    <a:pt x="124294" y="87274"/>
                  </a:lnTo>
                  <a:lnTo>
                    <a:pt x="90906" y="152768"/>
                  </a:lnTo>
                  <a:lnTo>
                    <a:pt x="124917" y="170103"/>
                  </a:lnTo>
                  <a:lnTo>
                    <a:pt x="158305" y="104609"/>
                  </a:lnTo>
                  <a:close/>
                </a:path>
                <a:path w="1689734" h="950595">
                  <a:moveTo>
                    <a:pt x="215011" y="133515"/>
                  </a:moveTo>
                  <a:lnTo>
                    <a:pt x="181000" y="116179"/>
                  </a:lnTo>
                  <a:lnTo>
                    <a:pt x="147612" y="181673"/>
                  </a:lnTo>
                  <a:lnTo>
                    <a:pt x="181622" y="199009"/>
                  </a:lnTo>
                  <a:lnTo>
                    <a:pt x="215011" y="133515"/>
                  </a:lnTo>
                  <a:close/>
                </a:path>
                <a:path w="1689734" h="950595">
                  <a:moveTo>
                    <a:pt x="271716" y="162420"/>
                  </a:moveTo>
                  <a:lnTo>
                    <a:pt x="237705" y="145084"/>
                  </a:lnTo>
                  <a:lnTo>
                    <a:pt x="204330" y="210578"/>
                  </a:lnTo>
                  <a:lnTo>
                    <a:pt x="238340" y="227914"/>
                  </a:lnTo>
                  <a:lnTo>
                    <a:pt x="271716" y="162420"/>
                  </a:lnTo>
                  <a:close/>
                </a:path>
                <a:path w="1689734" h="950595">
                  <a:moveTo>
                    <a:pt x="328422" y="191325"/>
                  </a:moveTo>
                  <a:lnTo>
                    <a:pt x="294411" y="173990"/>
                  </a:lnTo>
                  <a:lnTo>
                    <a:pt x="261035" y="239483"/>
                  </a:lnTo>
                  <a:lnTo>
                    <a:pt x="295046" y="256819"/>
                  </a:lnTo>
                  <a:lnTo>
                    <a:pt x="328422" y="191325"/>
                  </a:lnTo>
                  <a:close/>
                </a:path>
                <a:path w="1689734" h="950595">
                  <a:moveTo>
                    <a:pt x="385127" y="220230"/>
                  </a:moveTo>
                  <a:lnTo>
                    <a:pt x="351116" y="202895"/>
                  </a:lnTo>
                  <a:lnTo>
                    <a:pt x="317741" y="268389"/>
                  </a:lnTo>
                  <a:lnTo>
                    <a:pt x="351751" y="285724"/>
                  </a:lnTo>
                  <a:lnTo>
                    <a:pt x="385127" y="220230"/>
                  </a:lnTo>
                  <a:close/>
                </a:path>
                <a:path w="1689734" h="950595">
                  <a:moveTo>
                    <a:pt x="441845" y="249135"/>
                  </a:moveTo>
                  <a:lnTo>
                    <a:pt x="407835" y="231800"/>
                  </a:lnTo>
                  <a:lnTo>
                    <a:pt x="374446" y="297294"/>
                  </a:lnTo>
                  <a:lnTo>
                    <a:pt x="408457" y="314629"/>
                  </a:lnTo>
                  <a:lnTo>
                    <a:pt x="441845" y="249135"/>
                  </a:lnTo>
                  <a:close/>
                </a:path>
                <a:path w="1689734" h="950595">
                  <a:moveTo>
                    <a:pt x="498551" y="278041"/>
                  </a:moveTo>
                  <a:lnTo>
                    <a:pt x="464540" y="260705"/>
                  </a:lnTo>
                  <a:lnTo>
                    <a:pt x="431152" y="326199"/>
                  </a:lnTo>
                  <a:lnTo>
                    <a:pt x="465162" y="343535"/>
                  </a:lnTo>
                  <a:lnTo>
                    <a:pt x="498551" y="278041"/>
                  </a:lnTo>
                  <a:close/>
                </a:path>
                <a:path w="1689734" h="950595">
                  <a:moveTo>
                    <a:pt x="555256" y="306946"/>
                  </a:moveTo>
                  <a:lnTo>
                    <a:pt x="521246" y="289610"/>
                  </a:lnTo>
                  <a:lnTo>
                    <a:pt x="487870" y="355104"/>
                  </a:lnTo>
                  <a:lnTo>
                    <a:pt x="521881" y="372440"/>
                  </a:lnTo>
                  <a:lnTo>
                    <a:pt x="555256" y="306946"/>
                  </a:lnTo>
                  <a:close/>
                </a:path>
                <a:path w="1689734" h="950595">
                  <a:moveTo>
                    <a:pt x="611962" y="335851"/>
                  </a:moveTo>
                  <a:lnTo>
                    <a:pt x="577951" y="318516"/>
                  </a:lnTo>
                  <a:lnTo>
                    <a:pt x="544576" y="384009"/>
                  </a:lnTo>
                  <a:lnTo>
                    <a:pt x="578586" y="401358"/>
                  </a:lnTo>
                  <a:lnTo>
                    <a:pt x="611962" y="335851"/>
                  </a:lnTo>
                  <a:close/>
                </a:path>
                <a:path w="1689734" h="950595">
                  <a:moveTo>
                    <a:pt x="668667" y="364756"/>
                  </a:moveTo>
                  <a:lnTo>
                    <a:pt x="634657" y="347421"/>
                  </a:lnTo>
                  <a:lnTo>
                    <a:pt x="601281" y="412915"/>
                  </a:lnTo>
                  <a:lnTo>
                    <a:pt x="635292" y="430250"/>
                  </a:lnTo>
                  <a:lnTo>
                    <a:pt x="668667" y="364756"/>
                  </a:lnTo>
                  <a:close/>
                </a:path>
                <a:path w="1689734" h="950595">
                  <a:moveTo>
                    <a:pt x="725385" y="393661"/>
                  </a:moveTo>
                  <a:lnTo>
                    <a:pt x="691375" y="376326"/>
                  </a:lnTo>
                  <a:lnTo>
                    <a:pt x="657987" y="441820"/>
                  </a:lnTo>
                  <a:lnTo>
                    <a:pt x="691997" y="459155"/>
                  </a:lnTo>
                  <a:lnTo>
                    <a:pt x="725385" y="393661"/>
                  </a:lnTo>
                  <a:close/>
                </a:path>
                <a:path w="1689734" h="950595">
                  <a:moveTo>
                    <a:pt x="782091" y="422567"/>
                  </a:moveTo>
                  <a:lnTo>
                    <a:pt x="748080" y="405231"/>
                  </a:lnTo>
                  <a:lnTo>
                    <a:pt x="714692" y="470725"/>
                  </a:lnTo>
                  <a:lnTo>
                    <a:pt x="748703" y="488061"/>
                  </a:lnTo>
                  <a:lnTo>
                    <a:pt x="782091" y="422567"/>
                  </a:lnTo>
                  <a:close/>
                </a:path>
                <a:path w="1689734" h="950595">
                  <a:moveTo>
                    <a:pt x="838796" y="451485"/>
                  </a:moveTo>
                  <a:lnTo>
                    <a:pt x="804786" y="434136"/>
                  </a:lnTo>
                  <a:lnTo>
                    <a:pt x="771410" y="499630"/>
                  </a:lnTo>
                  <a:lnTo>
                    <a:pt x="805421" y="516978"/>
                  </a:lnTo>
                  <a:lnTo>
                    <a:pt x="838796" y="451485"/>
                  </a:lnTo>
                  <a:close/>
                </a:path>
                <a:path w="1689734" h="950595">
                  <a:moveTo>
                    <a:pt x="895502" y="480377"/>
                  </a:moveTo>
                  <a:lnTo>
                    <a:pt x="861491" y="463042"/>
                  </a:lnTo>
                  <a:lnTo>
                    <a:pt x="828116" y="528535"/>
                  </a:lnTo>
                  <a:lnTo>
                    <a:pt x="862126" y="545871"/>
                  </a:lnTo>
                  <a:lnTo>
                    <a:pt x="895502" y="480377"/>
                  </a:lnTo>
                  <a:close/>
                </a:path>
                <a:path w="1689734" h="950595">
                  <a:moveTo>
                    <a:pt x="952207" y="509282"/>
                  </a:moveTo>
                  <a:lnTo>
                    <a:pt x="918197" y="491947"/>
                  </a:lnTo>
                  <a:lnTo>
                    <a:pt x="884821" y="557441"/>
                  </a:lnTo>
                  <a:lnTo>
                    <a:pt x="918832" y="574776"/>
                  </a:lnTo>
                  <a:lnTo>
                    <a:pt x="952207" y="509282"/>
                  </a:lnTo>
                  <a:close/>
                </a:path>
                <a:path w="1689734" h="950595">
                  <a:moveTo>
                    <a:pt x="1008926" y="538200"/>
                  </a:moveTo>
                  <a:lnTo>
                    <a:pt x="974915" y="520852"/>
                  </a:lnTo>
                  <a:lnTo>
                    <a:pt x="941527" y="586346"/>
                  </a:lnTo>
                  <a:lnTo>
                    <a:pt x="975537" y="603694"/>
                  </a:lnTo>
                  <a:lnTo>
                    <a:pt x="1008926" y="538200"/>
                  </a:lnTo>
                  <a:close/>
                </a:path>
                <a:path w="1689734" h="950595">
                  <a:moveTo>
                    <a:pt x="1065631" y="567093"/>
                  </a:moveTo>
                  <a:lnTo>
                    <a:pt x="1031621" y="549770"/>
                  </a:lnTo>
                  <a:lnTo>
                    <a:pt x="998232" y="615264"/>
                  </a:lnTo>
                  <a:lnTo>
                    <a:pt x="1032243" y="632587"/>
                  </a:lnTo>
                  <a:lnTo>
                    <a:pt x="1065631" y="567093"/>
                  </a:lnTo>
                  <a:close/>
                </a:path>
                <a:path w="1689734" h="950595">
                  <a:moveTo>
                    <a:pt x="1122337" y="595998"/>
                  </a:moveTo>
                  <a:lnTo>
                    <a:pt x="1088326" y="578662"/>
                  </a:lnTo>
                  <a:lnTo>
                    <a:pt x="1054950" y="644156"/>
                  </a:lnTo>
                  <a:lnTo>
                    <a:pt x="1088961" y="661492"/>
                  </a:lnTo>
                  <a:lnTo>
                    <a:pt x="1122337" y="595998"/>
                  </a:lnTo>
                  <a:close/>
                </a:path>
                <a:path w="1689734" h="950595">
                  <a:moveTo>
                    <a:pt x="1179042" y="624903"/>
                  </a:moveTo>
                  <a:lnTo>
                    <a:pt x="1145032" y="607568"/>
                  </a:lnTo>
                  <a:lnTo>
                    <a:pt x="1111656" y="673061"/>
                  </a:lnTo>
                  <a:lnTo>
                    <a:pt x="1145667" y="690397"/>
                  </a:lnTo>
                  <a:lnTo>
                    <a:pt x="1179042" y="624903"/>
                  </a:lnTo>
                  <a:close/>
                </a:path>
                <a:path w="1689734" h="950595">
                  <a:moveTo>
                    <a:pt x="1235748" y="653821"/>
                  </a:moveTo>
                  <a:lnTo>
                    <a:pt x="1201737" y="636473"/>
                  </a:lnTo>
                  <a:lnTo>
                    <a:pt x="1168361" y="701979"/>
                  </a:lnTo>
                  <a:lnTo>
                    <a:pt x="1202372" y="719315"/>
                  </a:lnTo>
                  <a:lnTo>
                    <a:pt x="1235748" y="653821"/>
                  </a:lnTo>
                  <a:close/>
                </a:path>
                <a:path w="1689734" h="950595">
                  <a:moveTo>
                    <a:pt x="1292466" y="682713"/>
                  </a:moveTo>
                  <a:lnTo>
                    <a:pt x="1258455" y="665378"/>
                  </a:lnTo>
                  <a:lnTo>
                    <a:pt x="1225067" y="730872"/>
                  </a:lnTo>
                  <a:lnTo>
                    <a:pt x="1259078" y="748207"/>
                  </a:lnTo>
                  <a:lnTo>
                    <a:pt x="1292466" y="682713"/>
                  </a:lnTo>
                  <a:close/>
                </a:path>
                <a:path w="1689734" h="950595">
                  <a:moveTo>
                    <a:pt x="1349171" y="711619"/>
                  </a:moveTo>
                  <a:lnTo>
                    <a:pt x="1315161" y="694283"/>
                  </a:lnTo>
                  <a:lnTo>
                    <a:pt x="1281772" y="759777"/>
                  </a:lnTo>
                  <a:lnTo>
                    <a:pt x="1315783" y="777113"/>
                  </a:lnTo>
                  <a:lnTo>
                    <a:pt x="1349171" y="711619"/>
                  </a:lnTo>
                  <a:close/>
                </a:path>
                <a:path w="1689734" h="950595">
                  <a:moveTo>
                    <a:pt x="1405877" y="740537"/>
                  </a:moveTo>
                  <a:lnTo>
                    <a:pt x="1371866" y="723188"/>
                  </a:lnTo>
                  <a:lnTo>
                    <a:pt x="1338491" y="788682"/>
                  </a:lnTo>
                  <a:lnTo>
                    <a:pt x="1372501" y="806030"/>
                  </a:lnTo>
                  <a:lnTo>
                    <a:pt x="1405877" y="740537"/>
                  </a:lnTo>
                  <a:close/>
                </a:path>
                <a:path w="1689734" h="950595">
                  <a:moveTo>
                    <a:pt x="1462582" y="769442"/>
                  </a:moveTo>
                  <a:lnTo>
                    <a:pt x="1428572" y="752106"/>
                  </a:lnTo>
                  <a:lnTo>
                    <a:pt x="1395196" y="817600"/>
                  </a:lnTo>
                  <a:lnTo>
                    <a:pt x="1429207" y="834936"/>
                  </a:lnTo>
                  <a:lnTo>
                    <a:pt x="1462582" y="769442"/>
                  </a:lnTo>
                  <a:close/>
                </a:path>
                <a:path w="1689734" h="950595">
                  <a:moveTo>
                    <a:pt x="1519301" y="798334"/>
                  </a:moveTo>
                  <a:lnTo>
                    <a:pt x="1485277" y="780999"/>
                  </a:lnTo>
                  <a:lnTo>
                    <a:pt x="1451902" y="846493"/>
                  </a:lnTo>
                  <a:lnTo>
                    <a:pt x="1485912" y="863828"/>
                  </a:lnTo>
                  <a:lnTo>
                    <a:pt x="1519301" y="798334"/>
                  </a:lnTo>
                  <a:close/>
                </a:path>
                <a:path w="1689734" h="950595">
                  <a:moveTo>
                    <a:pt x="1576006" y="827239"/>
                  </a:moveTo>
                  <a:lnTo>
                    <a:pt x="1541995" y="809904"/>
                  </a:lnTo>
                  <a:lnTo>
                    <a:pt x="1508607" y="875398"/>
                  </a:lnTo>
                  <a:lnTo>
                    <a:pt x="1542618" y="892733"/>
                  </a:lnTo>
                  <a:lnTo>
                    <a:pt x="1576006" y="827239"/>
                  </a:lnTo>
                  <a:close/>
                </a:path>
                <a:path w="1689734" h="950595">
                  <a:moveTo>
                    <a:pt x="1632712" y="856157"/>
                  </a:moveTo>
                  <a:lnTo>
                    <a:pt x="1598701" y="838822"/>
                  </a:lnTo>
                  <a:lnTo>
                    <a:pt x="1565313" y="904316"/>
                  </a:lnTo>
                  <a:lnTo>
                    <a:pt x="1599323" y="921651"/>
                  </a:lnTo>
                  <a:lnTo>
                    <a:pt x="1632712" y="856157"/>
                  </a:lnTo>
                  <a:close/>
                </a:path>
                <a:path w="1689734" h="950595">
                  <a:moveTo>
                    <a:pt x="1689417" y="885063"/>
                  </a:moveTo>
                  <a:lnTo>
                    <a:pt x="1655406" y="867727"/>
                  </a:lnTo>
                  <a:lnTo>
                    <a:pt x="1622031" y="933221"/>
                  </a:lnTo>
                  <a:lnTo>
                    <a:pt x="1656041" y="950556"/>
                  </a:lnTo>
                  <a:lnTo>
                    <a:pt x="1689417" y="885063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06504" y="2776702"/>
              <a:ext cx="104101" cy="98755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4802213" y="2880385"/>
              <a:ext cx="469265" cy="227965"/>
            </a:xfrm>
            <a:custGeom>
              <a:avLst/>
              <a:gdLst/>
              <a:ahLst/>
              <a:cxnLst/>
              <a:rect l="l" t="t" r="r" b="b"/>
              <a:pathLst>
                <a:path w="469264" h="227964">
                  <a:moveTo>
                    <a:pt x="59905" y="215163"/>
                  </a:moveTo>
                  <a:lnTo>
                    <a:pt x="35217" y="145923"/>
                  </a:lnTo>
                  <a:lnTo>
                    <a:pt x="0" y="158483"/>
                  </a:lnTo>
                  <a:lnTo>
                    <a:pt x="24701" y="227723"/>
                  </a:lnTo>
                  <a:lnTo>
                    <a:pt x="59905" y="215163"/>
                  </a:lnTo>
                  <a:close/>
                </a:path>
                <a:path w="469264" h="227964">
                  <a:moveTo>
                    <a:pt x="118363" y="194322"/>
                  </a:moveTo>
                  <a:lnTo>
                    <a:pt x="93662" y="125082"/>
                  </a:lnTo>
                  <a:lnTo>
                    <a:pt x="58458" y="137629"/>
                  </a:lnTo>
                  <a:lnTo>
                    <a:pt x="83146" y="206870"/>
                  </a:lnTo>
                  <a:lnTo>
                    <a:pt x="118363" y="194322"/>
                  </a:lnTo>
                  <a:close/>
                </a:path>
                <a:path w="469264" h="227964">
                  <a:moveTo>
                    <a:pt x="176809" y="173469"/>
                  </a:moveTo>
                  <a:lnTo>
                    <a:pt x="152120" y="104228"/>
                  </a:lnTo>
                  <a:lnTo>
                    <a:pt x="116916" y="116776"/>
                  </a:lnTo>
                  <a:lnTo>
                    <a:pt x="141604" y="186016"/>
                  </a:lnTo>
                  <a:lnTo>
                    <a:pt x="176809" y="173469"/>
                  </a:lnTo>
                  <a:close/>
                </a:path>
                <a:path w="469264" h="227964">
                  <a:moveTo>
                    <a:pt x="235267" y="152628"/>
                  </a:moveTo>
                  <a:lnTo>
                    <a:pt x="210565" y="83388"/>
                  </a:lnTo>
                  <a:lnTo>
                    <a:pt x="175361" y="95935"/>
                  </a:lnTo>
                  <a:lnTo>
                    <a:pt x="200063" y="165176"/>
                  </a:lnTo>
                  <a:lnTo>
                    <a:pt x="235267" y="152628"/>
                  </a:lnTo>
                  <a:close/>
                </a:path>
                <a:path w="469264" h="227964">
                  <a:moveTo>
                    <a:pt x="293712" y="131775"/>
                  </a:moveTo>
                  <a:lnTo>
                    <a:pt x="269024" y="62534"/>
                  </a:lnTo>
                  <a:lnTo>
                    <a:pt x="233819" y="75082"/>
                  </a:lnTo>
                  <a:lnTo>
                    <a:pt x="258508" y="144322"/>
                  </a:lnTo>
                  <a:lnTo>
                    <a:pt x="293712" y="131775"/>
                  </a:lnTo>
                  <a:close/>
                </a:path>
                <a:path w="469264" h="227964">
                  <a:moveTo>
                    <a:pt x="352170" y="110934"/>
                  </a:moveTo>
                  <a:lnTo>
                    <a:pt x="327469" y="41694"/>
                  </a:lnTo>
                  <a:lnTo>
                    <a:pt x="292265" y="54241"/>
                  </a:lnTo>
                  <a:lnTo>
                    <a:pt x="316966" y="123482"/>
                  </a:lnTo>
                  <a:lnTo>
                    <a:pt x="352170" y="110934"/>
                  </a:lnTo>
                  <a:close/>
                </a:path>
                <a:path w="469264" h="227964">
                  <a:moveTo>
                    <a:pt x="410616" y="90081"/>
                  </a:moveTo>
                  <a:lnTo>
                    <a:pt x="385927" y="20840"/>
                  </a:lnTo>
                  <a:lnTo>
                    <a:pt x="350723" y="33388"/>
                  </a:lnTo>
                  <a:lnTo>
                    <a:pt x="375411" y="102628"/>
                  </a:lnTo>
                  <a:lnTo>
                    <a:pt x="410616" y="90081"/>
                  </a:lnTo>
                  <a:close/>
                </a:path>
                <a:path w="469264" h="227964">
                  <a:moveTo>
                    <a:pt x="469074" y="69227"/>
                  </a:moveTo>
                  <a:lnTo>
                    <a:pt x="444385" y="0"/>
                  </a:lnTo>
                  <a:lnTo>
                    <a:pt x="409168" y="12547"/>
                  </a:lnTo>
                  <a:lnTo>
                    <a:pt x="433870" y="81788"/>
                  </a:lnTo>
                  <a:lnTo>
                    <a:pt x="469074" y="69227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8126" y="3059150"/>
              <a:ext cx="161455" cy="192532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991743" y="3220668"/>
              <a:ext cx="4695190" cy="2541270"/>
            </a:xfrm>
            <a:custGeom>
              <a:avLst/>
              <a:gdLst/>
              <a:ahLst/>
              <a:cxnLst/>
              <a:rect l="l" t="t" r="r" b="b"/>
              <a:pathLst>
                <a:path w="4695190" h="2541270">
                  <a:moveTo>
                    <a:pt x="81241" y="2511247"/>
                  </a:moveTo>
                  <a:lnTo>
                    <a:pt x="24358" y="2464701"/>
                  </a:lnTo>
                  <a:lnTo>
                    <a:pt x="0" y="2494470"/>
                  </a:lnTo>
                  <a:lnTo>
                    <a:pt x="56883" y="2541016"/>
                  </a:lnTo>
                  <a:lnTo>
                    <a:pt x="81241" y="2511247"/>
                  </a:lnTo>
                  <a:close/>
                </a:path>
                <a:path w="4695190" h="2541270">
                  <a:moveTo>
                    <a:pt x="121920" y="2461552"/>
                  </a:moveTo>
                  <a:lnTo>
                    <a:pt x="65036" y="2415006"/>
                  </a:lnTo>
                  <a:lnTo>
                    <a:pt x="40678" y="2444762"/>
                  </a:lnTo>
                  <a:lnTo>
                    <a:pt x="97561" y="2491308"/>
                  </a:lnTo>
                  <a:lnTo>
                    <a:pt x="121920" y="2461552"/>
                  </a:lnTo>
                  <a:close/>
                </a:path>
                <a:path w="4695190" h="2541270">
                  <a:moveTo>
                    <a:pt x="162598" y="2411844"/>
                  </a:moveTo>
                  <a:lnTo>
                    <a:pt x="105714" y="2365298"/>
                  </a:lnTo>
                  <a:lnTo>
                    <a:pt x="81356" y="2395067"/>
                  </a:lnTo>
                  <a:lnTo>
                    <a:pt x="138239" y="2441600"/>
                  </a:lnTo>
                  <a:lnTo>
                    <a:pt x="162598" y="2411844"/>
                  </a:lnTo>
                  <a:close/>
                </a:path>
                <a:path w="4695190" h="2541270">
                  <a:moveTo>
                    <a:pt x="203288" y="2362136"/>
                  </a:moveTo>
                  <a:lnTo>
                    <a:pt x="146392" y="2315591"/>
                  </a:lnTo>
                  <a:lnTo>
                    <a:pt x="122034" y="2345359"/>
                  </a:lnTo>
                  <a:lnTo>
                    <a:pt x="178917" y="2391905"/>
                  </a:lnTo>
                  <a:lnTo>
                    <a:pt x="203288" y="2362136"/>
                  </a:lnTo>
                  <a:close/>
                </a:path>
                <a:path w="4695190" h="2541270">
                  <a:moveTo>
                    <a:pt x="243967" y="2312428"/>
                  </a:moveTo>
                  <a:lnTo>
                    <a:pt x="187071" y="2265883"/>
                  </a:lnTo>
                  <a:lnTo>
                    <a:pt x="162712" y="2295652"/>
                  </a:lnTo>
                  <a:lnTo>
                    <a:pt x="219595" y="2342197"/>
                  </a:lnTo>
                  <a:lnTo>
                    <a:pt x="243967" y="2312428"/>
                  </a:lnTo>
                  <a:close/>
                </a:path>
                <a:path w="4695190" h="2541270">
                  <a:moveTo>
                    <a:pt x="284645" y="2262721"/>
                  </a:moveTo>
                  <a:lnTo>
                    <a:pt x="227761" y="2216175"/>
                  </a:lnTo>
                  <a:lnTo>
                    <a:pt x="203390" y="2245944"/>
                  </a:lnTo>
                  <a:lnTo>
                    <a:pt x="260286" y="2292489"/>
                  </a:lnTo>
                  <a:lnTo>
                    <a:pt x="284645" y="2262721"/>
                  </a:lnTo>
                  <a:close/>
                </a:path>
                <a:path w="4695190" h="2541270">
                  <a:moveTo>
                    <a:pt x="325323" y="2213013"/>
                  </a:moveTo>
                  <a:lnTo>
                    <a:pt x="268439" y="2166467"/>
                  </a:lnTo>
                  <a:lnTo>
                    <a:pt x="244081" y="2196249"/>
                  </a:lnTo>
                  <a:lnTo>
                    <a:pt x="300964" y="2242794"/>
                  </a:lnTo>
                  <a:lnTo>
                    <a:pt x="325323" y="2213013"/>
                  </a:lnTo>
                  <a:close/>
                </a:path>
                <a:path w="4695190" h="2541270">
                  <a:moveTo>
                    <a:pt x="366001" y="2163318"/>
                  </a:moveTo>
                  <a:lnTo>
                    <a:pt x="309118" y="2116772"/>
                  </a:lnTo>
                  <a:lnTo>
                    <a:pt x="284759" y="2146541"/>
                  </a:lnTo>
                  <a:lnTo>
                    <a:pt x="341642" y="2193086"/>
                  </a:lnTo>
                  <a:lnTo>
                    <a:pt x="366001" y="2163318"/>
                  </a:lnTo>
                  <a:close/>
                </a:path>
                <a:path w="4695190" h="2541270">
                  <a:moveTo>
                    <a:pt x="406679" y="2113610"/>
                  </a:moveTo>
                  <a:lnTo>
                    <a:pt x="349796" y="2067064"/>
                  </a:lnTo>
                  <a:lnTo>
                    <a:pt x="325437" y="2096833"/>
                  </a:lnTo>
                  <a:lnTo>
                    <a:pt x="382320" y="2143379"/>
                  </a:lnTo>
                  <a:lnTo>
                    <a:pt x="406679" y="2113610"/>
                  </a:lnTo>
                  <a:close/>
                </a:path>
                <a:path w="4695190" h="2541270">
                  <a:moveTo>
                    <a:pt x="447357" y="2063902"/>
                  </a:moveTo>
                  <a:lnTo>
                    <a:pt x="390474" y="2017356"/>
                  </a:lnTo>
                  <a:lnTo>
                    <a:pt x="366115" y="2047125"/>
                  </a:lnTo>
                  <a:lnTo>
                    <a:pt x="422998" y="2093671"/>
                  </a:lnTo>
                  <a:lnTo>
                    <a:pt x="447357" y="2063902"/>
                  </a:lnTo>
                  <a:close/>
                </a:path>
                <a:path w="4695190" h="2541270">
                  <a:moveTo>
                    <a:pt x="488035" y="2014194"/>
                  </a:moveTo>
                  <a:lnTo>
                    <a:pt x="431152" y="1967649"/>
                  </a:lnTo>
                  <a:lnTo>
                    <a:pt x="406793" y="1997417"/>
                  </a:lnTo>
                  <a:lnTo>
                    <a:pt x="463677" y="2043963"/>
                  </a:lnTo>
                  <a:lnTo>
                    <a:pt x="488035" y="2014194"/>
                  </a:lnTo>
                  <a:close/>
                </a:path>
                <a:path w="4695190" h="2541270">
                  <a:moveTo>
                    <a:pt x="528713" y="1964486"/>
                  </a:moveTo>
                  <a:lnTo>
                    <a:pt x="471830" y="1917954"/>
                  </a:lnTo>
                  <a:lnTo>
                    <a:pt x="447471" y="1947710"/>
                  </a:lnTo>
                  <a:lnTo>
                    <a:pt x="504355" y="1994255"/>
                  </a:lnTo>
                  <a:lnTo>
                    <a:pt x="528713" y="1964486"/>
                  </a:lnTo>
                  <a:close/>
                </a:path>
                <a:path w="4695190" h="2541270">
                  <a:moveTo>
                    <a:pt x="569391" y="1914791"/>
                  </a:moveTo>
                  <a:lnTo>
                    <a:pt x="512508" y="1868246"/>
                  </a:lnTo>
                  <a:lnTo>
                    <a:pt x="488149" y="1898015"/>
                  </a:lnTo>
                  <a:lnTo>
                    <a:pt x="545033" y="1944560"/>
                  </a:lnTo>
                  <a:lnTo>
                    <a:pt x="569391" y="1914791"/>
                  </a:lnTo>
                  <a:close/>
                </a:path>
                <a:path w="4695190" h="2541270">
                  <a:moveTo>
                    <a:pt x="610069" y="1865096"/>
                  </a:moveTo>
                  <a:lnTo>
                    <a:pt x="553186" y="1818551"/>
                  </a:lnTo>
                  <a:lnTo>
                    <a:pt x="528828" y="1848307"/>
                  </a:lnTo>
                  <a:lnTo>
                    <a:pt x="585711" y="1894852"/>
                  </a:lnTo>
                  <a:lnTo>
                    <a:pt x="610069" y="1865096"/>
                  </a:lnTo>
                  <a:close/>
                </a:path>
                <a:path w="4695190" h="2541270">
                  <a:moveTo>
                    <a:pt x="650760" y="1815388"/>
                  </a:moveTo>
                  <a:lnTo>
                    <a:pt x="593877" y="1768843"/>
                  </a:lnTo>
                  <a:lnTo>
                    <a:pt x="569506" y="1798599"/>
                  </a:lnTo>
                  <a:lnTo>
                    <a:pt x="626389" y="1845144"/>
                  </a:lnTo>
                  <a:lnTo>
                    <a:pt x="650760" y="1815388"/>
                  </a:lnTo>
                  <a:close/>
                </a:path>
                <a:path w="4695190" h="2541270">
                  <a:moveTo>
                    <a:pt x="691438" y="1765681"/>
                  </a:moveTo>
                  <a:lnTo>
                    <a:pt x="634555" y="1719135"/>
                  </a:lnTo>
                  <a:lnTo>
                    <a:pt x="610184" y="1748904"/>
                  </a:lnTo>
                  <a:lnTo>
                    <a:pt x="667067" y="1795437"/>
                  </a:lnTo>
                  <a:lnTo>
                    <a:pt x="691438" y="1765681"/>
                  </a:lnTo>
                  <a:close/>
                </a:path>
                <a:path w="4695190" h="2541270">
                  <a:moveTo>
                    <a:pt x="732116" y="1715973"/>
                  </a:moveTo>
                  <a:lnTo>
                    <a:pt x="675233" y="1669427"/>
                  </a:lnTo>
                  <a:lnTo>
                    <a:pt x="650875" y="1699196"/>
                  </a:lnTo>
                  <a:lnTo>
                    <a:pt x="707758" y="1745729"/>
                  </a:lnTo>
                  <a:lnTo>
                    <a:pt x="732116" y="1715973"/>
                  </a:lnTo>
                  <a:close/>
                </a:path>
                <a:path w="4695190" h="2541270">
                  <a:moveTo>
                    <a:pt x="772795" y="1666265"/>
                  </a:moveTo>
                  <a:lnTo>
                    <a:pt x="715911" y="1619719"/>
                  </a:lnTo>
                  <a:lnTo>
                    <a:pt x="691553" y="1649488"/>
                  </a:lnTo>
                  <a:lnTo>
                    <a:pt x="748436" y="1696034"/>
                  </a:lnTo>
                  <a:lnTo>
                    <a:pt x="772795" y="1666265"/>
                  </a:lnTo>
                  <a:close/>
                </a:path>
                <a:path w="4695190" h="2541270">
                  <a:moveTo>
                    <a:pt x="813473" y="1616557"/>
                  </a:moveTo>
                  <a:lnTo>
                    <a:pt x="756589" y="1570012"/>
                  </a:lnTo>
                  <a:lnTo>
                    <a:pt x="732231" y="1599780"/>
                  </a:lnTo>
                  <a:lnTo>
                    <a:pt x="789114" y="1646326"/>
                  </a:lnTo>
                  <a:lnTo>
                    <a:pt x="813473" y="1616557"/>
                  </a:lnTo>
                  <a:close/>
                </a:path>
                <a:path w="4695190" h="2541270">
                  <a:moveTo>
                    <a:pt x="854151" y="1566862"/>
                  </a:moveTo>
                  <a:lnTo>
                    <a:pt x="797267" y="1520317"/>
                  </a:lnTo>
                  <a:lnTo>
                    <a:pt x="772909" y="1550085"/>
                  </a:lnTo>
                  <a:lnTo>
                    <a:pt x="829792" y="1596631"/>
                  </a:lnTo>
                  <a:lnTo>
                    <a:pt x="854151" y="1566862"/>
                  </a:lnTo>
                  <a:close/>
                </a:path>
                <a:path w="4695190" h="2541270">
                  <a:moveTo>
                    <a:pt x="894829" y="1517154"/>
                  </a:moveTo>
                  <a:lnTo>
                    <a:pt x="837946" y="1470609"/>
                  </a:lnTo>
                  <a:lnTo>
                    <a:pt x="813587" y="1500378"/>
                  </a:lnTo>
                  <a:lnTo>
                    <a:pt x="870470" y="1546923"/>
                  </a:lnTo>
                  <a:lnTo>
                    <a:pt x="894829" y="1517154"/>
                  </a:lnTo>
                  <a:close/>
                </a:path>
                <a:path w="4695190" h="2541270">
                  <a:moveTo>
                    <a:pt x="935507" y="1467446"/>
                  </a:moveTo>
                  <a:lnTo>
                    <a:pt x="878624" y="1420901"/>
                  </a:lnTo>
                  <a:lnTo>
                    <a:pt x="854265" y="1450670"/>
                  </a:lnTo>
                  <a:lnTo>
                    <a:pt x="911148" y="1497215"/>
                  </a:lnTo>
                  <a:lnTo>
                    <a:pt x="935507" y="1467446"/>
                  </a:lnTo>
                  <a:close/>
                </a:path>
                <a:path w="4695190" h="2541270">
                  <a:moveTo>
                    <a:pt x="976185" y="1417739"/>
                  </a:moveTo>
                  <a:lnTo>
                    <a:pt x="919302" y="1371193"/>
                  </a:lnTo>
                  <a:lnTo>
                    <a:pt x="894943" y="1400962"/>
                  </a:lnTo>
                  <a:lnTo>
                    <a:pt x="951826" y="1447507"/>
                  </a:lnTo>
                  <a:lnTo>
                    <a:pt x="976185" y="1417739"/>
                  </a:lnTo>
                  <a:close/>
                </a:path>
                <a:path w="4695190" h="2541270">
                  <a:moveTo>
                    <a:pt x="1016863" y="1368031"/>
                  </a:moveTo>
                  <a:lnTo>
                    <a:pt x="959980" y="1321485"/>
                  </a:lnTo>
                  <a:lnTo>
                    <a:pt x="935621" y="1351254"/>
                  </a:lnTo>
                  <a:lnTo>
                    <a:pt x="992505" y="1397800"/>
                  </a:lnTo>
                  <a:lnTo>
                    <a:pt x="1016863" y="1368031"/>
                  </a:lnTo>
                  <a:close/>
                </a:path>
                <a:path w="4695190" h="2541270">
                  <a:moveTo>
                    <a:pt x="1057554" y="1318323"/>
                  </a:moveTo>
                  <a:lnTo>
                    <a:pt x="1000671" y="1271778"/>
                  </a:lnTo>
                  <a:lnTo>
                    <a:pt x="976299" y="1301546"/>
                  </a:lnTo>
                  <a:lnTo>
                    <a:pt x="1033183" y="1348092"/>
                  </a:lnTo>
                  <a:lnTo>
                    <a:pt x="1057554" y="1318323"/>
                  </a:lnTo>
                  <a:close/>
                </a:path>
                <a:path w="4695190" h="2541270">
                  <a:moveTo>
                    <a:pt x="1098232" y="1268628"/>
                  </a:moveTo>
                  <a:lnTo>
                    <a:pt x="1041349" y="1222095"/>
                  </a:lnTo>
                  <a:lnTo>
                    <a:pt x="1016977" y="1251851"/>
                  </a:lnTo>
                  <a:lnTo>
                    <a:pt x="1073861" y="1298397"/>
                  </a:lnTo>
                  <a:lnTo>
                    <a:pt x="1098232" y="1268628"/>
                  </a:lnTo>
                  <a:close/>
                </a:path>
                <a:path w="4695190" h="2541270">
                  <a:moveTo>
                    <a:pt x="1138910" y="1218933"/>
                  </a:moveTo>
                  <a:lnTo>
                    <a:pt x="1082027" y="1172387"/>
                  </a:lnTo>
                  <a:lnTo>
                    <a:pt x="1057668" y="1202143"/>
                  </a:lnTo>
                  <a:lnTo>
                    <a:pt x="1114552" y="1248689"/>
                  </a:lnTo>
                  <a:lnTo>
                    <a:pt x="1138910" y="1218933"/>
                  </a:lnTo>
                  <a:close/>
                </a:path>
                <a:path w="4695190" h="2541270">
                  <a:moveTo>
                    <a:pt x="1179588" y="1169225"/>
                  </a:moveTo>
                  <a:lnTo>
                    <a:pt x="1122705" y="1122680"/>
                  </a:lnTo>
                  <a:lnTo>
                    <a:pt x="1098346" y="1152436"/>
                  </a:lnTo>
                  <a:lnTo>
                    <a:pt x="1155230" y="1198981"/>
                  </a:lnTo>
                  <a:lnTo>
                    <a:pt x="1179588" y="1169225"/>
                  </a:lnTo>
                  <a:close/>
                </a:path>
                <a:path w="4695190" h="2541270">
                  <a:moveTo>
                    <a:pt x="1220266" y="1119517"/>
                  </a:moveTo>
                  <a:lnTo>
                    <a:pt x="1163383" y="1072972"/>
                  </a:lnTo>
                  <a:lnTo>
                    <a:pt x="1139024" y="1102728"/>
                  </a:lnTo>
                  <a:lnTo>
                    <a:pt x="1195908" y="1149273"/>
                  </a:lnTo>
                  <a:lnTo>
                    <a:pt x="1220266" y="1119517"/>
                  </a:lnTo>
                  <a:close/>
                </a:path>
                <a:path w="4695190" h="2541270">
                  <a:moveTo>
                    <a:pt x="1260944" y="1069809"/>
                  </a:moveTo>
                  <a:lnTo>
                    <a:pt x="1204061" y="1023264"/>
                  </a:lnTo>
                  <a:lnTo>
                    <a:pt x="1179703" y="1053033"/>
                  </a:lnTo>
                  <a:lnTo>
                    <a:pt x="1236586" y="1099566"/>
                  </a:lnTo>
                  <a:lnTo>
                    <a:pt x="1260944" y="1069809"/>
                  </a:lnTo>
                  <a:close/>
                </a:path>
                <a:path w="4695190" h="2541270">
                  <a:moveTo>
                    <a:pt x="1301623" y="1020102"/>
                  </a:moveTo>
                  <a:lnTo>
                    <a:pt x="1244739" y="973556"/>
                  </a:lnTo>
                  <a:lnTo>
                    <a:pt x="1220381" y="1003325"/>
                  </a:lnTo>
                  <a:lnTo>
                    <a:pt x="1277264" y="1049858"/>
                  </a:lnTo>
                  <a:lnTo>
                    <a:pt x="1301623" y="1020102"/>
                  </a:lnTo>
                  <a:close/>
                </a:path>
                <a:path w="4695190" h="2541270">
                  <a:moveTo>
                    <a:pt x="1342301" y="970407"/>
                  </a:moveTo>
                  <a:lnTo>
                    <a:pt x="1285417" y="923861"/>
                  </a:lnTo>
                  <a:lnTo>
                    <a:pt x="1261059" y="953630"/>
                  </a:lnTo>
                  <a:lnTo>
                    <a:pt x="1317942" y="1000175"/>
                  </a:lnTo>
                  <a:lnTo>
                    <a:pt x="1342301" y="970407"/>
                  </a:lnTo>
                  <a:close/>
                </a:path>
                <a:path w="4695190" h="2541270">
                  <a:moveTo>
                    <a:pt x="1422781" y="933056"/>
                  </a:moveTo>
                  <a:lnTo>
                    <a:pt x="1420190" y="859599"/>
                  </a:lnTo>
                  <a:lnTo>
                    <a:pt x="1398193" y="860361"/>
                  </a:lnTo>
                  <a:lnTo>
                    <a:pt x="1400784" y="933818"/>
                  </a:lnTo>
                  <a:lnTo>
                    <a:pt x="1422781" y="933056"/>
                  </a:lnTo>
                  <a:close/>
                </a:path>
                <a:path w="4695190" h="2541270">
                  <a:moveTo>
                    <a:pt x="1572818" y="884872"/>
                  </a:moveTo>
                  <a:lnTo>
                    <a:pt x="1540992" y="818603"/>
                  </a:lnTo>
                  <a:lnTo>
                    <a:pt x="1507147" y="834859"/>
                  </a:lnTo>
                  <a:lnTo>
                    <a:pt x="1538960" y="901128"/>
                  </a:lnTo>
                  <a:lnTo>
                    <a:pt x="1572818" y="884872"/>
                  </a:lnTo>
                  <a:close/>
                </a:path>
                <a:path w="4695190" h="2541270">
                  <a:moveTo>
                    <a:pt x="1629079" y="857846"/>
                  </a:moveTo>
                  <a:lnTo>
                    <a:pt x="1597253" y="791578"/>
                  </a:lnTo>
                  <a:lnTo>
                    <a:pt x="1563408" y="807847"/>
                  </a:lnTo>
                  <a:lnTo>
                    <a:pt x="1595221" y="874102"/>
                  </a:lnTo>
                  <a:lnTo>
                    <a:pt x="1629079" y="857846"/>
                  </a:lnTo>
                  <a:close/>
                </a:path>
                <a:path w="4695190" h="2541270">
                  <a:moveTo>
                    <a:pt x="1685340" y="830821"/>
                  </a:moveTo>
                  <a:lnTo>
                    <a:pt x="1653514" y="764552"/>
                  </a:lnTo>
                  <a:lnTo>
                    <a:pt x="1619669" y="780821"/>
                  </a:lnTo>
                  <a:lnTo>
                    <a:pt x="1651482" y="847077"/>
                  </a:lnTo>
                  <a:lnTo>
                    <a:pt x="1685340" y="830821"/>
                  </a:lnTo>
                  <a:close/>
                </a:path>
                <a:path w="4695190" h="2541270">
                  <a:moveTo>
                    <a:pt x="1741601" y="803808"/>
                  </a:moveTo>
                  <a:lnTo>
                    <a:pt x="1709775" y="737552"/>
                  </a:lnTo>
                  <a:lnTo>
                    <a:pt x="1675930" y="753808"/>
                  </a:lnTo>
                  <a:lnTo>
                    <a:pt x="1707743" y="820064"/>
                  </a:lnTo>
                  <a:lnTo>
                    <a:pt x="1741601" y="803808"/>
                  </a:lnTo>
                  <a:close/>
                </a:path>
                <a:path w="4695190" h="2541270">
                  <a:moveTo>
                    <a:pt x="1797862" y="776782"/>
                  </a:moveTo>
                  <a:lnTo>
                    <a:pt x="1766036" y="710526"/>
                  </a:lnTo>
                  <a:lnTo>
                    <a:pt x="1732191" y="726782"/>
                  </a:lnTo>
                  <a:lnTo>
                    <a:pt x="1764004" y="793051"/>
                  </a:lnTo>
                  <a:lnTo>
                    <a:pt x="1797862" y="776782"/>
                  </a:lnTo>
                  <a:close/>
                </a:path>
                <a:path w="4695190" h="2541270">
                  <a:moveTo>
                    <a:pt x="1854123" y="749757"/>
                  </a:moveTo>
                  <a:lnTo>
                    <a:pt x="1822310" y="683501"/>
                  </a:lnTo>
                  <a:lnTo>
                    <a:pt x="1788452" y="699757"/>
                  </a:lnTo>
                  <a:lnTo>
                    <a:pt x="1820265" y="766025"/>
                  </a:lnTo>
                  <a:lnTo>
                    <a:pt x="1854123" y="749757"/>
                  </a:lnTo>
                  <a:close/>
                </a:path>
                <a:path w="4695190" h="2541270">
                  <a:moveTo>
                    <a:pt x="1910384" y="722757"/>
                  </a:moveTo>
                  <a:lnTo>
                    <a:pt x="1878571" y="656488"/>
                  </a:lnTo>
                  <a:lnTo>
                    <a:pt x="1844713" y="672744"/>
                  </a:lnTo>
                  <a:lnTo>
                    <a:pt x="1876539" y="739013"/>
                  </a:lnTo>
                  <a:lnTo>
                    <a:pt x="1910384" y="722757"/>
                  </a:lnTo>
                  <a:close/>
                </a:path>
                <a:path w="4695190" h="2541270">
                  <a:moveTo>
                    <a:pt x="1966645" y="695731"/>
                  </a:moveTo>
                  <a:lnTo>
                    <a:pt x="1934832" y="629462"/>
                  </a:lnTo>
                  <a:lnTo>
                    <a:pt x="1900974" y="645718"/>
                  </a:lnTo>
                  <a:lnTo>
                    <a:pt x="1932800" y="711987"/>
                  </a:lnTo>
                  <a:lnTo>
                    <a:pt x="1966645" y="695731"/>
                  </a:lnTo>
                  <a:close/>
                </a:path>
                <a:path w="4695190" h="2541270">
                  <a:moveTo>
                    <a:pt x="2022906" y="668718"/>
                  </a:moveTo>
                  <a:lnTo>
                    <a:pt x="1991093" y="602449"/>
                  </a:lnTo>
                  <a:lnTo>
                    <a:pt x="1957235" y="618718"/>
                  </a:lnTo>
                  <a:lnTo>
                    <a:pt x="1989061" y="684974"/>
                  </a:lnTo>
                  <a:lnTo>
                    <a:pt x="2022906" y="668718"/>
                  </a:lnTo>
                  <a:close/>
                </a:path>
                <a:path w="4695190" h="2541270">
                  <a:moveTo>
                    <a:pt x="2079167" y="641692"/>
                  </a:moveTo>
                  <a:lnTo>
                    <a:pt x="2047354" y="575424"/>
                  </a:lnTo>
                  <a:lnTo>
                    <a:pt x="2013496" y="591693"/>
                  </a:lnTo>
                  <a:lnTo>
                    <a:pt x="2045322" y="657948"/>
                  </a:lnTo>
                  <a:lnTo>
                    <a:pt x="2079167" y="641692"/>
                  </a:lnTo>
                  <a:close/>
                </a:path>
                <a:path w="4695190" h="2541270">
                  <a:moveTo>
                    <a:pt x="2135428" y="614667"/>
                  </a:moveTo>
                  <a:lnTo>
                    <a:pt x="2103615" y="548411"/>
                  </a:lnTo>
                  <a:lnTo>
                    <a:pt x="2069757" y="564667"/>
                  </a:lnTo>
                  <a:lnTo>
                    <a:pt x="2101583" y="630923"/>
                  </a:lnTo>
                  <a:lnTo>
                    <a:pt x="2135428" y="614667"/>
                  </a:lnTo>
                  <a:close/>
                </a:path>
                <a:path w="4695190" h="2541270">
                  <a:moveTo>
                    <a:pt x="2191689" y="587654"/>
                  </a:moveTo>
                  <a:lnTo>
                    <a:pt x="2159876" y="521398"/>
                  </a:lnTo>
                  <a:lnTo>
                    <a:pt x="2126018" y="537654"/>
                  </a:lnTo>
                  <a:lnTo>
                    <a:pt x="2157844" y="603910"/>
                  </a:lnTo>
                  <a:lnTo>
                    <a:pt x="2191689" y="587654"/>
                  </a:lnTo>
                  <a:close/>
                </a:path>
                <a:path w="4695190" h="2541270">
                  <a:moveTo>
                    <a:pt x="2247950" y="560628"/>
                  </a:moveTo>
                  <a:lnTo>
                    <a:pt x="2216137" y="494372"/>
                  </a:lnTo>
                  <a:lnTo>
                    <a:pt x="2182279" y="510628"/>
                  </a:lnTo>
                  <a:lnTo>
                    <a:pt x="2214105" y="576897"/>
                  </a:lnTo>
                  <a:lnTo>
                    <a:pt x="2247950" y="560628"/>
                  </a:lnTo>
                  <a:close/>
                </a:path>
                <a:path w="4695190" h="2541270">
                  <a:moveTo>
                    <a:pt x="2304211" y="533615"/>
                  </a:moveTo>
                  <a:lnTo>
                    <a:pt x="2272398" y="467347"/>
                  </a:lnTo>
                  <a:lnTo>
                    <a:pt x="2238540" y="483603"/>
                  </a:lnTo>
                  <a:lnTo>
                    <a:pt x="2270366" y="549871"/>
                  </a:lnTo>
                  <a:lnTo>
                    <a:pt x="2304211" y="533615"/>
                  </a:lnTo>
                  <a:close/>
                </a:path>
                <a:path w="4695190" h="2541270">
                  <a:moveTo>
                    <a:pt x="2360472" y="506603"/>
                  </a:moveTo>
                  <a:lnTo>
                    <a:pt x="2328659" y="440334"/>
                  </a:lnTo>
                  <a:lnTo>
                    <a:pt x="2294801" y="456590"/>
                  </a:lnTo>
                  <a:lnTo>
                    <a:pt x="2326627" y="522859"/>
                  </a:lnTo>
                  <a:lnTo>
                    <a:pt x="2360472" y="506603"/>
                  </a:lnTo>
                  <a:close/>
                </a:path>
                <a:path w="4695190" h="2541270">
                  <a:moveTo>
                    <a:pt x="2416733" y="479577"/>
                  </a:moveTo>
                  <a:lnTo>
                    <a:pt x="2384920" y="413308"/>
                  </a:lnTo>
                  <a:lnTo>
                    <a:pt x="2351062" y="429564"/>
                  </a:lnTo>
                  <a:lnTo>
                    <a:pt x="2382888" y="495833"/>
                  </a:lnTo>
                  <a:lnTo>
                    <a:pt x="2416733" y="479577"/>
                  </a:lnTo>
                  <a:close/>
                </a:path>
                <a:path w="4695190" h="2541270">
                  <a:moveTo>
                    <a:pt x="2472994" y="452551"/>
                  </a:moveTo>
                  <a:lnTo>
                    <a:pt x="2441181" y="386283"/>
                  </a:lnTo>
                  <a:lnTo>
                    <a:pt x="2407323" y="402551"/>
                  </a:lnTo>
                  <a:lnTo>
                    <a:pt x="2439149" y="468807"/>
                  </a:lnTo>
                  <a:lnTo>
                    <a:pt x="2472994" y="452551"/>
                  </a:lnTo>
                  <a:close/>
                </a:path>
                <a:path w="4695190" h="2541270">
                  <a:moveTo>
                    <a:pt x="2529268" y="425538"/>
                  </a:moveTo>
                  <a:lnTo>
                    <a:pt x="2497442" y="359270"/>
                  </a:lnTo>
                  <a:lnTo>
                    <a:pt x="2463584" y="375539"/>
                  </a:lnTo>
                  <a:lnTo>
                    <a:pt x="2495410" y="441794"/>
                  </a:lnTo>
                  <a:lnTo>
                    <a:pt x="2529268" y="425538"/>
                  </a:lnTo>
                  <a:close/>
                </a:path>
                <a:path w="4695190" h="2541270">
                  <a:moveTo>
                    <a:pt x="2585529" y="398513"/>
                  </a:moveTo>
                  <a:lnTo>
                    <a:pt x="2553703" y="332257"/>
                  </a:lnTo>
                  <a:lnTo>
                    <a:pt x="2519845" y="348513"/>
                  </a:lnTo>
                  <a:lnTo>
                    <a:pt x="2551671" y="414769"/>
                  </a:lnTo>
                  <a:lnTo>
                    <a:pt x="2585529" y="398513"/>
                  </a:lnTo>
                  <a:close/>
                </a:path>
                <a:path w="4695190" h="2541270">
                  <a:moveTo>
                    <a:pt x="2641790" y="371500"/>
                  </a:moveTo>
                  <a:lnTo>
                    <a:pt x="2609964" y="305244"/>
                  </a:lnTo>
                  <a:lnTo>
                    <a:pt x="2576106" y="321487"/>
                  </a:lnTo>
                  <a:lnTo>
                    <a:pt x="2607932" y="387756"/>
                  </a:lnTo>
                  <a:lnTo>
                    <a:pt x="2641790" y="371500"/>
                  </a:lnTo>
                  <a:close/>
                </a:path>
                <a:path w="4695190" h="2541270">
                  <a:moveTo>
                    <a:pt x="2788323" y="329780"/>
                  </a:moveTo>
                  <a:lnTo>
                    <a:pt x="2754376" y="310642"/>
                  </a:lnTo>
                  <a:lnTo>
                    <a:pt x="2718270" y="374662"/>
                  </a:lnTo>
                  <a:lnTo>
                    <a:pt x="2752229" y="393814"/>
                  </a:lnTo>
                  <a:lnTo>
                    <a:pt x="2788323" y="329780"/>
                  </a:lnTo>
                  <a:close/>
                </a:path>
                <a:path w="4695190" h="2541270">
                  <a:moveTo>
                    <a:pt x="2845168" y="361835"/>
                  </a:moveTo>
                  <a:lnTo>
                    <a:pt x="2811221" y="342684"/>
                  </a:lnTo>
                  <a:lnTo>
                    <a:pt x="2775115" y="406717"/>
                  </a:lnTo>
                  <a:lnTo>
                    <a:pt x="2809075" y="425856"/>
                  </a:lnTo>
                  <a:lnTo>
                    <a:pt x="2845168" y="361835"/>
                  </a:lnTo>
                  <a:close/>
                </a:path>
                <a:path w="4695190" h="2541270">
                  <a:moveTo>
                    <a:pt x="2902013" y="393890"/>
                  </a:moveTo>
                  <a:lnTo>
                    <a:pt x="2868066" y="374738"/>
                  </a:lnTo>
                  <a:lnTo>
                    <a:pt x="2831960" y="438772"/>
                  </a:lnTo>
                  <a:lnTo>
                    <a:pt x="2865920" y="457923"/>
                  </a:lnTo>
                  <a:lnTo>
                    <a:pt x="2902013" y="393890"/>
                  </a:lnTo>
                  <a:close/>
                </a:path>
                <a:path w="4695190" h="2541270">
                  <a:moveTo>
                    <a:pt x="2958871" y="425932"/>
                  </a:moveTo>
                  <a:lnTo>
                    <a:pt x="2924911" y="406793"/>
                  </a:lnTo>
                  <a:lnTo>
                    <a:pt x="2888805" y="470814"/>
                  </a:lnTo>
                  <a:lnTo>
                    <a:pt x="2922765" y="489966"/>
                  </a:lnTo>
                  <a:lnTo>
                    <a:pt x="2958871" y="425932"/>
                  </a:lnTo>
                  <a:close/>
                </a:path>
                <a:path w="4695190" h="2541270">
                  <a:moveTo>
                    <a:pt x="3015716" y="457987"/>
                  </a:moveTo>
                  <a:lnTo>
                    <a:pt x="2981756" y="438848"/>
                  </a:lnTo>
                  <a:lnTo>
                    <a:pt x="2945650" y="502881"/>
                  </a:lnTo>
                  <a:lnTo>
                    <a:pt x="2979610" y="522020"/>
                  </a:lnTo>
                  <a:lnTo>
                    <a:pt x="3015716" y="457987"/>
                  </a:lnTo>
                  <a:close/>
                </a:path>
                <a:path w="4695190" h="2541270">
                  <a:moveTo>
                    <a:pt x="3072561" y="490042"/>
                  </a:moveTo>
                  <a:lnTo>
                    <a:pt x="3038602" y="470890"/>
                  </a:lnTo>
                  <a:lnTo>
                    <a:pt x="3002496" y="534924"/>
                  </a:lnTo>
                  <a:lnTo>
                    <a:pt x="3036455" y="554075"/>
                  </a:lnTo>
                  <a:lnTo>
                    <a:pt x="3072561" y="490042"/>
                  </a:lnTo>
                  <a:close/>
                </a:path>
                <a:path w="4695190" h="2541270">
                  <a:moveTo>
                    <a:pt x="3129407" y="522084"/>
                  </a:moveTo>
                  <a:lnTo>
                    <a:pt x="3095447" y="502958"/>
                  </a:lnTo>
                  <a:lnTo>
                    <a:pt x="3059353" y="566978"/>
                  </a:lnTo>
                  <a:lnTo>
                    <a:pt x="3093301" y="586117"/>
                  </a:lnTo>
                  <a:lnTo>
                    <a:pt x="3129407" y="522084"/>
                  </a:lnTo>
                  <a:close/>
                </a:path>
                <a:path w="4695190" h="2541270">
                  <a:moveTo>
                    <a:pt x="3186252" y="554151"/>
                  </a:moveTo>
                  <a:lnTo>
                    <a:pt x="3152292" y="535000"/>
                  </a:lnTo>
                  <a:lnTo>
                    <a:pt x="3116199" y="599033"/>
                  </a:lnTo>
                  <a:lnTo>
                    <a:pt x="3150146" y="618185"/>
                  </a:lnTo>
                  <a:lnTo>
                    <a:pt x="3186252" y="554151"/>
                  </a:lnTo>
                  <a:close/>
                </a:path>
                <a:path w="4695190" h="2541270">
                  <a:moveTo>
                    <a:pt x="3243097" y="586193"/>
                  </a:moveTo>
                  <a:lnTo>
                    <a:pt x="3209137" y="567042"/>
                  </a:lnTo>
                  <a:lnTo>
                    <a:pt x="3173044" y="631075"/>
                  </a:lnTo>
                  <a:lnTo>
                    <a:pt x="3206991" y="650227"/>
                  </a:lnTo>
                  <a:lnTo>
                    <a:pt x="3243097" y="586193"/>
                  </a:lnTo>
                  <a:close/>
                </a:path>
                <a:path w="4695190" h="2541270">
                  <a:moveTo>
                    <a:pt x="3299942" y="618248"/>
                  </a:moveTo>
                  <a:lnTo>
                    <a:pt x="3265982" y="599109"/>
                  </a:lnTo>
                  <a:lnTo>
                    <a:pt x="3229889" y="663130"/>
                  </a:lnTo>
                  <a:lnTo>
                    <a:pt x="3263836" y="682282"/>
                  </a:lnTo>
                  <a:lnTo>
                    <a:pt x="3299942" y="618248"/>
                  </a:lnTo>
                  <a:close/>
                </a:path>
                <a:path w="4695190" h="2541270">
                  <a:moveTo>
                    <a:pt x="3356787" y="650303"/>
                  </a:moveTo>
                  <a:lnTo>
                    <a:pt x="3322840" y="631151"/>
                  </a:lnTo>
                  <a:lnTo>
                    <a:pt x="3286734" y="695185"/>
                  </a:lnTo>
                  <a:lnTo>
                    <a:pt x="3320681" y="714336"/>
                  </a:lnTo>
                  <a:lnTo>
                    <a:pt x="3356787" y="650303"/>
                  </a:lnTo>
                  <a:close/>
                </a:path>
                <a:path w="4695190" h="2541270">
                  <a:moveTo>
                    <a:pt x="3413633" y="682345"/>
                  </a:moveTo>
                  <a:lnTo>
                    <a:pt x="3379686" y="663206"/>
                  </a:lnTo>
                  <a:lnTo>
                    <a:pt x="3343579" y="727240"/>
                  </a:lnTo>
                  <a:lnTo>
                    <a:pt x="3377527" y="746379"/>
                  </a:lnTo>
                  <a:lnTo>
                    <a:pt x="3413633" y="682345"/>
                  </a:lnTo>
                  <a:close/>
                </a:path>
                <a:path w="4695190" h="2541270">
                  <a:moveTo>
                    <a:pt x="3470478" y="714400"/>
                  </a:moveTo>
                  <a:lnTo>
                    <a:pt x="3436531" y="695261"/>
                  </a:lnTo>
                  <a:lnTo>
                    <a:pt x="3400425" y="759282"/>
                  </a:lnTo>
                  <a:lnTo>
                    <a:pt x="3434384" y="778433"/>
                  </a:lnTo>
                  <a:lnTo>
                    <a:pt x="3470478" y="714400"/>
                  </a:lnTo>
                  <a:close/>
                </a:path>
                <a:path w="4695190" h="2541270">
                  <a:moveTo>
                    <a:pt x="3527323" y="746455"/>
                  </a:moveTo>
                  <a:lnTo>
                    <a:pt x="3493376" y="727316"/>
                  </a:lnTo>
                  <a:lnTo>
                    <a:pt x="3457270" y="791349"/>
                  </a:lnTo>
                  <a:lnTo>
                    <a:pt x="3491230" y="810488"/>
                  </a:lnTo>
                  <a:lnTo>
                    <a:pt x="3527323" y="746455"/>
                  </a:lnTo>
                  <a:close/>
                </a:path>
                <a:path w="4695190" h="2541270">
                  <a:moveTo>
                    <a:pt x="3584168" y="778510"/>
                  </a:moveTo>
                  <a:lnTo>
                    <a:pt x="3550221" y="759358"/>
                  </a:lnTo>
                  <a:lnTo>
                    <a:pt x="3514115" y="823391"/>
                  </a:lnTo>
                  <a:lnTo>
                    <a:pt x="3548075" y="842543"/>
                  </a:lnTo>
                  <a:lnTo>
                    <a:pt x="3584168" y="778510"/>
                  </a:lnTo>
                  <a:close/>
                </a:path>
                <a:path w="4695190" h="2541270">
                  <a:moveTo>
                    <a:pt x="3641013" y="810552"/>
                  </a:moveTo>
                  <a:lnTo>
                    <a:pt x="3607066" y="791413"/>
                  </a:lnTo>
                  <a:lnTo>
                    <a:pt x="3570960" y="855433"/>
                  </a:lnTo>
                  <a:lnTo>
                    <a:pt x="3604920" y="874585"/>
                  </a:lnTo>
                  <a:lnTo>
                    <a:pt x="3641013" y="810552"/>
                  </a:lnTo>
                  <a:close/>
                </a:path>
                <a:path w="4695190" h="2541270">
                  <a:moveTo>
                    <a:pt x="3697871" y="842619"/>
                  </a:moveTo>
                  <a:lnTo>
                    <a:pt x="3663912" y="823468"/>
                  </a:lnTo>
                  <a:lnTo>
                    <a:pt x="3627805" y="887501"/>
                  </a:lnTo>
                  <a:lnTo>
                    <a:pt x="3661765" y="906653"/>
                  </a:lnTo>
                  <a:lnTo>
                    <a:pt x="3697871" y="842619"/>
                  </a:lnTo>
                  <a:close/>
                </a:path>
                <a:path w="4695190" h="2541270">
                  <a:moveTo>
                    <a:pt x="3805758" y="16840"/>
                  </a:moveTo>
                  <a:lnTo>
                    <a:pt x="3770528" y="0"/>
                  </a:lnTo>
                  <a:lnTo>
                    <a:pt x="3738842" y="66319"/>
                  </a:lnTo>
                  <a:lnTo>
                    <a:pt x="3774071" y="83146"/>
                  </a:lnTo>
                  <a:lnTo>
                    <a:pt x="3805758" y="16840"/>
                  </a:lnTo>
                  <a:close/>
                </a:path>
                <a:path w="4695190" h="2541270">
                  <a:moveTo>
                    <a:pt x="3864775" y="45034"/>
                  </a:moveTo>
                  <a:lnTo>
                    <a:pt x="3829545" y="28194"/>
                  </a:lnTo>
                  <a:lnTo>
                    <a:pt x="3797846" y="94513"/>
                  </a:lnTo>
                  <a:lnTo>
                    <a:pt x="3833088" y="111353"/>
                  </a:lnTo>
                  <a:lnTo>
                    <a:pt x="3864775" y="45034"/>
                  </a:lnTo>
                  <a:close/>
                </a:path>
                <a:path w="4695190" h="2541270">
                  <a:moveTo>
                    <a:pt x="3923792" y="73240"/>
                  </a:moveTo>
                  <a:lnTo>
                    <a:pt x="3888549" y="56400"/>
                  </a:lnTo>
                  <a:lnTo>
                    <a:pt x="3856863" y="122707"/>
                  </a:lnTo>
                  <a:lnTo>
                    <a:pt x="3892092" y="139547"/>
                  </a:lnTo>
                  <a:lnTo>
                    <a:pt x="3923792" y="73240"/>
                  </a:lnTo>
                  <a:close/>
                </a:path>
                <a:path w="4695190" h="2541270">
                  <a:moveTo>
                    <a:pt x="3982796" y="101434"/>
                  </a:moveTo>
                  <a:lnTo>
                    <a:pt x="3947566" y="84594"/>
                  </a:lnTo>
                  <a:lnTo>
                    <a:pt x="3915867" y="150914"/>
                  </a:lnTo>
                  <a:lnTo>
                    <a:pt x="3951109" y="167754"/>
                  </a:lnTo>
                  <a:lnTo>
                    <a:pt x="3982796" y="101434"/>
                  </a:lnTo>
                  <a:close/>
                </a:path>
                <a:path w="4695190" h="2541270">
                  <a:moveTo>
                    <a:pt x="3984244" y="929881"/>
                  </a:moveTo>
                  <a:lnTo>
                    <a:pt x="3950360" y="864628"/>
                  </a:lnTo>
                  <a:lnTo>
                    <a:pt x="3917404" y="881748"/>
                  </a:lnTo>
                  <a:lnTo>
                    <a:pt x="3951274" y="946988"/>
                  </a:lnTo>
                  <a:lnTo>
                    <a:pt x="3984244" y="929881"/>
                  </a:lnTo>
                  <a:close/>
                </a:path>
                <a:path w="4695190" h="2541270">
                  <a:moveTo>
                    <a:pt x="4038879" y="901509"/>
                  </a:moveTo>
                  <a:lnTo>
                    <a:pt x="4005008" y="836269"/>
                  </a:lnTo>
                  <a:lnTo>
                    <a:pt x="3972052" y="853363"/>
                  </a:lnTo>
                  <a:lnTo>
                    <a:pt x="4005923" y="918616"/>
                  </a:lnTo>
                  <a:lnTo>
                    <a:pt x="4038879" y="901509"/>
                  </a:lnTo>
                  <a:close/>
                </a:path>
                <a:path w="4695190" h="2541270">
                  <a:moveTo>
                    <a:pt x="4041813" y="129628"/>
                  </a:moveTo>
                  <a:lnTo>
                    <a:pt x="4006570" y="112801"/>
                  </a:lnTo>
                  <a:lnTo>
                    <a:pt x="3974884" y="179108"/>
                  </a:lnTo>
                  <a:lnTo>
                    <a:pt x="4010114" y="195948"/>
                  </a:lnTo>
                  <a:lnTo>
                    <a:pt x="4041813" y="129628"/>
                  </a:lnTo>
                  <a:close/>
                </a:path>
                <a:path w="4695190" h="2541270">
                  <a:moveTo>
                    <a:pt x="4093527" y="873137"/>
                  </a:moveTo>
                  <a:lnTo>
                    <a:pt x="4059656" y="807885"/>
                  </a:lnTo>
                  <a:lnTo>
                    <a:pt x="4026700" y="825004"/>
                  </a:lnTo>
                  <a:lnTo>
                    <a:pt x="4060571" y="890257"/>
                  </a:lnTo>
                  <a:lnTo>
                    <a:pt x="4093527" y="873137"/>
                  </a:lnTo>
                  <a:close/>
                </a:path>
                <a:path w="4695190" h="2541270">
                  <a:moveTo>
                    <a:pt x="4100817" y="157835"/>
                  </a:moveTo>
                  <a:lnTo>
                    <a:pt x="4065587" y="141008"/>
                  </a:lnTo>
                  <a:lnTo>
                    <a:pt x="4033888" y="207314"/>
                  </a:lnTo>
                  <a:lnTo>
                    <a:pt x="4069130" y="224142"/>
                  </a:lnTo>
                  <a:lnTo>
                    <a:pt x="4100817" y="157835"/>
                  </a:lnTo>
                  <a:close/>
                </a:path>
                <a:path w="4695190" h="2541270">
                  <a:moveTo>
                    <a:pt x="4148175" y="844765"/>
                  </a:moveTo>
                  <a:lnTo>
                    <a:pt x="4114304" y="779513"/>
                  </a:lnTo>
                  <a:lnTo>
                    <a:pt x="4081348" y="796632"/>
                  </a:lnTo>
                  <a:lnTo>
                    <a:pt x="4115219" y="861872"/>
                  </a:lnTo>
                  <a:lnTo>
                    <a:pt x="4148175" y="844765"/>
                  </a:lnTo>
                  <a:close/>
                </a:path>
                <a:path w="4695190" h="2541270">
                  <a:moveTo>
                    <a:pt x="4159834" y="186029"/>
                  </a:moveTo>
                  <a:lnTo>
                    <a:pt x="4124604" y="169189"/>
                  </a:lnTo>
                  <a:lnTo>
                    <a:pt x="4092905" y="235508"/>
                  </a:lnTo>
                  <a:lnTo>
                    <a:pt x="4128135" y="252349"/>
                  </a:lnTo>
                  <a:lnTo>
                    <a:pt x="4159834" y="186029"/>
                  </a:lnTo>
                  <a:close/>
                </a:path>
                <a:path w="4695190" h="2541270">
                  <a:moveTo>
                    <a:pt x="4202823" y="816381"/>
                  </a:moveTo>
                  <a:lnTo>
                    <a:pt x="4168952" y="751141"/>
                  </a:lnTo>
                  <a:lnTo>
                    <a:pt x="4135996" y="768248"/>
                  </a:lnTo>
                  <a:lnTo>
                    <a:pt x="4169867" y="833501"/>
                  </a:lnTo>
                  <a:lnTo>
                    <a:pt x="4202823" y="816381"/>
                  </a:lnTo>
                  <a:close/>
                </a:path>
                <a:path w="4695190" h="2541270">
                  <a:moveTo>
                    <a:pt x="4218851" y="214236"/>
                  </a:moveTo>
                  <a:lnTo>
                    <a:pt x="4183608" y="197396"/>
                  </a:lnTo>
                  <a:lnTo>
                    <a:pt x="4151922" y="263702"/>
                  </a:lnTo>
                  <a:lnTo>
                    <a:pt x="4187152" y="280555"/>
                  </a:lnTo>
                  <a:lnTo>
                    <a:pt x="4218851" y="214236"/>
                  </a:lnTo>
                  <a:close/>
                </a:path>
                <a:path w="4695190" h="2541270">
                  <a:moveTo>
                    <a:pt x="4257472" y="788009"/>
                  </a:moveTo>
                  <a:lnTo>
                    <a:pt x="4223601" y="722769"/>
                  </a:lnTo>
                  <a:lnTo>
                    <a:pt x="4190644" y="739876"/>
                  </a:lnTo>
                  <a:lnTo>
                    <a:pt x="4224515" y="805129"/>
                  </a:lnTo>
                  <a:lnTo>
                    <a:pt x="4257472" y="788009"/>
                  </a:lnTo>
                  <a:close/>
                </a:path>
                <a:path w="4695190" h="2541270">
                  <a:moveTo>
                    <a:pt x="4277855" y="242443"/>
                  </a:moveTo>
                  <a:lnTo>
                    <a:pt x="4242625" y="225602"/>
                  </a:lnTo>
                  <a:lnTo>
                    <a:pt x="4210926" y="291909"/>
                  </a:lnTo>
                  <a:lnTo>
                    <a:pt x="4246169" y="308749"/>
                  </a:lnTo>
                  <a:lnTo>
                    <a:pt x="4277855" y="242443"/>
                  </a:lnTo>
                  <a:close/>
                </a:path>
                <a:path w="4695190" h="2541270">
                  <a:moveTo>
                    <a:pt x="4312120" y="759637"/>
                  </a:moveTo>
                  <a:lnTo>
                    <a:pt x="4278249" y="694385"/>
                  </a:lnTo>
                  <a:lnTo>
                    <a:pt x="4245292" y="711504"/>
                  </a:lnTo>
                  <a:lnTo>
                    <a:pt x="4279163" y="776744"/>
                  </a:lnTo>
                  <a:lnTo>
                    <a:pt x="4312120" y="759637"/>
                  </a:lnTo>
                  <a:close/>
                </a:path>
                <a:path w="4695190" h="2541270">
                  <a:moveTo>
                    <a:pt x="4336872" y="270637"/>
                  </a:moveTo>
                  <a:lnTo>
                    <a:pt x="4301629" y="253796"/>
                  </a:lnTo>
                  <a:lnTo>
                    <a:pt x="4269943" y="320116"/>
                  </a:lnTo>
                  <a:lnTo>
                    <a:pt x="4305173" y="336956"/>
                  </a:lnTo>
                  <a:lnTo>
                    <a:pt x="4336872" y="270637"/>
                  </a:lnTo>
                  <a:close/>
                </a:path>
                <a:path w="4695190" h="2541270">
                  <a:moveTo>
                    <a:pt x="4366768" y="731253"/>
                  </a:moveTo>
                  <a:lnTo>
                    <a:pt x="4332897" y="666013"/>
                  </a:lnTo>
                  <a:lnTo>
                    <a:pt x="4299940" y="683133"/>
                  </a:lnTo>
                  <a:lnTo>
                    <a:pt x="4333811" y="748372"/>
                  </a:lnTo>
                  <a:lnTo>
                    <a:pt x="4366768" y="731253"/>
                  </a:lnTo>
                  <a:close/>
                </a:path>
                <a:path w="4695190" h="2541270">
                  <a:moveTo>
                    <a:pt x="4395876" y="298831"/>
                  </a:moveTo>
                  <a:lnTo>
                    <a:pt x="4360646" y="282003"/>
                  </a:lnTo>
                  <a:lnTo>
                    <a:pt x="4328947" y="348310"/>
                  </a:lnTo>
                  <a:lnTo>
                    <a:pt x="4364190" y="365137"/>
                  </a:lnTo>
                  <a:lnTo>
                    <a:pt x="4395876" y="298831"/>
                  </a:lnTo>
                  <a:close/>
                </a:path>
                <a:path w="4695190" h="2541270">
                  <a:moveTo>
                    <a:pt x="4421416" y="702881"/>
                  </a:moveTo>
                  <a:lnTo>
                    <a:pt x="4387545" y="637641"/>
                  </a:lnTo>
                  <a:lnTo>
                    <a:pt x="4354588" y="654748"/>
                  </a:lnTo>
                  <a:lnTo>
                    <a:pt x="4388459" y="720001"/>
                  </a:lnTo>
                  <a:lnTo>
                    <a:pt x="4421416" y="702881"/>
                  </a:lnTo>
                  <a:close/>
                </a:path>
                <a:path w="4695190" h="2541270">
                  <a:moveTo>
                    <a:pt x="4454893" y="327037"/>
                  </a:moveTo>
                  <a:lnTo>
                    <a:pt x="4419651" y="310184"/>
                  </a:lnTo>
                  <a:lnTo>
                    <a:pt x="4387964" y="376504"/>
                  </a:lnTo>
                  <a:lnTo>
                    <a:pt x="4423194" y="393344"/>
                  </a:lnTo>
                  <a:lnTo>
                    <a:pt x="4454893" y="327037"/>
                  </a:lnTo>
                  <a:close/>
                </a:path>
                <a:path w="4695190" h="2541270">
                  <a:moveTo>
                    <a:pt x="4476064" y="674509"/>
                  </a:moveTo>
                  <a:lnTo>
                    <a:pt x="4442193" y="609257"/>
                  </a:lnTo>
                  <a:lnTo>
                    <a:pt x="4409237" y="626376"/>
                  </a:lnTo>
                  <a:lnTo>
                    <a:pt x="4443107" y="691629"/>
                  </a:lnTo>
                  <a:lnTo>
                    <a:pt x="4476064" y="674509"/>
                  </a:lnTo>
                  <a:close/>
                </a:path>
                <a:path w="4695190" h="2541270">
                  <a:moveTo>
                    <a:pt x="4513897" y="355231"/>
                  </a:moveTo>
                  <a:lnTo>
                    <a:pt x="4478667" y="338391"/>
                  </a:lnTo>
                  <a:lnTo>
                    <a:pt x="4446981" y="404710"/>
                  </a:lnTo>
                  <a:lnTo>
                    <a:pt x="4482211" y="421551"/>
                  </a:lnTo>
                  <a:lnTo>
                    <a:pt x="4513897" y="355231"/>
                  </a:lnTo>
                  <a:close/>
                </a:path>
                <a:path w="4695190" h="2541270">
                  <a:moveTo>
                    <a:pt x="4530712" y="646137"/>
                  </a:moveTo>
                  <a:lnTo>
                    <a:pt x="4496841" y="580885"/>
                  </a:lnTo>
                  <a:lnTo>
                    <a:pt x="4463885" y="598004"/>
                  </a:lnTo>
                  <a:lnTo>
                    <a:pt x="4497756" y="663244"/>
                  </a:lnTo>
                  <a:lnTo>
                    <a:pt x="4530712" y="646137"/>
                  </a:lnTo>
                  <a:close/>
                </a:path>
                <a:path w="4695190" h="2541270">
                  <a:moveTo>
                    <a:pt x="4572914" y="383438"/>
                  </a:moveTo>
                  <a:lnTo>
                    <a:pt x="4537684" y="366598"/>
                  </a:lnTo>
                  <a:lnTo>
                    <a:pt x="4505985" y="432904"/>
                  </a:lnTo>
                  <a:lnTo>
                    <a:pt x="4541215" y="449745"/>
                  </a:lnTo>
                  <a:lnTo>
                    <a:pt x="4572914" y="383438"/>
                  </a:lnTo>
                  <a:close/>
                </a:path>
                <a:path w="4695190" h="2541270">
                  <a:moveTo>
                    <a:pt x="4585360" y="617753"/>
                  </a:moveTo>
                  <a:lnTo>
                    <a:pt x="4551489" y="552513"/>
                  </a:lnTo>
                  <a:lnTo>
                    <a:pt x="4518533" y="569620"/>
                  </a:lnTo>
                  <a:lnTo>
                    <a:pt x="4552404" y="634873"/>
                  </a:lnTo>
                  <a:lnTo>
                    <a:pt x="4585360" y="617753"/>
                  </a:lnTo>
                  <a:close/>
                </a:path>
                <a:path w="4695190" h="2541270">
                  <a:moveTo>
                    <a:pt x="4631931" y="411632"/>
                  </a:moveTo>
                  <a:lnTo>
                    <a:pt x="4596689" y="394792"/>
                  </a:lnTo>
                  <a:lnTo>
                    <a:pt x="4565002" y="461111"/>
                  </a:lnTo>
                  <a:lnTo>
                    <a:pt x="4600232" y="477951"/>
                  </a:lnTo>
                  <a:lnTo>
                    <a:pt x="4631931" y="411632"/>
                  </a:lnTo>
                  <a:close/>
                </a:path>
                <a:path w="4695190" h="2541270">
                  <a:moveTo>
                    <a:pt x="4640008" y="589381"/>
                  </a:moveTo>
                  <a:lnTo>
                    <a:pt x="4606137" y="524129"/>
                  </a:lnTo>
                  <a:lnTo>
                    <a:pt x="4573181" y="541248"/>
                  </a:lnTo>
                  <a:lnTo>
                    <a:pt x="4607052" y="606501"/>
                  </a:lnTo>
                  <a:lnTo>
                    <a:pt x="4640008" y="589381"/>
                  </a:lnTo>
                  <a:close/>
                </a:path>
                <a:path w="4695190" h="2541270">
                  <a:moveTo>
                    <a:pt x="4694656" y="561022"/>
                  </a:moveTo>
                  <a:lnTo>
                    <a:pt x="4662563" y="499211"/>
                  </a:lnTo>
                  <a:lnTo>
                    <a:pt x="4690935" y="439826"/>
                  </a:lnTo>
                  <a:lnTo>
                    <a:pt x="4655705" y="422998"/>
                  </a:lnTo>
                  <a:lnTo>
                    <a:pt x="4624006" y="489305"/>
                  </a:lnTo>
                  <a:lnTo>
                    <a:pt x="4649635" y="501561"/>
                  </a:lnTo>
                  <a:lnTo>
                    <a:pt x="4627829" y="512876"/>
                  </a:lnTo>
                  <a:lnTo>
                    <a:pt x="4661700" y="578116"/>
                  </a:lnTo>
                  <a:lnTo>
                    <a:pt x="4694656" y="561022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37005" y="5767489"/>
              <a:ext cx="131559" cy="99758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1301000" y="5786640"/>
              <a:ext cx="2932430" cy="800100"/>
            </a:xfrm>
            <a:custGeom>
              <a:avLst/>
              <a:gdLst/>
              <a:ahLst/>
              <a:cxnLst/>
              <a:rect l="l" t="t" r="r" b="b"/>
              <a:pathLst>
                <a:path w="2932429" h="800100">
                  <a:moveTo>
                    <a:pt x="54965" y="9283"/>
                  </a:moveTo>
                  <a:lnTo>
                    <a:pt x="17818" y="0"/>
                  </a:lnTo>
                  <a:lnTo>
                    <a:pt x="0" y="71323"/>
                  </a:lnTo>
                  <a:lnTo>
                    <a:pt x="37134" y="80606"/>
                  </a:lnTo>
                  <a:lnTo>
                    <a:pt x="54965" y="9283"/>
                  </a:lnTo>
                  <a:close/>
                </a:path>
                <a:path w="2932429" h="800100">
                  <a:moveTo>
                    <a:pt x="116916" y="24765"/>
                  </a:moveTo>
                  <a:lnTo>
                    <a:pt x="79781" y="15494"/>
                  </a:lnTo>
                  <a:lnTo>
                    <a:pt x="61950" y="86817"/>
                  </a:lnTo>
                  <a:lnTo>
                    <a:pt x="99085" y="96088"/>
                  </a:lnTo>
                  <a:lnTo>
                    <a:pt x="116916" y="24765"/>
                  </a:lnTo>
                  <a:close/>
                </a:path>
                <a:path w="2932429" h="800100">
                  <a:moveTo>
                    <a:pt x="178879" y="40259"/>
                  </a:moveTo>
                  <a:lnTo>
                    <a:pt x="141732" y="30975"/>
                  </a:lnTo>
                  <a:lnTo>
                    <a:pt x="123901" y="102298"/>
                  </a:lnTo>
                  <a:lnTo>
                    <a:pt x="161048" y="111582"/>
                  </a:lnTo>
                  <a:lnTo>
                    <a:pt x="178879" y="40259"/>
                  </a:lnTo>
                  <a:close/>
                </a:path>
                <a:path w="2932429" h="800100">
                  <a:moveTo>
                    <a:pt x="240830" y="55753"/>
                  </a:moveTo>
                  <a:lnTo>
                    <a:pt x="203695" y="46469"/>
                  </a:lnTo>
                  <a:lnTo>
                    <a:pt x="185864" y="117792"/>
                  </a:lnTo>
                  <a:lnTo>
                    <a:pt x="222999" y="127076"/>
                  </a:lnTo>
                  <a:lnTo>
                    <a:pt x="240830" y="55753"/>
                  </a:lnTo>
                  <a:close/>
                </a:path>
                <a:path w="2932429" h="800100">
                  <a:moveTo>
                    <a:pt x="302780" y="71234"/>
                  </a:moveTo>
                  <a:lnTo>
                    <a:pt x="265645" y="61963"/>
                  </a:lnTo>
                  <a:lnTo>
                    <a:pt x="247815" y="133286"/>
                  </a:lnTo>
                  <a:lnTo>
                    <a:pt x="284962" y="142557"/>
                  </a:lnTo>
                  <a:lnTo>
                    <a:pt x="302780" y="71234"/>
                  </a:lnTo>
                  <a:close/>
                </a:path>
                <a:path w="2932429" h="800100">
                  <a:moveTo>
                    <a:pt x="364744" y="86728"/>
                  </a:moveTo>
                  <a:lnTo>
                    <a:pt x="327609" y="77457"/>
                  </a:lnTo>
                  <a:lnTo>
                    <a:pt x="309778" y="148767"/>
                  </a:lnTo>
                  <a:lnTo>
                    <a:pt x="346913" y="158051"/>
                  </a:lnTo>
                  <a:lnTo>
                    <a:pt x="364744" y="86728"/>
                  </a:lnTo>
                  <a:close/>
                </a:path>
                <a:path w="2932429" h="800100">
                  <a:moveTo>
                    <a:pt x="426694" y="102222"/>
                  </a:moveTo>
                  <a:lnTo>
                    <a:pt x="389559" y="92938"/>
                  </a:lnTo>
                  <a:lnTo>
                    <a:pt x="371729" y="164261"/>
                  </a:lnTo>
                  <a:lnTo>
                    <a:pt x="408876" y="173545"/>
                  </a:lnTo>
                  <a:lnTo>
                    <a:pt x="426694" y="102222"/>
                  </a:lnTo>
                  <a:close/>
                </a:path>
                <a:path w="2932429" h="800100">
                  <a:moveTo>
                    <a:pt x="488657" y="117703"/>
                  </a:moveTo>
                  <a:lnTo>
                    <a:pt x="451523" y="108432"/>
                  </a:lnTo>
                  <a:lnTo>
                    <a:pt x="433692" y="179755"/>
                  </a:lnTo>
                  <a:lnTo>
                    <a:pt x="470827" y="189026"/>
                  </a:lnTo>
                  <a:lnTo>
                    <a:pt x="488657" y="117703"/>
                  </a:lnTo>
                  <a:close/>
                </a:path>
                <a:path w="2932429" h="800100">
                  <a:moveTo>
                    <a:pt x="550608" y="133197"/>
                  </a:moveTo>
                  <a:lnTo>
                    <a:pt x="513473" y="123926"/>
                  </a:lnTo>
                  <a:lnTo>
                    <a:pt x="495642" y="195249"/>
                  </a:lnTo>
                  <a:lnTo>
                    <a:pt x="532777" y="204520"/>
                  </a:lnTo>
                  <a:lnTo>
                    <a:pt x="550608" y="133197"/>
                  </a:lnTo>
                  <a:close/>
                </a:path>
                <a:path w="2932429" h="800100">
                  <a:moveTo>
                    <a:pt x="612571" y="148691"/>
                  </a:moveTo>
                  <a:lnTo>
                    <a:pt x="575424" y="139407"/>
                  </a:lnTo>
                  <a:lnTo>
                    <a:pt x="557606" y="210731"/>
                  </a:lnTo>
                  <a:lnTo>
                    <a:pt x="594741" y="220014"/>
                  </a:lnTo>
                  <a:lnTo>
                    <a:pt x="612571" y="148691"/>
                  </a:lnTo>
                  <a:close/>
                </a:path>
                <a:path w="2932429" h="800100">
                  <a:moveTo>
                    <a:pt x="674522" y="164172"/>
                  </a:moveTo>
                  <a:lnTo>
                    <a:pt x="637387" y="154901"/>
                  </a:lnTo>
                  <a:lnTo>
                    <a:pt x="619556" y="226225"/>
                  </a:lnTo>
                  <a:lnTo>
                    <a:pt x="656691" y="235496"/>
                  </a:lnTo>
                  <a:lnTo>
                    <a:pt x="674522" y="164172"/>
                  </a:lnTo>
                  <a:close/>
                </a:path>
                <a:path w="2932429" h="800100">
                  <a:moveTo>
                    <a:pt x="736485" y="179666"/>
                  </a:moveTo>
                  <a:lnTo>
                    <a:pt x="699338" y="170395"/>
                  </a:lnTo>
                  <a:lnTo>
                    <a:pt x="681507" y="241719"/>
                  </a:lnTo>
                  <a:lnTo>
                    <a:pt x="718654" y="250990"/>
                  </a:lnTo>
                  <a:lnTo>
                    <a:pt x="736485" y="179666"/>
                  </a:lnTo>
                  <a:close/>
                </a:path>
                <a:path w="2932429" h="800100">
                  <a:moveTo>
                    <a:pt x="798436" y="195160"/>
                  </a:moveTo>
                  <a:lnTo>
                    <a:pt x="761301" y="185877"/>
                  </a:lnTo>
                  <a:lnTo>
                    <a:pt x="743470" y="257200"/>
                  </a:lnTo>
                  <a:lnTo>
                    <a:pt x="780605" y="266484"/>
                  </a:lnTo>
                  <a:lnTo>
                    <a:pt x="798436" y="195160"/>
                  </a:lnTo>
                  <a:close/>
                </a:path>
                <a:path w="2932429" h="800100">
                  <a:moveTo>
                    <a:pt x="860386" y="210642"/>
                  </a:moveTo>
                  <a:lnTo>
                    <a:pt x="823252" y="201371"/>
                  </a:lnTo>
                  <a:lnTo>
                    <a:pt x="805421" y="272694"/>
                  </a:lnTo>
                  <a:lnTo>
                    <a:pt x="842568" y="281965"/>
                  </a:lnTo>
                  <a:lnTo>
                    <a:pt x="860386" y="210642"/>
                  </a:lnTo>
                  <a:close/>
                </a:path>
                <a:path w="2932429" h="800100">
                  <a:moveTo>
                    <a:pt x="922350" y="226136"/>
                  </a:moveTo>
                  <a:lnTo>
                    <a:pt x="885215" y="216865"/>
                  </a:lnTo>
                  <a:lnTo>
                    <a:pt x="867384" y="288188"/>
                  </a:lnTo>
                  <a:lnTo>
                    <a:pt x="904519" y="297459"/>
                  </a:lnTo>
                  <a:lnTo>
                    <a:pt x="922350" y="226136"/>
                  </a:lnTo>
                  <a:close/>
                </a:path>
                <a:path w="2932429" h="800100">
                  <a:moveTo>
                    <a:pt x="984300" y="241630"/>
                  </a:moveTo>
                  <a:lnTo>
                    <a:pt x="947166" y="232346"/>
                  </a:lnTo>
                  <a:lnTo>
                    <a:pt x="929335" y="303669"/>
                  </a:lnTo>
                  <a:lnTo>
                    <a:pt x="966470" y="312953"/>
                  </a:lnTo>
                  <a:lnTo>
                    <a:pt x="984300" y="241630"/>
                  </a:lnTo>
                  <a:close/>
                </a:path>
                <a:path w="2932429" h="800100">
                  <a:moveTo>
                    <a:pt x="1046264" y="257111"/>
                  </a:moveTo>
                  <a:lnTo>
                    <a:pt x="1009116" y="247840"/>
                  </a:lnTo>
                  <a:lnTo>
                    <a:pt x="991298" y="319163"/>
                  </a:lnTo>
                  <a:lnTo>
                    <a:pt x="1028433" y="328434"/>
                  </a:lnTo>
                  <a:lnTo>
                    <a:pt x="1046264" y="257111"/>
                  </a:lnTo>
                  <a:close/>
                </a:path>
                <a:path w="2932429" h="800100">
                  <a:moveTo>
                    <a:pt x="1108214" y="272605"/>
                  </a:moveTo>
                  <a:lnTo>
                    <a:pt x="1071079" y="263334"/>
                  </a:lnTo>
                  <a:lnTo>
                    <a:pt x="1053249" y="334657"/>
                  </a:lnTo>
                  <a:lnTo>
                    <a:pt x="1090383" y="343928"/>
                  </a:lnTo>
                  <a:lnTo>
                    <a:pt x="1108214" y="272605"/>
                  </a:lnTo>
                  <a:close/>
                </a:path>
                <a:path w="2932429" h="800100">
                  <a:moveTo>
                    <a:pt x="1170178" y="288099"/>
                  </a:moveTo>
                  <a:lnTo>
                    <a:pt x="1133030" y="278815"/>
                  </a:lnTo>
                  <a:lnTo>
                    <a:pt x="1115212" y="350139"/>
                  </a:lnTo>
                  <a:lnTo>
                    <a:pt x="1152347" y="359422"/>
                  </a:lnTo>
                  <a:lnTo>
                    <a:pt x="1170178" y="288099"/>
                  </a:lnTo>
                  <a:close/>
                </a:path>
                <a:path w="2932429" h="800100">
                  <a:moveTo>
                    <a:pt x="1232128" y="303593"/>
                  </a:moveTo>
                  <a:lnTo>
                    <a:pt x="1194993" y="294309"/>
                  </a:lnTo>
                  <a:lnTo>
                    <a:pt x="1177163" y="365633"/>
                  </a:lnTo>
                  <a:lnTo>
                    <a:pt x="1214297" y="374916"/>
                  </a:lnTo>
                  <a:lnTo>
                    <a:pt x="1232128" y="303593"/>
                  </a:lnTo>
                  <a:close/>
                </a:path>
                <a:path w="2932429" h="800100">
                  <a:moveTo>
                    <a:pt x="1398549" y="382663"/>
                  </a:moveTo>
                  <a:lnTo>
                    <a:pt x="1377099" y="375500"/>
                  </a:lnTo>
                  <a:lnTo>
                    <a:pt x="1353820" y="445211"/>
                  </a:lnTo>
                  <a:lnTo>
                    <a:pt x="1375270" y="452374"/>
                  </a:lnTo>
                  <a:lnTo>
                    <a:pt x="1398549" y="382663"/>
                  </a:lnTo>
                  <a:close/>
                </a:path>
                <a:path w="2932429" h="800100">
                  <a:moveTo>
                    <a:pt x="1590421" y="393141"/>
                  </a:moveTo>
                  <a:lnTo>
                    <a:pt x="1553768" y="383997"/>
                  </a:lnTo>
                  <a:lnTo>
                    <a:pt x="1535963" y="455320"/>
                  </a:lnTo>
                  <a:lnTo>
                    <a:pt x="1572615" y="464464"/>
                  </a:lnTo>
                  <a:lnTo>
                    <a:pt x="1590421" y="393141"/>
                  </a:lnTo>
                  <a:close/>
                </a:path>
                <a:path w="2932429" h="800100">
                  <a:moveTo>
                    <a:pt x="1651406" y="408368"/>
                  </a:moveTo>
                  <a:lnTo>
                    <a:pt x="1614754" y="399224"/>
                  </a:lnTo>
                  <a:lnTo>
                    <a:pt x="1596948" y="470547"/>
                  </a:lnTo>
                  <a:lnTo>
                    <a:pt x="1633601" y="479691"/>
                  </a:lnTo>
                  <a:lnTo>
                    <a:pt x="1651406" y="408368"/>
                  </a:lnTo>
                  <a:close/>
                </a:path>
                <a:path w="2932429" h="800100">
                  <a:moveTo>
                    <a:pt x="1712391" y="423595"/>
                  </a:moveTo>
                  <a:lnTo>
                    <a:pt x="1675739" y="414451"/>
                  </a:lnTo>
                  <a:lnTo>
                    <a:pt x="1657934" y="485775"/>
                  </a:lnTo>
                  <a:lnTo>
                    <a:pt x="1694586" y="494919"/>
                  </a:lnTo>
                  <a:lnTo>
                    <a:pt x="1712391" y="423595"/>
                  </a:lnTo>
                  <a:close/>
                </a:path>
                <a:path w="2932429" h="800100">
                  <a:moveTo>
                    <a:pt x="1773377" y="438835"/>
                  </a:moveTo>
                  <a:lnTo>
                    <a:pt x="1736725" y="429679"/>
                  </a:lnTo>
                  <a:lnTo>
                    <a:pt x="1718906" y="501002"/>
                  </a:lnTo>
                  <a:lnTo>
                    <a:pt x="1755571" y="510159"/>
                  </a:lnTo>
                  <a:lnTo>
                    <a:pt x="1773377" y="438835"/>
                  </a:lnTo>
                  <a:close/>
                </a:path>
                <a:path w="2932429" h="800100">
                  <a:moveTo>
                    <a:pt x="1834362" y="454063"/>
                  </a:moveTo>
                  <a:lnTo>
                    <a:pt x="1797710" y="444906"/>
                  </a:lnTo>
                  <a:lnTo>
                    <a:pt x="1779892" y="516229"/>
                  </a:lnTo>
                  <a:lnTo>
                    <a:pt x="1816557" y="525386"/>
                  </a:lnTo>
                  <a:lnTo>
                    <a:pt x="1834362" y="454063"/>
                  </a:lnTo>
                  <a:close/>
                </a:path>
                <a:path w="2932429" h="800100">
                  <a:moveTo>
                    <a:pt x="1895348" y="469290"/>
                  </a:moveTo>
                  <a:lnTo>
                    <a:pt x="1858695" y="460133"/>
                  </a:lnTo>
                  <a:lnTo>
                    <a:pt x="1840877" y="531456"/>
                  </a:lnTo>
                  <a:lnTo>
                    <a:pt x="1877542" y="540613"/>
                  </a:lnTo>
                  <a:lnTo>
                    <a:pt x="1895348" y="469290"/>
                  </a:lnTo>
                  <a:close/>
                </a:path>
                <a:path w="2932429" h="800100">
                  <a:moveTo>
                    <a:pt x="1956333" y="484517"/>
                  </a:moveTo>
                  <a:lnTo>
                    <a:pt x="1919681" y="475361"/>
                  </a:lnTo>
                  <a:lnTo>
                    <a:pt x="1901863" y="546684"/>
                  </a:lnTo>
                  <a:lnTo>
                    <a:pt x="1938515" y="555840"/>
                  </a:lnTo>
                  <a:lnTo>
                    <a:pt x="1956333" y="484517"/>
                  </a:lnTo>
                  <a:close/>
                </a:path>
                <a:path w="2932429" h="800100">
                  <a:moveTo>
                    <a:pt x="2017318" y="499745"/>
                  </a:moveTo>
                  <a:lnTo>
                    <a:pt x="1980666" y="490601"/>
                  </a:lnTo>
                  <a:lnTo>
                    <a:pt x="1962848" y="561924"/>
                  </a:lnTo>
                  <a:lnTo>
                    <a:pt x="1999500" y="571068"/>
                  </a:lnTo>
                  <a:lnTo>
                    <a:pt x="2017318" y="499745"/>
                  </a:lnTo>
                  <a:close/>
                </a:path>
                <a:path w="2932429" h="800100">
                  <a:moveTo>
                    <a:pt x="2078304" y="514959"/>
                  </a:moveTo>
                  <a:lnTo>
                    <a:pt x="2041652" y="505815"/>
                  </a:lnTo>
                  <a:lnTo>
                    <a:pt x="2023833" y="577138"/>
                  </a:lnTo>
                  <a:lnTo>
                    <a:pt x="2060486" y="586282"/>
                  </a:lnTo>
                  <a:lnTo>
                    <a:pt x="2078304" y="514959"/>
                  </a:lnTo>
                  <a:close/>
                </a:path>
                <a:path w="2932429" h="800100">
                  <a:moveTo>
                    <a:pt x="2139289" y="530199"/>
                  </a:moveTo>
                  <a:lnTo>
                    <a:pt x="2102637" y="521042"/>
                  </a:lnTo>
                  <a:lnTo>
                    <a:pt x="2084819" y="592366"/>
                  </a:lnTo>
                  <a:lnTo>
                    <a:pt x="2121471" y="601522"/>
                  </a:lnTo>
                  <a:lnTo>
                    <a:pt x="2139289" y="530199"/>
                  </a:lnTo>
                  <a:close/>
                </a:path>
                <a:path w="2932429" h="800100">
                  <a:moveTo>
                    <a:pt x="2200275" y="545426"/>
                  </a:moveTo>
                  <a:lnTo>
                    <a:pt x="2163622" y="536270"/>
                  </a:lnTo>
                  <a:lnTo>
                    <a:pt x="2145804" y="607593"/>
                  </a:lnTo>
                  <a:lnTo>
                    <a:pt x="2182457" y="616750"/>
                  </a:lnTo>
                  <a:lnTo>
                    <a:pt x="2200275" y="545426"/>
                  </a:lnTo>
                  <a:close/>
                </a:path>
                <a:path w="2932429" h="800100">
                  <a:moveTo>
                    <a:pt x="2261260" y="560654"/>
                  </a:moveTo>
                  <a:lnTo>
                    <a:pt x="2224595" y="551497"/>
                  </a:lnTo>
                  <a:lnTo>
                    <a:pt x="2206790" y="622820"/>
                  </a:lnTo>
                  <a:lnTo>
                    <a:pt x="2243442" y="631977"/>
                  </a:lnTo>
                  <a:lnTo>
                    <a:pt x="2261260" y="560654"/>
                  </a:lnTo>
                  <a:close/>
                </a:path>
                <a:path w="2932429" h="800100">
                  <a:moveTo>
                    <a:pt x="2322245" y="575881"/>
                  </a:moveTo>
                  <a:lnTo>
                    <a:pt x="2285581" y="566724"/>
                  </a:lnTo>
                  <a:lnTo>
                    <a:pt x="2267775" y="638060"/>
                  </a:lnTo>
                  <a:lnTo>
                    <a:pt x="2304427" y="647204"/>
                  </a:lnTo>
                  <a:lnTo>
                    <a:pt x="2322245" y="575881"/>
                  </a:lnTo>
                  <a:close/>
                </a:path>
                <a:path w="2932429" h="800100">
                  <a:moveTo>
                    <a:pt x="2383218" y="591108"/>
                  </a:moveTo>
                  <a:lnTo>
                    <a:pt x="2346566" y="581964"/>
                  </a:lnTo>
                  <a:lnTo>
                    <a:pt x="2328761" y="653288"/>
                  </a:lnTo>
                  <a:lnTo>
                    <a:pt x="2365413" y="662432"/>
                  </a:lnTo>
                  <a:lnTo>
                    <a:pt x="2383218" y="591108"/>
                  </a:lnTo>
                  <a:close/>
                </a:path>
                <a:path w="2932429" h="800100">
                  <a:moveTo>
                    <a:pt x="2444204" y="606336"/>
                  </a:moveTo>
                  <a:lnTo>
                    <a:pt x="2407551" y="597192"/>
                  </a:lnTo>
                  <a:lnTo>
                    <a:pt x="2389746" y="668515"/>
                  </a:lnTo>
                  <a:lnTo>
                    <a:pt x="2426398" y="677672"/>
                  </a:lnTo>
                  <a:lnTo>
                    <a:pt x="2444204" y="606336"/>
                  </a:lnTo>
                  <a:close/>
                </a:path>
                <a:path w="2932429" h="800100">
                  <a:moveTo>
                    <a:pt x="2505189" y="621563"/>
                  </a:moveTo>
                  <a:lnTo>
                    <a:pt x="2468537" y="612419"/>
                  </a:lnTo>
                  <a:lnTo>
                    <a:pt x="2450731" y="683742"/>
                  </a:lnTo>
                  <a:lnTo>
                    <a:pt x="2487384" y="692886"/>
                  </a:lnTo>
                  <a:lnTo>
                    <a:pt x="2505189" y="621563"/>
                  </a:lnTo>
                  <a:close/>
                </a:path>
                <a:path w="2932429" h="800100">
                  <a:moveTo>
                    <a:pt x="2566174" y="636790"/>
                  </a:moveTo>
                  <a:lnTo>
                    <a:pt x="2529522" y="627634"/>
                  </a:lnTo>
                  <a:lnTo>
                    <a:pt x="2511717" y="698957"/>
                  </a:lnTo>
                  <a:lnTo>
                    <a:pt x="2548369" y="708113"/>
                  </a:lnTo>
                  <a:lnTo>
                    <a:pt x="2566174" y="636790"/>
                  </a:lnTo>
                  <a:close/>
                </a:path>
                <a:path w="2932429" h="800100">
                  <a:moveTo>
                    <a:pt x="2627160" y="652018"/>
                  </a:moveTo>
                  <a:lnTo>
                    <a:pt x="2590508" y="642861"/>
                  </a:lnTo>
                  <a:lnTo>
                    <a:pt x="2572702" y="714184"/>
                  </a:lnTo>
                  <a:lnTo>
                    <a:pt x="2609354" y="723341"/>
                  </a:lnTo>
                  <a:lnTo>
                    <a:pt x="2627160" y="652018"/>
                  </a:lnTo>
                  <a:close/>
                </a:path>
                <a:path w="2932429" h="800100">
                  <a:moveTo>
                    <a:pt x="2688145" y="667245"/>
                  </a:moveTo>
                  <a:lnTo>
                    <a:pt x="2651493" y="658101"/>
                  </a:lnTo>
                  <a:lnTo>
                    <a:pt x="2633688" y="729424"/>
                  </a:lnTo>
                  <a:lnTo>
                    <a:pt x="2670340" y="738568"/>
                  </a:lnTo>
                  <a:lnTo>
                    <a:pt x="2688145" y="667245"/>
                  </a:lnTo>
                  <a:close/>
                </a:path>
                <a:path w="2932429" h="800100">
                  <a:moveTo>
                    <a:pt x="2749131" y="682472"/>
                  </a:moveTo>
                  <a:lnTo>
                    <a:pt x="2712478" y="673328"/>
                  </a:lnTo>
                  <a:lnTo>
                    <a:pt x="2694673" y="744651"/>
                  </a:lnTo>
                  <a:lnTo>
                    <a:pt x="2731325" y="753795"/>
                  </a:lnTo>
                  <a:lnTo>
                    <a:pt x="2749131" y="682472"/>
                  </a:lnTo>
                  <a:close/>
                </a:path>
                <a:path w="2932429" h="800100">
                  <a:moveTo>
                    <a:pt x="2810116" y="697712"/>
                  </a:moveTo>
                  <a:lnTo>
                    <a:pt x="2773464" y="688555"/>
                  </a:lnTo>
                  <a:lnTo>
                    <a:pt x="2755658" y="759879"/>
                  </a:lnTo>
                  <a:lnTo>
                    <a:pt x="2792311" y="769035"/>
                  </a:lnTo>
                  <a:lnTo>
                    <a:pt x="2810116" y="697712"/>
                  </a:lnTo>
                  <a:close/>
                </a:path>
                <a:path w="2932429" h="800100">
                  <a:moveTo>
                    <a:pt x="2871101" y="712939"/>
                  </a:moveTo>
                  <a:lnTo>
                    <a:pt x="2834449" y="703783"/>
                  </a:lnTo>
                  <a:lnTo>
                    <a:pt x="2816644" y="775106"/>
                  </a:lnTo>
                  <a:lnTo>
                    <a:pt x="2853296" y="784263"/>
                  </a:lnTo>
                  <a:lnTo>
                    <a:pt x="2871101" y="712939"/>
                  </a:lnTo>
                  <a:close/>
                </a:path>
                <a:path w="2932429" h="800100">
                  <a:moveTo>
                    <a:pt x="2932087" y="728167"/>
                  </a:moveTo>
                  <a:lnTo>
                    <a:pt x="2895435" y="719010"/>
                  </a:lnTo>
                  <a:lnTo>
                    <a:pt x="2877629" y="790333"/>
                  </a:lnTo>
                  <a:lnTo>
                    <a:pt x="2914281" y="799490"/>
                  </a:lnTo>
                  <a:lnTo>
                    <a:pt x="2932087" y="728167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339983" y="6580047"/>
              <a:ext cx="157238" cy="105333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4641139" y="6614439"/>
              <a:ext cx="9119870" cy="1761489"/>
            </a:xfrm>
            <a:custGeom>
              <a:avLst/>
              <a:gdLst/>
              <a:ahLst/>
              <a:cxnLst/>
              <a:rect l="l" t="t" r="r" b="b"/>
              <a:pathLst>
                <a:path w="9119869" h="1761490">
                  <a:moveTo>
                    <a:pt x="55194" y="9410"/>
                  </a:moveTo>
                  <a:lnTo>
                    <a:pt x="18046" y="0"/>
                  </a:lnTo>
                  <a:lnTo>
                    <a:pt x="0" y="71247"/>
                  </a:lnTo>
                  <a:lnTo>
                    <a:pt x="37147" y="80657"/>
                  </a:lnTo>
                  <a:lnTo>
                    <a:pt x="55194" y="9410"/>
                  </a:lnTo>
                  <a:close/>
                </a:path>
                <a:path w="9119869" h="1761490">
                  <a:moveTo>
                    <a:pt x="117182" y="25107"/>
                  </a:moveTo>
                  <a:lnTo>
                    <a:pt x="80035" y="15697"/>
                  </a:lnTo>
                  <a:lnTo>
                    <a:pt x="61988" y="86944"/>
                  </a:lnTo>
                  <a:lnTo>
                    <a:pt x="99136" y="96354"/>
                  </a:lnTo>
                  <a:lnTo>
                    <a:pt x="117182" y="25107"/>
                  </a:lnTo>
                  <a:close/>
                </a:path>
                <a:path w="9119869" h="1761490">
                  <a:moveTo>
                    <a:pt x="179184" y="40805"/>
                  </a:moveTo>
                  <a:lnTo>
                    <a:pt x="142024" y="31394"/>
                  </a:lnTo>
                  <a:lnTo>
                    <a:pt x="123977" y="102641"/>
                  </a:lnTo>
                  <a:lnTo>
                    <a:pt x="161137" y="112052"/>
                  </a:lnTo>
                  <a:lnTo>
                    <a:pt x="179184" y="40805"/>
                  </a:lnTo>
                  <a:close/>
                </a:path>
                <a:path w="9119869" h="1761490">
                  <a:moveTo>
                    <a:pt x="241173" y="56502"/>
                  </a:moveTo>
                  <a:lnTo>
                    <a:pt x="204025" y="47091"/>
                  </a:lnTo>
                  <a:lnTo>
                    <a:pt x="185978" y="118338"/>
                  </a:lnTo>
                  <a:lnTo>
                    <a:pt x="223126" y="127762"/>
                  </a:lnTo>
                  <a:lnTo>
                    <a:pt x="241173" y="56502"/>
                  </a:lnTo>
                  <a:close/>
                </a:path>
                <a:path w="9119869" h="1761490">
                  <a:moveTo>
                    <a:pt x="303161" y="72212"/>
                  </a:moveTo>
                  <a:lnTo>
                    <a:pt x="266014" y="62801"/>
                  </a:lnTo>
                  <a:lnTo>
                    <a:pt x="247967" y="134048"/>
                  </a:lnTo>
                  <a:lnTo>
                    <a:pt x="285115" y="143459"/>
                  </a:lnTo>
                  <a:lnTo>
                    <a:pt x="303161" y="72212"/>
                  </a:lnTo>
                  <a:close/>
                </a:path>
                <a:path w="9119869" h="1761490">
                  <a:moveTo>
                    <a:pt x="365163" y="87909"/>
                  </a:moveTo>
                  <a:lnTo>
                    <a:pt x="328002" y="78498"/>
                  </a:lnTo>
                  <a:lnTo>
                    <a:pt x="309956" y="149745"/>
                  </a:lnTo>
                  <a:lnTo>
                    <a:pt x="347116" y="159156"/>
                  </a:lnTo>
                  <a:lnTo>
                    <a:pt x="365163" y="87909"/>
                  </a:lnTo>
                  <a:close/>
                </a:path>
                <a:path w="9119869" h="1761490">
                  <a:moveTo>
                    <a:pt x="427151" y="103606"/>
                  </a:moveTo>
                  <a:lnTo>
                    <a:pt x="390004" y="94195"/>
                  </a:lnTo>
                  <a:lnTo>
                    <a:pt x="371957" y="165442"/>
                  </a:lnTo>
                  <a:lnTo>
                    <a:pt x="409105" y="174853"/>
                  </a:lnTo>
                  <a:lnTo>
                    <a:pt x="427151" y="103606"/>
                  </a:lnTo>
                  <a:close/>
                </a:path>
                <a:path w="9119869" h="1761490">
                  <a:moveTo>
                    <a:pt x="489140" y="119316"/>
                  </a:moveTo>
                  <a:lnTo>
                    <a:pt x="451993" y="109893"/>
                  </a:lnTo>
                  <a:lnTo>
                    <a:pt x="433946" y="181152"/>
                  </a:lnTo>
                  <a:lnTo>
                    <a:pt x="471093" y="190563"/>
                  </a:lnTo>
                  <a:lnTo>
                    <a:pt x="489140" y="119316"/>
                  </a:lnTo>
                  <a:close/>
                </a:path>
                <a:path w="9119869" h="1761490">
                  <a:moveTo>
                    <a:pt x="551129" y="135013"/>
                  </a:moveTo>
                  <a:lnTo>
                    <a:pt x="513981" y="125603"/>
                  </a:lnTo>
                  <a:lnTo>
                    <a:pt x="495935" y="196850"/>
                  </a:lnTo>
                  <a:lnTo>
                    <a:pt x="533095" y="206260"/>
                  </a:lnTo>
                  <a:lnTo>
                    <a:pt x="551129" y="135013"/>
                  </a:lnTo>
                  <a:close/>
                </a:path>
                <a:path w="9119869" h="1761490">
                  <a:moveTo>
                    <a:pt x="613130" y="150710"/>
                  </a:moveTo>
                  <a:lnTo>
                    <a:pt x="575970" y="141300"/>
                  </a:lnTo>
                  <a:lnTo>
                    <a:pt x="557936" y="212547"/>
                  </a:lnTo>
                  <a:lnTo>
                    <a:pt x="595083" y="221957"/>
                  </a:lnTo>
                  <a:lnTo>
                    <a:pt x="613130" y="150710"/>
                  </a:lnTo>
                  <a:close/>
                </a:path>
                <a:path w="9119869" h="1761490">
                  <a:moveTo>
                    <a:pt x="675119" y="166408"/>
                  </a:moveTo>
                  <a:lnTo>
                    <a:pt x="637971" y="156997"/>
                  </a:lnTo>
                  <a:lnTo>
                    <a:pt x="619925" y="228244"/>
                  </a:lnTo>
                  <a:lnTo>
                    <a:pt x="657072" y="237667"/>
                  </a:lnTo>
                  <a:lnTo>
                    <a:pt x="675119" y="166408"/>
                  </a:lnTo>
                  <a:close/>
                </a:path>
                <a:path w="9119869" h="1761490">
                  <a:moveTo>
                    <a:pt x="737108" y="182118"/>
                  </a:moveTo>
                  <a:lnTo>
                    <a:pt x="699960" y="172694"/>
                  </a:lnTo>
                  <a:lnTo>
                    <a:pt x="681913" y="243954"/>
                  </a:lnTo>
                  <a:lnTo>
                    <a:pt x="719074" y="253365"/>
                  </a:lnTo>
                  <a:lnTo>
                    <a:pt x="737108" y="182118"/>
                  </a:lnTo>
                  <a:close/>
                </a:path>
                <a:path w="9119869" h="1761490">
                  <a:moveTo>
                    <a:pt x="799109" y="197815"/>
                  </a:moveTo>
                  <a:lnTo>
                    <a:pt x="761949" y="188404"/>
                  </a:lnTo>
                  <a:lnTo>
                    <a:pt x="743915" y="259651"/>
                  </a:lnTo>
                  <a:lnTo>
                    <a:pt x="781062" y="269062"/>
                  </a:lnTo>
                  <a:lnTo>
                    <a:pt x="799109" y="197815"/>
                  </a:lnTo>
                  <a:close/>
                </a:path>
                <a:path w="9119869" h="1761490">
                  <a:moveTo>
                    <a:pt x="861098" y="213512"/>
                  </a:moveTo>
                  <a:lnTo>
                    <a:pt x="823950" y="204101"/>
                  </a:lnTo>
                  <a:lnTo>
                    <a:pt x="805903" y="275348"/>
                  </a:lnTo>
                  <a:lnTo>
                    <a:pt x="843051" y="284759"/>
                  </a:lnTo>
                  <a:lnTo>
                    <a:pt x="861098" y="213512"/>
                  </a:lnTo>
                  <a:close/>
                </a:path>
                <a:path w="9119869" h="1761490">
                  <a:moveTo>
                    <a:pt x="923086" y="229209"/>
                  </a:moveTo>
                  <a:lnTo>
                    <a:pt x="885939" y="219798"/>
                  </a:lnTo>
                  <a:lnTo>
                    <a:pt x="867892" y="291058"/>
                  </a:lnTo>
                  <a:lnTo>
                    <a:pt x="905040" y="300456"/>
                  </a:lnTo>
                  <a:lnTo>
                    <a:pt x="923086" y="229209"/>
                  </a:lnTo>
                  <a:close/>
                </a:path>
                <a:path w="9119869" h="1761490">
                  <a:moveTo>
                    <a:pt x="985088" y="244906"/>
                  </a:moveTo>
                  <a:lnTo>
                    <a:pt x="947928" y="235508"/>
                  </a:lnTo>
                  <a:lnTo>
                    <a:pt x="929881" y="306755"/>
                  </a:lnTo>
                  <a:lnTo>
                    <a:pt x="967041" y="316153"/>
                  </a:lnTo>
                  <a:lnTo>
                    <a:pt x="985088" y="244906"/>
                  </a:lnTo>
                  <a:close/>
                </a:path>
                <a:path w="9119869" h="1761490">
                  <a:moveTo>
                    <a:pt x="1047076" y="260604"/>
                  </a:moveTo>
                  <a:lnTo>
                    <a:pt x="1009929" y="251206"/>
                  </a:lnTo>
                  <a:lnTo>
                    <a:pt x="991882" y="322453"/>
                  </a:lnTo>
                  <a:lnTo>
                    <a:pt x="1029030" y="331851"/>
                  </a:lnTo>
                  <a:lnTo>
                    <a:pt x="1047076" y="260604"/>
                  </a:lnTo>
                  <a:close/>
                </a:path>
                <a:path w="9119869" h="1761490">
                  <a:moveTo>
                    <a:pt x="1109065" y="276301"/>
                  </a:moveTo>
                  <a:lnTo>
                    <a:pt x="1071918" y="266903"/>
                  </a:lnTo>
                  <a:lnTo>
                    <a:pt x="1053871" y="338150"/>
                  </a:lnTo>
                  <a:lnTo>
                    <a:pt x="1091018" y="347560"/>
                  </a:lnTo>
                  <a:lnTo>
                    <a:pt x="1109065" y="276301"/>
                  </a:lnTo>
                  <a:close/>
                </a:path>
                <a:path w="9119869" h="1761490">
                  <a:moveTo>
                    <a:pt x="1171067" y="292011"/>
                  </a:moveTo>
                  <a:lnTo>
                    <a:pt x="1133906" y="282600"/>
                  </a:lnTo>
                  <a:lnTo>
                    <a:pt x="1115860" y="353860"/>
                  </a:lnTo>
                  <a:lnTo>
                    <a:pt x="1153020" y="363258"/>
                  </a:lnTo>
                  <a:lnTo>
                    <a:pt x="1171067" y="292011"/>
                  </a:lnTo>
                  <a:close/>
                </a:path>
                <a:path w="9119869" h="1761490">
                  <a:moveTo>
                    <a:pt x="1233055" y="307708"/>
                  </a:moveTo>
                  <a:lnTo>
                    <a:pt x="1195908" y="298310"/>
                  </a:lnTo>
                  <a:lnTo>
                    <a:pt x="1177861" y="369557"/>
                  </a:lnTo>
                  <a:lnTo>
                    <a:pt x="1215009" y="378955"/>
                  </a:lnTo>
                  <a:lnTo>
                    <a:pt x="1233055" y="307708"/>
                  </a:lnTo>
                  <a:close/>
                </a:path>
                <a:path w="9119869" h="1761490">
                  <a:moveTo>
                    <a:pt x="1295044" y="323405"/>
                  </a:moveTo>
                  <a:lnTo>
                    <a:pt x="1257896" y="313994"/>
                  </a:lnTo>
                  <a:lnTo>
                    <a:pt x="1239850" y="385241"/>
                  </a:lnTo>
                  <a:lnTo>
                    <a:pt x="1276997" y="394652"/>
                  </a:lnTo>
                  <a:lnTo>
                    <a:pt x="1295044" y="323405"/>
                  </a:lnTo>
                  <a:close/>
                </a:path>
                <a:path w="9119869" h="1761490">
                  <a:moveTo>
                    <a:pt x="1357045" y="339115"/>
                  </a:moveTo>
                  <a:lnTo>
                    <a:pt x="1319885" y="329692"/>
                  </a:lnTo>
                  <a:lnTo>
                    <a:pt x="1301838" y="400951"/>
                  </a:lnTo>
                  <a:lnTo>
                    <a:pt x="1338999" y="410362"/>
                  </a:lnTo>
                  <a:lnTo>
                    <a:pt x="1357045" y="339115"/>
                  </a:lnTo>
                  <a:close/>
                </a:path>
                <a:path w="9119869" h="1761490">
                  <a:moveTo>
                    <a:pt x="1419034" y="354812"/>
                  </a:moveTo>
                  <a:lnTo>
                    <a:pt x="1381887" y="345401"/>
                  </a:lnTo>
                  <a:lnTo>
                    <a:pt x="1363840" y="416648"/>
                  </a:lnTo>
                  <a:lnTo>
                    <a:pt x="1400987" y="426059"/>
                  </a:lnTo>
                  <a:lnTo>
                    <a:pt x="1419034" y="354812"/>
                  </a:lnTo>
                  <a:close/>
                </a:path>
                <a:path w="9119869" h="1761490">
                  <a:moveTo>
                    <a:pt x="1481023" y="370509"/>
                  </a:moveTo>
                  <a:lnTo>
                    <a:pt x="1443875" y="361099"/>
                  </a:lnTo>
                  <a:lnTo>
                    <a:pt x="1425829" y="432346"/>
                  </a:lnTo>
                  <a:lnTo>
                    <a:pt x="1462976" y="441756"/>
                  </a:lnTo>
                  <a:lnTo>
                    <a:pt x="1481023" y="370509"/>
                  </a:lnTo>
                  <a:close/>
                </a:path>
                <a:path w="9119869" h="1761490">
                  <a:moveTo>
                    <a:pt x="1543024" y="386207"/>
                  </a:moveTo>
                  <a:lnTo>
                    <a:pt x="1505864" y="376796"/>
                  </a:lnTo>
                  <a:lnTo>
                    <a:pt x="1487817" y="448043"/>
                  </a:lnTo>
                  <a:lnTo>
                    <a:pt x="1524977" y="457466"/>
                  </a:lnTo>
                  <a:lnTo>
                    <a:pt x="1543024" y="386207"/>
                  </a:lnTo>
                  <a:close/>
                </a:path>
                <a:path w="9119869" h="1761490">
                  <a:moveTo>
                    <a:pt x="1605013" y="401916"/>
                  </a:moveTo>
                  <a:lnTo>
                    <a:pt x="1567865" y="392493"/>
                  </a:lnTo>
                  <a:lnTo>
                    <a:pt x="1549819" y="463753"/>
                  </a:lnTo>
                  <a:lnTo>
                    <a:pt x="1586966" y="473163"/>
                  </a:lnTo>
                  <a:lnTo>
                    <a:pt x="1605013" y="401916"/>
                  </a:lnTo>
                  <a:close/>
                </a:path>
                <a:path w="9119869" h="1761490">
                  <a:moveTo>
                    <a:pt x="1667002" y="417614"/>
                  </a:moveTo>
                  <a:lnTo>
                    <a:pt x="1629854" y="408203"/>
                  </a:lnTo>
                  <a:lnTo>
                    <a:pt x="1611807" y="479450"/>
                  </a:lnTo>
                  <a:lnTo>
                    <a:pt x="1648955" y="488861"/>
                  </a:lnTo>
                  <a:lnTo>
                    <a:pt x="1667002" y="417614"/>
                  </a:lnTo>
                  <a:close/>
                </a:path>
                <a:path w="9119869" h="1761490">
                  <a:moveTo>
                    <a:pt x="1785835" y="471893"/>
                  </a:moveTo>
                  <a:lnTo>
                    <a:pt x="1764830" y="467233"/>
                  </a:lnTo>
                  <a:lnTo>
                    <a:pt x="1748866" y="538975"/>
                  </a:lnTo>
                  <a:lnTo>
                    <a:pt x="1769884" y="543636"/>
                  </a:lnTo>
                  <a:lnTo>
                    <a:pt x="1785835" y="471893"/>
                  </a:lnTo>
                  <a:close/>
                </a:path>
                <a:path w="9119869" h="1761490">
                  <a:moveTo>
                    <a:pt x="1959584" y="491604"/>
                  </a:moveTo>
                  <a:lnTo>
                    <a:pt x="1922538" y="482269"/>
                  </a:lnTo>
                  <a:lnTo>
                    <a:pt x="1904555" y="553542"/>
                  </a:lnTo>
                  <a:lnTo>
                    <a:pt x="1941601" y="562876"/>
                  </a:lnTo>
                  <a:lnTo>
                    <a:pt x="1959584" y="491604"/>
                  </a:lnTo>
                  <a:close/>
                </a:path>
                <a:path w="9119869" h="1761490">
                  <a:moveTo>
                    <a:pt x="2021408" y="507199"/>
                  </a:moveTo>
                  <a:lnTo>
                    <a:pt x="1984336" y="497852"/>
                  </a:lnTo>
                  <a:lnTo>
                    <a:pt x="1966353" y="569125"/>
                  </a:lnTo>
                  <a:lnTo>
                    <a:pt x="2003412" y="578485"/>
                  </a:lnTo>
                  <a:lnTo>
                    <a:pt x="2021408" y="507199"/>
                  </a:lnTo>
                  <a:close/>
                </a:path>
                <a:path w="9119869" h="1761490">
                  <a:moveTo>
                    <a:pt x="2083206" y="522795"/>
                  </a:moveTo>
                  <a:lnTo>
                    <a:pt x="2046147" y="513448"/>
                  </a:lnTo>
                  <a:lnTo>
                    <a:pt x="2028164" y="584720"/>
                  </a:lnTo>
                  <a:lnTo>
                    <a:pt x="2065223" y="594067"/>
                  </a:lnTo>
                  <a:lnTo>
                    <a:pt x="2083206" y="522795"/>
                  </a:lnTo>
                  <a:close/>
                </a:path>
                <a:path w="9119869" h="1761490">
                  <a:moveTo>
                    <a:pt x="2145004" y="538391"/>
                  </a:moveTo>
                  <a:lnTo>
                    <a:pt x="2107946" y="529043"/>
                  </a:lnTo>
                  <a:lnTo>
                    <a:pt x="2089962" y="600316"/>
                  </a:lnTo>
                  <a:lnTo>
                    <a:pt x="2127021" y="609676"/>
                  </a:lnTo>
                  <a:lnTo>
                    <a:pt x="2145004" y="538391"/>
                  </a:lnTo>
                  <a:close/>
                </a:path>
                <a:path w="9119869" h="1761490">
                  <a:moveTo>
                    <a:pt x="2206802" y="553986"/>
                  </a:moveTo>
                  <a:lnTo>
                    <a:pt x="2169744" y="544639"/>
                  </a:lnTo>
                  <a:lnTo>
                    <a:pt x="2151761" y="615911"/>
                  </a:lnTo>
                  <a:lnTo>
                    <a:pt x="2188819" y="625259"/>
                  </a:lnTo>
                  <a:lnTo>
                    <a:pt x="2206802" y="553986"/>
                  </a:lnTo>
                  <a:close/>
                </a:path>
                <a:path w="9119869" h="1761490">
                  <a:moveTo>
                    <a:pt x="2268601" y="569569"/>
                  </a:moveTo>
                  <a:lnTo>
                    <a:pt x="2231542" y="560222"/>
                  </a:lnTo>
                  <a:lnTo>
                    <a:pt x="2213559" y="631494"/>
                  </a:lnTo>
                  <a:lnTo>
                    <a:pt x="2250617" y="640842"/>
                  </a:lnTo>
                  <a:lnTo>
                    <a:pt x="2268601" y="569569"/>
                  </a:lnTo>
                  <a:close/>
                </a:path>
                <a:path w="9119869" h="1761490">
                  <a:moveTo>
                    <a:pt x="2330399" y="585177"/>
                  </a:moveTo>
                  <a:lnTo>
                    <a:pt x="2293353" y="575830"/>
                  </a:lnTo>
                  <a:lnTo>
                    <a:pt x="2275357" y="647103"/>
                  </a:lnTo>
                  <a:lnTo>
                    <a:pt x="2312403" y="656450"/>
                  </a:lnTo>
                  <a:lnTo>
                    <a:pt x="2330399" y="585177"/>
                  </a:lnTo>
                  <a:close/>
                </a:path>
                <a:path w="9119869" h="1761490">
                  <a:moveTo>
                    <a:pt x="2392210" y="600760"/>
                  </a:moveTo>
                  <a:lnTo>
                    <a:pt x="2355151" y="591413"/>
                  </a:lnTo>
                  <a:lnTo>
                    <a:pt x="2337168" y="662686"/>
                  </a:lnTo>
                  <a:lnTo>
                    <a:pt x="2374214" y="672033"/>
                  </a:lnTo>
                  <a:lnTo>
                    <a:pt x="2392210" y="600760"/>
                  </a:lnTo>
                  <a:close/>
                </a:path>
                <a:path w="9119869" h="1761490">
                  <a:moveTo>
                    <a:pt x="2454008" y="616356"/>
                  </a:moveTo>
                  <a:lnTo>
                    <a:pt x="2416949" y="607021"/>
                  </a:lnTo>
                  <a:lnTo>
                    <a:pt x="2398966" y="678294"/>
                  </a:lnTo>
                  <a:lnTo>
                    <a:pt x="2436025" y="687628"/>
                  </a:lnTo>
                  <a:lnTo>
                    <a:pt x="2454008" y="616356"/>
                  </a:lnTo>
                  <a:close/>
                </a:path>
                <a:path w="9119869" h="1761490">
                  <a:moveTo>
                    <a:pt x="2515806" y="631952"/>
                  </a:moveTo>
                  <a:lnTo>
                    <a:pt x="2478748" y="622604"/>
                  </a:lnTo>
                  <a:lnTo>
                    <a:pt x="2460764" y="693877"/>
                  </a:lnTo>
                  <a:lnTo>
                    <a:pt x="2497823" y="703224"/>
                  </a:lnTo>
                  <a:lnTo>
                    <a:pt x="2515806" y="631952"/>
                  </a:lnTo>
                  <a:close/>
                </a:path>
                <a:path w="9119869" h="1761490">
                  <a:moveTo>
                    <a:pt x="2577604" y="647547"/>
                  </a:moveTo>
                  <a:lnTo>
                    <a:pt x="2540546" y="638187"/>
                  </a:lnTo>
                  <a:lnTo>
                    <a:pt x="2522563" y="709472"/>
                  </a:lnTo>
                  <a:lnTo>
                    <a:pt x="2559621" y="718820"/>
                  </a:lnTo>
                  <a:lnTo>
                    <a:pt x="2577604" y="647547"/>
                  </a:lnTo>
                  <a:close/>
                </a:path>
                <a:path w="9119869" h="1761490">
                  <a:moveTo>
                    <a:pt x="2639403" y="663143"/>
                  </a:moveTo>
                  <a:lnTo>
                    <a:pt x="2602344" y="653796"/>
                  </a:lnTo>
                  <a:lnTo>
                    <a:pt x="2584361" y="725068"/>
                  </a:lnTo>
                  <a:lnTo>
                    <a:pt x="2621419" y="734415"/>
                  </a:lnTo>
                  <a:lnTo>
                    <a:pt x="2639403" y="663143"/>
                  </a:lnTo>
                  <a:close/>
                </a:path>
                <a:path w="9119869" h="1761490">
                  <a:moveTo>
                    <a:pt x="2701201" y="678738"/>
                  </a:moveTo>
                  <a:lnTo>
                    <a:pt x="2664142" y="669378"/>
                  </a:lnTo>
                  <a:lnTo>
                    <a:pt x="2646159" y="740664"/>
                  </a:lnTo>
                  <a:lnTo>
                    <a:pt x="2683218" y="750011"/>
                  </a:lnTo>
                  <a:lnTo>
                    <a:pt x="2701201" y="678738"/>
                  </a:lnTo>
                  <a:close/>
                </a:path>
                <a:path w="9119869" h="1761490">
                  <a:moveTo>
                    <a:pt x="2762999" y="694321"/>
                  </a:moveTo>
                  <a:lnTo>
                    <a:pt x="2725953" y="684974"/>
                  </a:lnTo>
                  <a:lnTo>
                    <a:pt x="2707957" y="756246"/>
                  </a:lnTo>
                  <a:lnTo>
                    <a:pt x="2745016" y="765594"/>
                  </a:lnTo>
                  <a:lnTo>
                    <a:pt x="2762999" y="694321"/>
                  </a:lnTo>
                  <a:close/>
                </a:path>
                <a:path w="9119869" h="1761490">
                  <a:moveTo>
                    <a:pt x="2824810" y="709930"/>
                  </a:moveTo>
                  <a:lnTo>
                    <a:pt x="2787751" y="700570"/>
                  </a:lnTo>
                  <a:lnTo>
                    <a:pt x="2769768" y="771855"/>
                  </a:lnTo>
                  <a:lnTo>
                    <a:pt x="2806814" y="781202"/>
                  </a:lnTo>
                  <a:lnTo>
                    <a:pt x="2824810" y="709930"/>
                  </a:lnTo>
                  <a:close/>
                </a:path>
                <a:path w="9119869" h="1761490">
                  <a:moveTo>
                    <a:pt x="2886608" y="725512"/>
                  </a:moveTo>
                  <a:lnTo>
                    <a:pt x="2849549" y="716165"/>
                  </a:lnTo>
                  <a:lnTo>
                    <a:pt x="2831566" y="787438"/>
                  </a:lnTo>
                  <a:lnTo>
                    <a:pt x="2868625" y="796785"/>
                  </a:lnTo>
                  <a:lnTo>
                    <a:pt x="2886608" y="725512"/>
                  </a:lnTo>
                  <a:close/>
                </a:path>
                <a:path w="9119869" h="1761490">
                  <a:moveTo>
                    <a:pt x="2948406" y="741121"/>
                  </a:moveTo>
                  <a:lnTo>
                    <a:pt x="2911348" y="731761"/>
                  </a:lnTo>
                  <a:lnTo>
                    <a:pt x="2893364" y="803046"/>
                  </a:lnTo>
                  <a:lnTo>
                    <a:pt x="2930423" y="812393"/>
                  </a:lnTo>
                  <a:lnTo>
                    <a:pt x="2948406" y="741121"/>
                  </a:lnTo>
                  <a:close/>
                </a:path>
                <a:path w="9119869" h="1761490">
                  <a:moveTo>
                    <a:pt x="3010204" y="756704"/>
                  </a:moveTo>
                  <a:lnTo>
                    <a:pt x="2973146" y="747356"/>
                  </a:lnTo>
                  <a:lnTo>
                    <a:pt x="2955163" y="818629"/>
                  </a:lnTo>
                  <a:lnTo>
                    <a:pt x="2992221" y="827976"/>
                  </a:lnTo>
                  <a:lnTo>
                    <a:pt x="3010204" y="756704"/>
                  </a:lnTo>
                  <a:close/>
                </a:path>
                <a:path w="9119869" h="1761490">
                  <a:moveTo>
                    <a:pt x="3072003" y="772299"/>
                  </a:moveTo>
                  <a:lnTo>
                    <a:pt x="3034944" y="762939"/>
                  </a:lnTo>
                  <a:lnTo>
                    <a:pt x="3016961" y="834212"/>
                  </a:lnTo>
                  <a:lnTo>
                    <a:pt x="3054019" y="843572"/>
                  </a:lnTo>
                  <a:lnTo>
                    <a:pt x="3072003" y="772299"/>
                  </a:lnTo>
                  <a:close/>
                </a:path>
                <a:path w="9119869" h="1761490">
                  <a:moveTo>
                    <a:pt x="3133801" y="787895"/>
                  </a:moveTo>
                  <a:lnTo>
                    <a:pt x="3096742" y="778548"/>
                  </a:lnTo>
                  <a:lnTo>
                    <a:pt x="3078759" y="849820"/>
                  </a:lnTo>
                  <a:lnTo>
                    <a:pt x="3115818" y="859167"/>
                  </a:lnTo>
                  <a:lnTo>
                    <a:pt x="3133801" y="787895"/>
                  </a:lnTo>
                  <a:close/>
                </a:path>
                <a:path w="9119869" h="1761490">
                  <a:moveTo>
                    <a:pt x="3195599" y="803490"/>
                  </a:moveTo>
                  <a:lnTo>
                    <a:pt x="3158553" y="794131"/>
                  </a:lnTo>
                  <a:lnTo>
                    <a:pt x="3140570" y="865403"/>
                  </a:lnTo>
                  <a:lnTo>
                    <a:pt x="3177616" y="874763"/>
                  </a:lnTo>
                  <a:lnTo>
                    <a:pt x="3195599" y="803490"/>
                  </a:lnTo>
                  <a:close/>
                </a:path>
                <a:path w="9119869" h="1761490">
                  <a:moveTo>
                    <a:pt x="3257410" y="819073"/>
                  </a:moveTo>
                  <a:lnTo>
                    <a:pt x="3220351" y="809726"/>
                  </a:lnTo>
                  <a:lnTo>
                    <a:pt x="3202368" y="880999"/>
                  </a:lnTo>
                  <a:lnTo>
                    <a:pt x="3239427" y="890346"/>
                  </a:lnTo>
                  <a:lnTo>
                    <a:pt x="3257410" y="819073"/>
                  </a:lnTo>
                  <a:close/>
                </a:path>
                <a:path w="9119869" h="1761490">
                  <a:moveTo>
                    <a:pt x="3319208" y="834682"/>
                  </a:moveTo>
                  <a:lnTo>
                    <a:pt x="3282150" y="825322"/>
                  </a:lnTo>
                  <a:lnTo>
                    <a:pt x="3264166" y="896594"/>
                  </a:lnTo>
                  <a:lnTo>
                    <a:pt x="3301225" y="905954"/>
                  </a:lnTo>
                  <a:lnTo>
                    <a:pt x="3319208" y="834682"/>
                  </a:lnTo>
                  <a:close/>
                </a:path>
                <a:path w="9119869" h="1761490">
                  <a:moveTo>
                    <a:pt x="3381006" y="850265"/>
                  </a:moveTo>
                  <a:lnTo>
                    <a:pt x="3343948" y="840917"/>
                  </a:lnTo>
                  <a:lnTo>
                    <a:pt x="3325965" y="912190"/>
                  </a:lnTo>
                  <a:lnTo>
                    <a:pt x="3363023" y="921537"/>
                  </a:lnTo>
                  <a:lnTo>
                    <a:pt x="3381006" y="850265"/>
                  </a:lnTo>
                  <a:close/>
                </a:path>
                <a:path w="9119869" h="1761490">
                  <a:moveTo>
                    <a:pt x="3442805" y="865873"/>
                  </a:moveTo>
                  <a:lnTo>
                    <a:pt x="3405746" y="856513"/>
                  </a:lnTo>
                  <a:lnTo>
                    <a:pt x="3387763" y="927785"/>
                  </a:lnTo>
                  <a:lnTo>
                    <a:pt x="3424821" y="937145"/>
                  </a:lnTo>
                  <a:lnTo>
                    <a:pt x="3442805" y="865873"/>
                  </a:lnTo>
                  <a:close/>
                </a:path>
                <a:path w="9119869" h="1761490">
                  <a:moveTo>
                    <a:pt x="3504603" y="881456"/>
                  </a:moveTo>
                  <a:lnTo>
                    <a:pt x="3467544" y="872109"/>
                  </a:lnTo>
                  <a:lnTo>
                    <a:pt x="3449561" y="943381"/>
                  </a:lnTo>
                  <a:lnTo>
                    <a:pt x="3486620" y="952728"/>
                  </a:lnTo>
                  <a:lnTo>
                    <a:pt x="3504603" y="881456"/>
                  </a:lnTo>
                  <a:close/>
                </a:path>
                <a:path w="9119869" h="1761490">
                  <a:moveTo>
                    <a:pt x="3566401" y="897051"/>
                  </a:moveTo>
                  <a:lnTo>
                    <a:pt x="3529342" y="887691"/>
                  </a:lnTo>
                  <a:lnTo>
                    <a:pt x="3511359" y="958964"/>
                  </a:lnTo>
                  <a:lnTo>
                    <a:pt x="3548418" y="968324"/>
                  </a:lnTo>
                  <a:lnTo>
                    <a:pt x="3566401" y="897051"/>
                  </a:lnTo>
                  <a:close/>
                </a:path>
                <a:path w="9119869" h="1761490">
                  <a:moveTo>
                    <a:pt x="3628199" y="912647"/>
                  </a:moveTo>
                  <a:lnTo>
                    <a:pt x="3591153" y="903300"/>
                  </a:lnTo>
                  <a:lnTo>
                    <a:pt x="3573157" y="974572"/>
                  </a:lnTo>
                  <a:lnTo>
                    <a:pt x="3610216" y="983919"/>
                  </a:lnTo>
                  <a:lnTo>
                    <a:pt x="3628199" y="912647"/>
                  </a:lnTo>
                  <a:close/>
                </a:path>
                <a:path w="9119869" h="1761490">
                  <a:moveTo>
                    <a:pt x="3690010" y="928243"/>
                  </a:moveTo>
                  <a:lnTo>
                    <a:pt x="3652951" y="918883"/>
                  </a:lnTo>
                  <a:lnTo>
                    <a:pt x="3634968" y="990155"/>
                  </a:lnTo>
                  <a:lnTo>
                    <a:pt x="3672027" y="999515"/>
                  </a:lnTo>
                  <a:lnTo>
                    <a:pt x="3690010" y="928243"/>
                  </a:lnTo>
                  <a:close/>
                </a:path>
                <a:path w="9119869" h="1761490">
                  <a:moveTo>
                    <a:pt x="3751808" y="943825"/>
                  </a:moveTo>
                  <a:lnTo>
                    <a:pt x="3714750" y="934478"/>
                  </a:lnTo>
                  <a:lnTo>
                    <a:pt x="3696766" y="1005751"/>
                  </a:lnTo>
                  <a:lnTo>
                    <a:pt x="3733825" y="1015098"/>
                  </a:lnTo>
                  <a:lnTo>
                    <a:pt x="3751808" y="943825"/>
                  </a:lnTo>
                  <a:close/>
                </a:path>
                <a:path w="9119869" h="1761490">
                  <a:moveTo>
                    <a:pt x="3813606" y="959434"/>
                  </a:moveTo>
                  <a:lnTo>
                    <a:pt x="3776548" y="950074"/>
                  </a:lnTo>
                  <a:lnTo>
                    <a:pt x="3758565" y="1021346"/>
                  </a:lnTo>
                  <a:lnTo>
                    <a:pt x="3795623" y="1030706"/>
                  </a:lnTo>
                  <a:lnTo>
                    <a:pt x="3813606" y="959434"/>
                  </a:lnTo>
                  <a:close/>
                </a:path>
                <a:path w="9119869" h="1761490">
                  <a:moveTo>
                    <a:pt x="3875405" y="975017"/>
                  </a:moveTo>
                  <a:lnTo>
                    <a:pt x="3838346" y="965669"/>
                  </a:lnTo>
                  <a:lnTo>
                    <a:pt x="3820363" y="1036942"/>
                  </a:lnTo>
                  <a:lnTo>
                    <a:pt x="3857421" y="1046289"/>
                  </a:lnTo>
                  <a:lnTo>
                    <a:pt x="3875405" y="975017"/>
                  </a:lnTo>
                  <a:close/>
                </a:path>
                <a:path w="9119869" h="1761490">
                  <a:moveTo>
                    <a:pt x="3937203" y="990612"/>
                  </a:moveTo>
                  <a:lnTo>
                    <a:pt x="3900144" y="981265"/>
                  </a:lnTo>
                  <a:lnTo>
                    <a:pt x="3882161" y="1052537"/>
                  </a:lnTo>
                  <a:lnTo>
                    <a:pt x="3919220" y="1061897"/>
                  </a:lnTo>
                  <a:lnTo>
                    <a:pt x="3937203" y="990612"/>
                  </a:lnTo>
                  <a:close/>
                </a:path>
                <a:path w="9119869" h="1761490">
                  <a:moveTo>
                    <a:pt x="3999001" y="1006208"/>
                  </a:moveTo>
                  <a:lnTo>
                    <a:pt x="3961942" y="996861"/>
                  </a:lnTo>
                  <a:lnTo>
                    <a:pt x="3943959" y="1068133"/>
                  </a:lnTo>
                  <a:lnTo>
                    <a:pt x="3981018" y="1077480"/>
                  </a:lnTo>
                  <a:lnTo>
                    <a:pt x="3999001" y="1006208"/>
                  </a:lnTo>
                  <a:close/>
                </a:path>
                <a:path w="9119869" h="1761490">
                  <a:moveTo>
                    <a:pt x="4060799" y="1021803"/>
                  </a:moveTo>
                  <a:lnTo>
                    <a:pt x="4023753" y="1012444"/>
                  </a:lnTo>
                  <a:lnTo>
                    <a:pt x="4005757" y="1083716"/>
                  </a:lnTo>
                  <a:lnTo>
                    <a:pt x="4042816" y="1093076"/>
                  </a:lnTo>
                  <a:lnTo>
                    <a:pt x="4060799" y="1021803"/>
                  </a:lnTo>
                  <a:close/>
                </a:path>
                <a:path w="9119869" h="1761490">
                  <a:moveTo>
                    <a:pt x="4122597" y="1037399"/>
                  </a:moveTo>
                  <a:lnTo>
                    <a:pt x="4085552" y="1028052"/>
                  </a:lnTo>
                  <a:lnTo>
                    <a:pt x="4067568" y="1099324"/>
                  </a:lnTo>
                  <a:lnTo>
                    <a:pt x="4104614" y="1108671"/>
                  </a:lnTo>
                  <a:lnTo>
                    <a:pt x="4122597" y="1037399"/>
                  </a:lnTo>
                  <a:close/>
                </a:path>
                <a:path w="9119869" h="1761490">
                  <a:moveTo>
                    <a:pt x="4184408" y="1052982"/>
                  </a:moveTo>
                  <a:lnTo>
                    <a:pt x="4147350" y="1043635"/>
                  </a:lnTo>
                  <a:lnTo>
                    <a:pt x="4129367" y="1114907"/>
                  </a:lnTo>
                  <a:lnTo>
                    <a:pt x="4166425" y="1124267"/>
                  </a:lnTo>
                  <a:lnTo>
                    <a:pt x="4184408" y="1052982"/>
                  </a:lnTo>
                  <a:close/>
                </a:path>
                <a:path w="9119869" h="1761490">
                  <a:moveTo>
                    <a:pt x="4246207" y="1068578"/>
                  </a:moveTo>
                  <a:lnTo>
                    <a:pt x="4209148" y="1059230"/>
                  </a:lnTo>
                  <a:lnTo>
                    <a:pt x="4191165" y="1130503"/>
                  </a:lnTo>
                  <a:lnTo>
                    <a:pt x="4228223" y="1139850"/>
                  </a:lnTo>
                  <a:lnTo>
                    <a:pt x="4246207" y="1068578"/>
                  </a:lnTo>
                  <a:close/>
                </a:path>
                <a:path w="9119869" h="1761490">
                  <a:moveTo>
                    <a:pt x="4308005" y="1084173"/>
                  </a:moveTo>
                  <a:lnTo>
                    <a:pt x="4270946" y="1074826"/>
                  </a:lnTo>
                  <a:lnTo>
                    <a:pt x="4252963" y="1146098"/>
                  </a:lnTo>
                  <a:lnTo>
                    <a:pt x="4290022" y="1155458"/>
                  </a:lnTo>
                  <a:lnTo>
                    <a:pt x="4308005" y="1084173"/>
                  </a:lnTo>
                  <a:close/>
                </a:path>
                <a:path w="9119869" h="1761490">
                  <a:moveTo>
                    <a:pt x="4369803" y="1099769"/>
                  </a:moveTo>
                  <a:lnTo>
                    <a:pt x="4332744" y="1090422"/>
                  </a:lnTo>
                  <a:lnTo>
                    <a:pt x="4314761" y="1161694"/>
                  </a:lnTo>
                  <a:lnTo>
                    <a:pt x="4351820" y="1171041"/>
                  </a:lnTo>
                  <a:lnTo>
                    <a:pt x="4369803" y="1099769"/>
                  </a:lnTo>
                  <a:close/>
                </a:path>
                <a:path w="9119869" h="1761490">
                  <a:moveTo>
                    <a:pt x="4431601" y="1115364"/>
                  </a:moveTo>
                  <a:lnTo>
                    <a:pt x="4394543" y="1106017"/>
                  </a:lnTo>
                  <a:lnTo>
                    <a:pt x="4376559" y="1177290"/>
                  </a:lnTo>
                  <a:lnTo>
                    <a:pt x="4413618" y="1186637"/>
                  </a:lnTo>
                  <a:lnTo>
                    <a:pt x="4431601" y="1115364"/>
                  </a:lnTo>
                  <a:close/>
                </a:path>
                <a:path w="9119869" h="1761490">
                  <a:moveTo>
                    <a:pt x="4493399" y="1130960"/>
                  </a:moveTo>
                  <a:lnTo>
                    <a:pt x="4456341" y="1121613"/>
                  </a:lnTo>
                  <a:lnTo>
                    <a:pt x="4438358" y="1192885"/>
                  </a:lnTo>
                  <a:lnTo>
                    <a:pt x="4475416" y="1202232"/>
                  </a:lnTo>
                  <a:lnTo>
                    <a:pt x="4493399" y="1130960"/>
                  </a:lnTo>
                  <a:close/>
                </a:path>
                <a:path w="9119869" h="1761490">
                  <a:moveTo>
                    <a:pt x="4555198" y="1146543"/>
                  </a:moveTo>
                  <a:lnTo>
                    <a:pt x="4518152" y="1137196"/>
                  </a:lnTo>
                  <a:lnTo>
                    <a:pt x="4500156" y="1208468"/>
                  </a:lnTo>
                  <a:lnTo>
                    <a:pt x="4537214" y="1217828"/>
                  </a:lnTo>
                  <a:lnTo>
                    <a:pt x="4555198" y="1146543"/>
                  </a:lnTo>
                  <a:close/>
                </a:path>
                <a:path w="9119869" h="1761490">
                  <a:moveTo>
                    <a:pt x="4617009" y="1162151"/>
                  </a:moveTo>
                  <a:lnTo>
                    <a:pt x="4579950" y="1152804"/>
                  </a:lnTo>
                  <a:lnTo>
                    <a:pt x="4561967" y="1224076"/>
                  </a:lnTo>
                  <a:lnTo>
                    <a:pt x="4599013" y="1233424"/>
                  </a:lnTo>
                  <a:lnTo>
                    <a:pt x="4617009" y="1162151"/>
                  </a:lnTo>
                  <a:close/>
                </a:path>
                <a:path w="9119869" h="1761490">
                  <a:moveTo>
                    <a:pt x="4678807" y="1177734"/>
                  </a:moveTo>
                  <a:lnTo>
                    <a:pt x="4641748" y="1168387"/>
                  </a:lnTo>
                  <a:lnTo>
                    <a:pt x="4623765" y="1239659"/>
                  </a:lnTo>
                  <a:lnTo>
                    <a:pt x="4660824" y="1249006"/>
                  </a:lnTo>
                  <a:lnTo>
                    <a:pt x="4678807" y="1177734"/>
                  </a:lnTo>
                  <a:close/>
                </a:path>
                <a:path w="9119869" h="1761490">
                  <a:moveTo>
                    <a:pt x="4740605" y="1193330"/>
                  </a:moveTo>
                  <a:lnTo>
                    <a:pt x="4703546" y="1183982"/>
                  </a:lnTo>
                  <a:lnTo>
                    <a:pt x="4685563" y="1255255"/>
                  </a:lnTo>
                  <a:lnTo>
                    <a:pt x="4722622" y="1264602"/>
                  </a:lnTo>
                  <a:lnTo>
                    <a:pt x="4740605" y="1193330"/>
                  </a:lnTo>
                  <a:close/>
                </a:path>
                <a:path w="9119869" h="1761490">
                  <a:moveTo>
                    <a:pt x="4802403" y="1208925"/>
                  </a:moveTo>
                  <a:lnTo>
                    <a:pt x="4765345" y="1199578"/>
                  </a:lnTo>
                  <a:lnTo>
                    <a:pt x="4747361" y="1270850"/>
                  </a:lnTo>
                  <a:lnTo>
                    <a:pt x="4784420" y="1280198"/>
                  </a:lnTo>
                  <a:lnTo>
                    <a:pt x="4802403" y="1208925"/>
                  </a:lnTo>
                  <a:close/>
                </a:path>
                <a:path w="9119869" h="1761490">
                  <a:moveTo>
                    <a:pt x="4864201" y="1224521"/>
                  </a:moveTo>
                  <a:lnTo>
                    <a:pt x="4827143" y="1215174"/>
                  </a:lnTo>
                  <a:lnTo>
                    <a:pt x="4809160" y="1286446"/>
                  </a:lnTo>
                  <a:lnTo>
                    <a:pt x="4846218" y="1295793"/>
                  </a:lnTo>
                  <a:lnTo>
                    <a:pt x="4864201" y="1224521"/>
                  </a:lnTo>
                  <a:close/>
                </a:path>
                <a:path w="9119869" h="1761490">
                  <a:moveTo>
                    <a:pt x="4926000" y="1240116"/>
                  </a:moveTo>
                  <a:lnTo>
                    <a:pt x="4888941" y="1230769"/>
                  </a:lnTo>
                  <a:lnTo>
                    <a:pt x="4870958" y="1302042"/>
                  </a:lnTo>
                  <a:lnTo>
                    <a:pt x="4908016" y="1311389"/>
                  </a:lnTo>
                  <a:lnTo>
                    <a:pt x="4926000" y="1240116"/>
                  </a:lnTo>
                  <a:close/>
                </a:path>
                <a:path w="9119869" h="1761490">
                  <a:moveTo>
                    <a:pt x="4987798" y="1255712"/>
                  </a:moveTo>
                  <a:lnTo>
                    <a:pt x="4950739" y="1246352"/>
                  </a:lnTo>
                  <a:lnTo>
                    <a:pt x="4932756" y="1317637"/>
                  </a:lnTo>
                  <a:lnTo>
                    <a:pt x="4969815" y="1326984"/>
                  </a:lnTo>
                  <a:lnTo>
                    <a:pt x="4987798" y="1255712"/>
                  </a:lnTo>
                  <a:close/>
                </a:path>
                <a:path w="9119869" h="1761490">
                  <a:moveTo>
                    <a:pt x="5049596" y="1271295"/>
                  </a:moveTo>
                  <a:lnTo>
                    <a:pt x="5012550" y="1261948"/>
                  </a:lnTo>
                  <a:lnTo>
                    <a:pt x="4994567" y="1333220"/>
                  </a:lnTo>
                  <a:lnTo>
                    <a:pt x="5031613" y="1342567"/>
                  </a:lnTo>
                  <a:lnTo>
                    <a:pt x="5049596" y="1271295"/>
                  </a:lnTo>
                  <a:close/>
                </a:path>
                <a:path w="9119869" h="1761490">
                  <a:moveTo>
                    <a:pt x="5111407" y="1286903"/>
                  </a:moveTo>
                  <a:lnTo>
                    <a:pt x="5074348" y="1277543"/>
                  </a:lnTo>
                  <a:lnTo>
                    <a:pt x="5056365" y="1348828"/>
                  </a:lnTo>
                  <a:lnTo>
                    <a:pt x="5093411" y="1358176"/>
                  </a:lnTo>
                  <a:lnTo>
                    <a:pt x="5111407" y="1286903"/>
                  </a:lnTo>
                  <a:close/>
                </a:path>
                <a:path w="9119869" h="1761490">
                  <a:moveTo>
                    <a:pt x="5173205" y="1302486"/>
                  </a:moveTo>
                  <a:lnTo>
                    <a:pt x="5136146" y="1293139"/>
                  </a:lnTo>
                  <a:lnTo>
                    <a:pt x="5118163" y="1364411"/>
                  </a:lnTo>
                  <a:lnTo>
                    <a:pt x="5155222" y="1373759"/>
                  </a:lnTo>
                  <a:lnTo>
                    <a:pt x="5173205" y="1302486"/>
                  </a:lnTo>
                  <a:close/>
                </a:path>
                <a:path w="9119869" h="1761490">
                  <a:moveTo>
                    <a:pt x="5235003" y="1318082"/>
                  </a:moveTo>
                  <a:lnTo>
                    <a:pt x="5197945" y="1308722"/>
                  </a:lnTo>
                  <a:lnTo>
                    <a:pt x="5179949" y="1380007"/>
                  </a:lnTo>
                  <a:lnTo>
                    <a:pt x="5217007" y="1389354"/>
                  </a:lnTo>
                  <a:lnTo>
                    <a:pt x="5235003" y="1318082"/>
                  </a:lnTo>
                  <a:close/>
                </a:path>
                <a:path w="9119869" h="1761490">
                  <a:moveTo>
                    <a:pt x="5296801" y="1333677"/>
                  </a:moveTo>
                  <a:lnTo>
                    <a:pt x="5259743" y="1324330"/>
                  </a:lnTo>
                  <a:lnTo>
                    <a:pt x="5241760" y="1395603"/>
                  </a:lnTo>
                  <a:lnTo>
                    <a:pt x="5278818" y="1404950"/>
                  </a:lnTo>
                  <a:lnTo>
                    <a:pt x="5296801" y="1333677"/>
                  </a:lnTo>
                  <a:close/>
                </a:path>
                <a:path w="9119869" h="1761490">
                  <a:moveTo>
                    <a:pt x="5358600" y="1349273"/>
                  </a:moveTo>
                  <a:lnTo>
                    <a:pt x="5321541" y="1339913"/>
                  </a:lnTo>
                  <a:lnTo>
                    <a:pt x="5303558" y="1411198"/>
                  </a:lnTo>
                  <a:lnTo>
                    <a:pt x="5340616" y="1420545"/>
                  </a:lnTo>
                  <a:lnTo>
                    <a:pt x="5358600" y="1349273"/>
                  </a:lnTo>
                  <a:close/>
                </a:path>
                <a:path w="9119869" h="1761490">
                  <a:moveTo>
                    <a:pt x="5420398" y="1364856"/>
                  </a:moveTo>
                  <a:lnTo>
                    <a:pt x="5383339" y="1355521"/>
                  </a:lnTo>
                  <a:lnTo>
                    <a:pt x="5365356" y="1426794"/>
                  </a:lnTo>
                  <a:lnTo>
                    <a:pt x="5402415" y="1436128"/>
                  </a:lnTo>
                  <a:lnTo>
                    <a:pt x="5420398" y="1364856"/>
                  </a:lnTo>
                  <a:close/>
                </a:path>
                <a:path w="9119869" h="1761490">
                  <a:moveTo>
                    <a:pt x="5553621" y="1416392"/>
                  </a:moveTo>
                  <a:lnTo>
                    <a:pt x="5534457" y="1411135"/>
                  </a:lnTo>
                  <a:lnTo>
                    <a:pt x="5514987" y="1482013"/>
                  </a:lnTo>
                  <a:lnTo>
                    <a:pt x="5534152" y="1487271"/>
                  </a:lnTo>
                  <a:lnTo>
                    <a:pt x="5553621" y="1416392"/>
                  </a:lnTo>
                  <a:close/>
                </a:path>
                <a:path w="9119869" h="1761490">
                  <a:moveTo>
                    <a:pt x="5711215" y="1438198"/>
                  </a:moveTo>
                  <a:lnTo>
                    <a:pt x="5675325" y="1429156"/>
                  </a:lnTo>
                  <a:lnTo>
                    <a:pt x="5657342" y="1500441"/>
                  </a:lnTo>
                  <a:lnTo>
                    <a:pt x="5693245" y="1509471"/>
                  </a:lnTo>
                  <a:lnTo>
                    <a:pt x="5711215" y="1438198"/>
                  </a:lnTo>
                  <a:close/>
                </a:path>
                <a:path w="9119869" h="1761490">
                  <a:moveTo>
                    <a:pt x="5770677" y="1453210"/>
                  </a:moveTo>
                  <a:lnTo>
                    <a:pt x="5734786" y="1444155"/>
                  </a:lnTo>
                  <a:lnTo>
                    <a:pt x="5716816" y="1515427"/>
                  </a:lnTo>
                  <a:lnTo>
                    <a:pt x="5752706" y="1524482"/>
                  </a:lnTo>
                  <a:lnTo>
                    <a:pt x="5770677" y="1453210"/>
                  </a:lnTo>
                  <a:close/>
                </a:path>
                <a:path w="9119869" h="1761490">
                  <a:moveTo>
                    <a:pt x="5830151" y="1468208"/>
                  </a:moveTo>
                  <a:lnTo>
                    <a:pt x="5794260" y="1459153"/>
                  </a:lnTo>
                  <a:lnTo>
                    <a:pt x="5776290" y="1530426"/>
                  </a:lnTo>
                  <a:lnTo>
                    <a:pt x="5812180" y="1539481"/>
                  </a:lnTo>
                  <a:lnTo>
                    <a:pt x="5830151" y="1468208"/>
                  </a:lnTo>
                  <a:close/>
                </a:path>
                <a:path w="9119869" h="1761490">
                  <a:moveTo>
                    <a:pt x="5889625" y="1483194"/>
                  </a:moveTo>
                  <a:lnTo>
                    <a:pt x="5853735" y="1474152"/>
                  </a:lnTo>
                  <a:lnTo>
                    <a:pt x="5835751" y="1545424"/>
                  </a:lnTo>
                  <a:lnTo>
                    <a:pt x="5871642" y="1554467"/>
                  </a:lnTo>
                  <a:lnTo>
                    <a:pt x="5889625" y="1483194"/>
                  </a:lnTo>
                  <a:close/>
                </a:path>
                <a:path w="9119869" h="1761490">
                  <a:moveTo>
                    <a:pt x="5949086" y="1498206"/>
                  </a:moveTo>
                  <a:lnTo>
                    <a:pt x="5913196" y="1489151"/>
                  </a:lnTo>
                  <a:lnTo>
                    <a:pt x="5895225" y="1560423"/>
                  </a:lnTo>
                  <a:lnTo>
                    <a:pt x="5931116" y="1569478"/>
                  </a:lnTo>
                  <a:lnTo>
                    <a:pt x="5949086" y="1498206"/>
                  </a:lnTo>
                  <a:close/>
                </a:path>
                <a:path w="9119869" h="1761490">
                  <a:moveTo>
                    <a:pt x="6008560" y="1513192"/>
                  </a:moveTo>
                  <a:lnTo>
                    <a:pt x="5972670" y="1504149"/>
                  </a:lnTo>
                  <a:lnTo>
                    <a:pt x="5954687" y="1575422"/>
                  </a:lnTo>
                  <a:lnTo>
                    <a:pt x="5990577" y="1584477"/>
                  </a:lnTo>
                  <a:lnTo>
                    <a:pt x="6008560" y="1513192"/>
                  </a:lnTo>
                  <a:close/>
                </a:path>
                <a:path w="9119869" h="1761490">
                  <a:moveTo>
                    <a:pt x="6068022" y="1528191"/>
                  </a:moveTo>
                  <a:lnTo>
                    <a:pt x="6032131" y="1519148"/>
                  </a:lnTo>
                  <a:lnTo>
                    <a:pt x="6014161" y="1590421"/>
                  </a:lnTo>
                  <a:lnTo>
                    <a:pt x="6050051" y="1599463"/>
                  </a:lnTo>
                  <a:lnTo>
                    <a:pt x="6068022" y="1528191"/>
                  </a:lnTo>
                  <a:close/>
                </a:path>
                <a:path w="9119869" h="1761490">
                  <a:moveTo>
                    <a:pt x="6127496" y="1543202"/>
                  </a:moveTo>
                  <a:lnTo>
                    <a:pt x="6091606" y="1534147"/>
                  </a:lnTo>
                  <a:lnTo>
                    <a:pt x="6073622" y="1605419"/>
                  </a:lnTo>
                  <a:lnTo>
                    <a:pt x="6109513" y="1614474"/>
                  </a:lnTo>
                  <a:lnTo>
                    <a:pt x="6127496" y="1543202"/>
                  </a:lnTo>
                  <a:close/>
                </a:path>
                <a:path w="9119869" h="1761490">
                  <a:moveTo>
                    <a:pt x="6186957" y="1558188"/>
                  </a:moveTo>
                  <a:lnTo>
                    <a:pt x="6151067" y="1549133"/>
                  </a:lnTo>
                  <a:lnTo>
                    <a:pt x="6133096" y="1620418"/>
                  </a:lnTo>
                  <a:lnTo>
                    <a:pt x="6168987" y="1629460"/>
                  </a:lnTo>
                  <a:lnTo>
                    <a:pt x="6186957" y="1558188"/>
                  </a:lnTo>
                  <a:close/>
                </a:path>
                <a:path w="9119869" h="1761490">
                  <a:moveTo>
                    <a:pt x="6246431" y="1573187"/>
                  </a:moveTo>
                  <a:lnTo>
                    <a:pt x="6210541" y="1564144"/>
                  </a:lnTo>
                  <a:lnTo>
                    <a:pt x="6192558" y="1635417"/>
                  </a:lnTo>
                  <a:lnTo>
                    <a:pt x="6228461" y="1644459"/>
                  </a:lnTo>
                  <a:lnTo>
                    <a:pt x="6246431" y="1573187"/>
                  </a:lnTo>
                  <a:close/>
                </a:path>
                <a:path w="9119869" h="1761490">
                  <a:moveTo>
                    <a:pt x="6305905" y="1588198"/>
                  </a:moveTo>
                  <a:lnTo>
                    <a:pt x="6270002" y="1579143"/>
                  </a:lnTo>
                  <a:lnTo>
                    <a:pt x="6252032" y="1650415"/>
                  </a:lnTo>
                  <a:lnTo>
                    <a:pt x="6287922" y="1659470"/>
                  </a:lnTo>
                  <a:lnTo>
                    <a:pt x="6305905" y="1588198"/>
                  </a:lnTo>
                  <a:close/>
                </a:path>
                <a:path w="9119869" h="1761490">
                  <a:moveTo>
                    <a:pt x="6455931" y="1671040"/>
                  </a:moveTo>
                  <a:lnTo>
                    <a:pt x="6452590" y="1597609"/>
                  </a:lnTo>
                  <a:lnTo>
                    <a:pt x="6415532" y="1599298"/>
                  </a:lnTo>
                  <a:lnTo>
                    <a:pt x="6418872" y="1672729"/>
                  </a:lnTo>
                  <a:lnTo>
                    <a:pt x="6455931" y="1671040"/>
                  </a:lnTo>
                  <a:close/>
                </a:path>
                <a:path w="9119869" h="1761490">
                  <a:moveTo>
                    <a:pt x="6517335" y="1668233"/>
                  </a:moveTo>
                  <a:lnTo>
                    <a:pt x="6513995" y="1594802"/>
                  </a:lnTo>
                  <a:lnTo>
                    <a:pt x="6476949" y="1596491"/>
                  </a:lnTo>
                  <a:lnTo>
                    <a:pt x="6480289" y="1669923"/>
                  </a:lnTo>
                  <a:lnTo>
                    <a:pt x="6517335" y="1668233"/>
                  </a:lnTo>
                  <a:close/>
                </a:path>
                <a:path w="9119869" h="1761490">
                  <a:moveTo>
                    <a:pt x="6578752" y="1665439"/>
                  </a:moveTo>
                  <a:lnTo>
                    <a:pt x="6575412" y="1592008"/>
                  </a:lnTo>
                  <a:lnTo>
                    <a:pt x="6538366" y="1593697"/>
                  </a:lnTo>
                  <a:lnTo>
                    <a:pt x="6541706" y="1667129"/>
                  </a:lnTo>
                  <a:lnTo>
                    <a:pt x="6578752" y="1665439"/>
                  </a:lnTo>
                  <a:close/>
                </a:path>
                <a:path w="9119869" h="1761490">
                  <a:moveTo>
                    <a:pt x="6640169" y="1662658"/>
                  </a:moveTo>
                  <a:lnTo>
                    <a:pt x="6636829" y="1589227"/>
                  </a:lnTo>
                  <a:lnTo>
                    <a:pt x="6599771" y="1590903"/>
                  </a:lnTo>
                  <a:lnTo>
                    <a:pt x="6603111" y="1664335"/>
                  </a:lnTo>
                  <a:lnTo>
                    <a:pt x="6640169" y="1662658"/>
                  </a:lnTo>
                  <a:close/>
                </a:path>
                <a:path w="9119869" h="1761490">
                  <a:moveTo>
                    <a:pt x="6701574" y="1659851"/>
                  </a:moveTo>
                  <a:lnTo>
                    <a:pt x="6698234" y="1586420"/>
                  </a:lnTo>
                  <a:lnTo>
                    <a:pt x="6661188" y="1588109"/>
                  </a:lnTo>
                  <a:lnTo>
                    <a:pt x="6664528" y="1661541"/>
                  </a:lnTo>
                  <a:lnTo>
                    <a:pt x="6701574" y="1659851"/>
                  </a:lnTo>
                  <a:close/>
                </a:path>
                <a:path w="9119869" h="1761490">
                  <a:moveTo>
                    <a:pt x="6762991" y="1657057"/>
                  </a:moveTo>
                  <a:lnTo>
                    <a:pt x="6759651" y="1583626"/>
                  </a:lnTo>
                  <a:lnTo>
                    <a:pt x="6722605" y="1585315"/>
                  </a:lnTo>
                  <a:lnTo>
                    <a:pt x="6725945" y="1658747"/>
                  </a:lnTo>
                  <a:lnTo>
                    <a:pt x="6762991" y="1657057"/>
                  </a:lnTo>
                  <a:close/>
                </a:path>
                <a:path w="9119869" h="1761490">
                  <a:moveTo>
                    <a:pt x="6824408" y="1654263"/>
                  </a:moveTo>
                  <a:lnTo>
                    <a:pt x="6821068" y="1580832"/>
                  </a:lnTo>
                  <a:lnTo>
                    <a:pt x="6784010" y="1582521"/>
                  </a:lnTo>
                  <a:lnTo>
                    <a:pt x="6787350" y="1655953"/>
                  </a:lnTo>
                  <a:lnTo>
                    <a:pt x="6824408" y="1654263"/>
                  </a:lnTo>
                  <a:close/>
                </a:path>
                <a:path w="9119869" h="1761490">
                  <a:moveTo>
                    <a:pt x="6885813" y="1651482"/>
                  </a:moveTo>
                  <a:lnTo>
                    <a:pt x="6882473" y="1578051"/>
                  </a:lnTo>
                  <a:lnTo>
                    <a:pt x="6845427" y="1579740"/>
                  </a:lnTo>
                  <a:lnTo>
                    <a:pt x="6848767" y="1653171"/>
                  </a:lnTo>
                  <a:lnTo>
                    <a:pt x="6885813" y="1651482"/>
                  </a:lnTo>
                  <a:close/>
                </a:path>
                <a:path w="9119869" h="1761490">
                  <a:moveTo>
                    <a:pt x="6947230" y="1648675"/>
                  </a:moveTo>
                  <a:lnTo>
                    <a:pt x="6943890" y="1575244"/>
                  </a:lnTo>
                  <a:lnTo>
                    <a:pt x="6906844" y="1576933"/>
                  </a:lnTo>
                  <a:lnTo>
                    <a:pt x="6910184" y="1650365"/>
                  </a:lnTo>
                  <a:lnTo>
                    <a:pt x="6947230" y="1648675"/>
                  </a:lnTo>
                  <a:close/>
                </a:path>
                <a:path w="9119869" h="1761490">
                  <a:moveTo>
                    <a:pt x="7008647" y="1645881"/>
                  </a:moveTo>
                  <a:lnTo>
                    <a:pt x="7005307" y="1572450"/>
                  </a:lnTo>
                  <a:lnTo>
                    <a:pt x="6968249" y="1574139"/>
                  </a:lnTo>
                  <a:lnTo>
                    <a:pt x="6971589" y="1647571"/>
                  </a:lnTo>
                  <a:lnTo>
                    <a:pt x="7008647" y="1645881"/>
                  </a:lnTo>
                  <a:close/>
                </a:path>
                <a:path w="9119869" h="1761490">
                  <a:moveTo>
                    <a:pt x="7070052" y="1643100"/>
                  </a:moveTo>
                  <a:lnTo>
                    <a:pt x="7066712" y="1569669"/>
                  </a:lnTo>
                  <a:lnTo>
                    <a:pt x="7029666" y="1571345"/>
                  </a:lnTo>
                  <a:lnTo>
                    <a:pt x="7033006" y="1644777"/>
                  </a:lnTo>
                  <a:lnTo>
                    <a:pt x="7070052" y="1643100"/>
                  </a:lnTo>
                  <a:close/>
                </a:path>
                <a:path w="9119869" h="1761490">
                  <a:moveTo>
                    <a:pt x="7131469" y="1640293"/>
                  </a:moveTo>
                  <a:lnTo>
                    <a:pt x="7128129" y="1566862"/>
                  </a:lnTo>
                  <a:lnTo>
                    <a:pt x="7091083" y="1568551"/>
                  </a:lnTo>
                  <a:lnTo>
                    <a:pt x="7094423" y="1641983"/>
                  </a:lnTo>
                  <a:lnTo>
                    <a:pt x="7131469" y="1640293"/>
                  </a:lnTo>
                  <a:close/>
                </a:path>
                <a:path w="9119869" h="1761490">
                  <a:moveTo>
                    <a:pt x="7192886" y="1637499"/>
                  </a:moveTo>
                  <a:lnTo>
                    <a:pt x="7189546" y="1564068"/>
                  </a:lnTo>
                  <a:lnTo>
                    <a:pt x="7152487" y="1565757"/>
                  </a:lnTo>
                  <a:lnTo>
                    <a:pt x="7155828" y="1639189"/>
                  </a:lnTo>
                  <a:lnTo>
                    <a:pt x="7192886" y="1637499"/>
                  </a:lnTo>
                  <a:close/>
                </a:path>
                <a:path w="9119869" h="1761490">
                  <a:moveTo>
                    <a:pt x="7354481" y="1568081"/>
                  </a:moveTo>
                  <a:lnTo>
                    <a:pt x="7316622" y="1565516"/>
                  </a:lnTo>
                  <a:lnTo>
                    <a:pt x="7311669" y="1638858"/>
                  </a:lnTo>
                  <a:lnTo>
                    <a:pt x="7349515" y="1641411"/>
                  </a:lnTo>
                  <a:lnTo>
                    <a:pt x="7354481" y="1568081"/>
                  </a:lnTo>
                  <a:close/>
                </a:path>
                <a:path w="9119869" h="1761490">
                  <a:moveTo>
                    <a:pt x="7417524" y="1572348"/>
                  </a:moveTo>
                  <a:lnTo>
                    <a:pt x="7379678" y="1569783"/>
                  </a:lnTo>
                  <a:lnTo>
                    <a:pt x="7374712" y="1643126"/>
                  </a:lnTo>
                  <a:lnTo>
                    <a:pt x="7412558" y="1645678"/>
                  </a:lnTo>
                  <a:lnTo>
                    <a:pt x="7417524" y="1572348"/>
                  </a:lnTo>
                  <a:close/>
                </a:path>
                <a:path w="9119869" h="1761490">
                  <a:moveTo>
                    <a:pt x="7480567" y="1576603"/>
                  </a:moveTo>
                  <a:lnTo>
                    <a:pt x="7442708" y="1574050"/>
                  </a:lnTo>
                  <a:lnTo>
                    <a:pt x="7437755" y="1647380"/>
                  </a:lnTo>
                  <a:lnTo>
                    <a:pt x="7475601" y="1649945"/>
                  </a:lnTo>
                  <a:lnTo>
                    <a:pt x="7480567" y="1576603"/>
                  </a:lnTo>
                  <a:close/>
                </a:path>
                <a:path w="9119869" h="1761490">
                  <a:moveTo>
                    <a:pt x="7543609" y="1580883"/>
                  </a:moveTo>
                  <a:lnTo>
                    <a:pt x="7505751" y="1578317"/>
                  </a:lnTo>
                  <a:lnTo>
                    <a:pt x="7500785" y="1651647"/>
                  </a:lnTo>
                  <a:lnTo>
                    <a:pt x="7538644" y="1654225"/>
                  </a:lnTo>
                  <a:lnTo>
                    <a:pt x="7543609" y="1580883"/>
                  </a:lnTo>
                  <a:close/>
                </a:path>
                <a:path w="9119869" h="1761490">
                  <a:moveTo>
                    <a:pt x="7606652" y="1585150"/>
                  </a:moveTo>
                  <a:lnTo>
                    <a:pt x="7568793" y="1582585"/>
                  </a:lnTo>
                  <a:lnTo>
                    <a:pt x="7563828" y="1655914"/>
                  </a:lnTo>
                  <a:lnTo>
                    <a:pt x="7601686" y="1658480"/>
                  </a:lnTo>
                  <a:lnTo>
                    <a:pt x="7606652" y="1585150"/>
                  </a:lnTo>
                  <a:close/>
                </a:path>
                <a:path w="9119869" h="1761490">
                  <a:moveTo>
                    <a:pt x="7669695" y="1589417"/>
                  </a:moveTo>
                  <a:lnTo>
                    <a:pt x="7631836" y="1586852"/>
                  </a:lnTo>
                  <a:lnTo>
                    <a:pt x="7626871" y="1660182"/>
                  </a:lnTo>
                  <a:lnTo>
                    <a:pt x="7664729" y="1662747"/>
                  </a:lnTo>
                  <a:lnTo>
                    <a:pt x="7669695" y="1589417"/>
                  </a:lnTo>
                  <a:close/>
                </a:path>
                <a:path w="9119869" h="1761490">
                  <a:moveTo>
                    <a:pt x="7732738" y="1593684"/>
                  </a:moveTo>
                  <a:lnTo>
                    <a:pt x="7694879" y="1591119"/>
                  </a:lnTo>
                  <a:lnTo>
                    <a:pt x="7689913" y="1664449"/>
                  </a:lnTo>
                  <a:lnTo>
                    <a:pt x="7727772" y="1667014"/>
                  </a:lnTo>
                  <a:lnTo>
                    <a:pt x="7732738" y="1593684"/>
                  </a:lnTo>
                  <a:close/>
                </a:path>
                <a:path w="9119869" h="1761490">
                  <a:moveTo>
                    <a:pt x="7795781" y="1597952"/>
                  </a:moveTo>
                  <a:lnTo>
                    <a:pt x="7757922" y="1595399"/>
                  </a:lnTo>
                  <a:lnTo>
                    <a:pt x="7752956" y="1668729"/>
                  </a:lnTo>
                  <a:lnTo>
                    <a:pt x="7790815" y="1671281"/>
                  </a:lnTo>
                  <a:lnTo>
                    <a:pt x="7795781" y="1597952"/>
                  </a:lnTo>
                  <a:close/>
                </a:path>
                <a:path w="9119869" h="1761490">
                  <a:moveTo>
                    <a:pt x="7858823" y="1602219"/>
                  </a:moveTo>
                  <a:lnTo>
                    <a:pt x="7820965" y="1599666"/>
                  </a:lnTo>
                  <a:lnTo>
                    <a:pt x="7815999" y="1672996"/>
                  </a:lnTo>
                  <a:lnTo>
                    <a:pt x="7853858" y="1675549"/>
                  </a:lnTo>
                  <a:lnTo>
                    <a:pt x="7858823" y="1602219"/>
                  </a:lnTo>
                  <a:close/>
                </a:path>
                <a:path w="9119869" h="1761490">
                  <a:moveTo>
                    <a:pt x="7921866" y="1606499"/>
                  </a:moveTo>
                  <a:lnTo>
                    <a:pt x="7884007" y="1603933"/>
                  </a:lnTo>
                  <a:lnTo>
                    <a:pt x="7879042" y="1677263"/>
                  </a:lnTo>
                  <a:lnTo>
                    <a:pt x="7916900" y="1679829"/>
                  </a:lnTo>
                  <a:lnTo>
                    <a:pt x="7921866" y="1606499"/>
                  </a:lnTo>
                  <a:close/>
                </a:path>
                <a:path w="9119869" h="1761490">
                  <a:moveTo>
                    <a:pt x="7984909" y="1610766"/>
                  </a:moveTo>
                  <a:lnTo>
                    <a:pt x="7947050" y="1608201"/>
                  </a:lnTo>
                  <a:lnTo>
                    <a:pt x="7942085" y="1681530"/>
                  </a:lnTo>
                  <a:lnTo>
                    <a:pt x="7979943" y="1684096"/>
                  </a:lnTo>
                  <a:lnTo>
                    <a:pt x="7984909" y="1610766"/>
                  </a:lnTo>
                  <a:close/>
                </a:path>
                <a:path w="9119869" h="1761490">
                  <a:moveTo>
                    <a:pt x="8047952" y="1615033"/>
                  </a:moveTo>
                  <a:lnTo>
                    <a:pt x="8010093" y="1612468"/>
                  </a:lnTo>
                  <a:lnTo>
                    <a:pt x="8005127" y="1685798"/>
                  </a:lnTo>
                  <a:lnTo>
                    <a:pt x="8042986" y="1688363"/>
                  </a:lnTo>
                  <a:lnTo>
                    <a:pt x="8047952" y="1615033"/>
                  </a:lnTo>
                  <a:close/>
                </a:path>
                <a:path w="9119869" h="1761490">
                  <a:moveTo>
                    <a:pt x="8110931" y="1619300"/>
                  </a:moveTo>
                  <a:lnTo>
                    <a:pt x="8073085" y="1616735"/>
                  </a:lnTo>
                  <a:lnTo>
                    <a:pt x="8068132" y="1690065"/>
                  </a:lnTo>
                  <a:lnTo>
                    <a:pt x="8105978" y="1692630"/>
                  </a:lnTo>
                  <a:lnTo>
                    <a:pt x="8110931" y="1619300"/>
                  </a:lnTo>
                  <a:close/>
                </a:path>
                <a:path w="9119869" h="1761490">
                  <a:moveTo>
                    <a:pt x="8174050" y="1623568"/>
                  </a:moveTo>
                  <a:lnTo>
                    <a:pt x="8136204" y="1621002"/>
                  </a:lnTo>
                  <a:lnTo>
                    <a:pt x="8131251" y="1694345"/>
                  </a:lnTo>
                  <a:lnTo>
                    <a:pt x="8169097" y="1696897"/>
                  </a:lnTo>
                  <a:lnTo>
                    <a:pt x="8174050" y="1623568"/>
                  </a:lnTo>
                  <a:close/>
                </a:path>
                <a:path w="9119869" h="1761490">
                  <a:moveTo>
                    <a:pt x="8237042" y="1627822"/>
                  </a:moveTo>
                  <a:lnTo>
                    <a:pt x="8199196" y="1625269"/>
                  </a:lnTo>
                  <a:lnTo>
                    <a:pt x="8194243" y="1698612"/>
                  </a:lnTo>
                  <a:lnTo>
                    <a:pt x="8232089" y="1701165"/>
                  </a:lnTo>
                  <a:lnTo>
                    <a:pt x="8237042" y="1627822"/>
                  </a:lnTo>
                  <a:close/>
                </a:path>
                <a:path w="9119869" h="1761490">
                  <a:moveTo>
                    <a:pt x="8300161" y="1632102"/>
                  </a:moveTo>
                  <a:lnTo>
                    <a:pt x="8262315" y="1629537"/>
                  </a:lnTo>
                  <a:lnTo>
                    <a:pt x="8257362" y="1702866"/>
                  </a:lnTo>
                  <a:lnTo>
                    <a:pt x="8295208" y="1705444"/>
                  </a:lnTo>
                  <a:lnTo>
                    <a:pt x="8300161" y="1632102"/>
                  </a:lnTo>
                  <a:close/>
                </a:path>
                <a:path w="9119869" h="1761490">
                  <a:moveTo>
                    <a:pt x="8363153" y="1636369"/>
                  </a:moveTo>
                  <a:lnTo>
                    <a:pt x="8325307" y="1633804"/>
                  </a:lnTo>
                  <a:lnTo>
                    <a:pt x="8320354" y="1707134"/>
                  </a:lnTo>
                  <a:lnTo>
                    <a:pt x="8358200" y="1709712"/>
                  </a:lnTo>
                  <a:lnTo>
                    <a:pt x="8363153" y="1636369"/>
                  </a:lnTo>
                  <a:close/>
                </a:path>
                <a:path w="9119869" h="1761490">
                  <a:moveTo>
                    <a:pt x="8426145" y="1640636"/>
                  </a:moveTo>
                  <a:lnTo>
                    <a:pt x="8388299" y="1638071"/>
                  </a:lnTo>
                  <a:lnTo>
                    <a:pt x="8383346" y="1711401"/>
                  </a:lnTo>
                  <a:lnTo>
                    <a:pt x="8421192" y="1713966"/>
                  </a:lnTo>
                  <a:lnTo>
                    <a:pt x="8426145" y="1640636"/>
                  </a:lnTo>
                  <a:close/>
                </a:path>
                <a:path w="9119869" h="1761490">
                  <a:moveTo>
                    <a:pt x="8489264" y="1644904"/>
                  </a:moveTo>
                  <a:lnTo>
                    <a:pt x="8451418" y="1642338"/>
                  </a:lnTo>
                  <a:lnTo>
                    <a:pt x="8446465" y="1715668"/>
                  </a:lnTo>
                  <a:lnTo>
                    <a:pt x="8484311" y="1718233"/>
                  </a:lnTo>
                  <a:lnTo>
                    <a:pt x="8489264" y="1644904"/>
                  </a:lnTo>
                  <a:close/>
                </a:path>
                <a:path w="9119869" h="1761490">
                  <a:moveTo>
                    <a:pt x="8552256" y="1649171"/>
                  </a:moveTo>
                  <a:lnTo>
                    <a:pt x="8514410" y="1646618"/>
                  </a:lnTo>
                  <a:lnTo>
                    <a:pt x="8509457" y="1719948"/>
                  </a:lnTo>
                  <a:lnTo>
                    <a:pt x="8547303" y="1722501"/>
                  </a:lnTo>
                  <a:lnTo>
                    <a:pt x="8552256" y="1649171"/>
                  </a:lnTo>
                  <a:close/>
                </a:path>
                <a:path w="9119869" h="1761490">
                  <a:moveTo>
                    <a:pt x="8615375" y="1653438"/>
                  </a:moveTo>
                  <a:lnTo>
                    <a:pt x="8577529" y="1650885"/>
                  </a:lnTo>
                  <a:lnTo>
                    <a:pt x="8572449" y="1724215"/>
                  </a:lnTo>
                  <a:lnTo>
                    <a:pt x="8610422" y="1726768"/>
                  </a:lnTo>
                  <a:lnTo>
                    <a:pt x="8615375" y="1653438"/>
                  </a:lnTo>
                  <a:close/>
                </a:path>
                <a:path w="9119869" h="1761490">
                  <a:moveTo>
                    <a:pt x="8678367" y="1657718"/>
                  </a:moveTo>
                  <a:lnTo>
                    <a:pt x="8640521" y="1655152"/>
                  </a:lnTo>
                  <a:lnTo>
                    <a:pt x="8635568" y="1728482"/>
                  </a:lnTo>
                  <a:lnTo>
                    <a:pt x="8673414" y="1731048"/>
                  </a:lnTo>
                  <a:lnTo>
                    <a:pt x="8678367" y="1657718"/>
                  </a:lnTo>
                  <a:close/>
                </a:path>
                <a:path w="9119869" h="1761490">
                  <a:moveTo>
                    <a:pt x="8741359" y="1661985"/>
                  </a:moveTo>
                  <a:lnTo>
                    <a:pt x="8703513" y="1659420"/>
                  </a:lnTo>
                  <a:lnTo>
                    <a:pt x="8698560" y="1732749"/>
                  </a:lnTo>
                  <a:lnTo>
                    <a:pt x="8736406" y="1735315"/>
                  </a:lnTo>
                  <a:lnTo>
                    <a:pt x="8741359" y="1661985"/>
                  </a:lnTo>
                  <a:close/>
                </a:path>
                <a:path w="9119869" h="1761490">
                  <a:moveTo>
                    <a:pt x="8804478" y="1666252"/>
                  </a:moveTo>
                  <a:lnTo>
                    <a:pt x="8766632" y="1663687"/>
                  </a:lnTo>
                  <a:lnTo>
                    <a:pt x="8761679" y="1737017"/>
                  </a:lnTo>
                  <a:lnTo>
                    <a:pt x="8799525" y="1739582"/>
                  </a:lnTo>
                  <a:lnTo>
                    <a:pt x="8804478" y="1666252"/>
                  </a:lnTo>
                  <a:close/>
                </a:path>
                <a:path w="9119869" h="1761490">
                  <a:moveTo>
                    <a:pt x="8867470" y="1670519"/>
                  </a:moveTo>
                  <a:lnTo>
                    <a:pt x="8829624" y="1667954"/>
                  </a:lnTo>
                  <a:lnTo>
                    <a:pt x="8824671" y="1741284"/>
                  </a:lnTo>
                  <a:lnTo>
                    <a:pt x="8862517" y="1743849"/>
                  </a:lnTo>
                  <a:lnTo>
                    <a:pt x="8867470" y="1670519"/>
                  </a:lnTo>
                  <a:close/>
                </a:path>
                <a:path w="9119869" h="1761490">
                  <a:moveTo>
                    <a:pt x="8930589" y="1674787"/>
                  </a:moveTo>
                  <a:lnTo>
                    <a:pt x="8892743" y="1672221"/>
                  </a:lnTo>
                  <a:lnTo>
                    <a:pt x="8887663" y="1745564"/>
                  </a:lnTo>
                  <a:lnTo>
                    <a:pt x="8925636" y="1748116"/>
                  </a:lnTo>
                  <a:lnTo>
                    <a:pt x="8930589" y="1674787"/>
                  </a:lnTo>
                  <a:close/>
                </a:path>
                <a:path w="9119869" h="1761490">
                  <a:moveTo>
                    <a:pt x="8993581" y="1679054"/>
                  </a:moveTo>
                  <a:lnTo>
                    <a:pt x="8955735" y="1676488"/>
                  </a:lnTo>
                  <a:lnTo>
                    <a:pt x="8950782" y="1749831"/>
                  </a:lnTo>
                  <a:lnTo>
                    <a:pt x="8988628" y="1752384"/>
                  </a:lnTo>
                  <a:lnTo>
                    <a:pt x="8993581" y="1679054"/>
                  </a:lnTo>
                  <a:close/>
                </a:path>
                <a:path w="9119869" h="1761490">
                  <a:moveTo>
                    <a:pt x="9056573" y="1683321"/>
                  </a:moveTo>
                  <a:lnTo>
                    <a:pt x="9018727" y="1680756"/>
                  </a:lnTo>
                  <a:lnTo>
                    <a:pt x="9013774" y="1754098"/>
                  </a:lnTo>
                  <a:lnTo>
                    <a:pt x="9051620" y="1756664"/>
                  </a:lnTo>
                  <a:lnTo>
                    <a:pt x="9056573" y="1683321"/>
                  </a:lnTo>
                  <a:close/>
                </a:path>
                <a:path w="9119869" h="1761490">
                  <a:moveTo>
                    <a:pt x="9119692" y="1687588"/>
                  </a:moveTo>
                  <a:lnTo>
                    <a:pt x="9081846" y="1685023"/>
                  </a:lnTo>
                  <a:lnTo>
                    <a:pt x="9076893" y="1758353"/>
                  </a:lnTo>
                  <a:lnTo>
                    <a:pt x="9114739" y="1760931"/>
                  </a:lnTo>
                  <a:lnTo>
                    <a:pt x="9119692" y="1687588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54735" y="8097101"/>
              <a:ext cx="94234" cy="185826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915416" y="2749803"/>
              <a:ext cx="12947015" cy="5633085"/>
            </a:xfrm>
            <a:custGeom>
              <a:avLst/>
              <a:gdLst/>
              <a:ahLst/>
              <a:cxnLst/>
              <a:rect l="l" t="t" r="r" b="b"/>
              <a:pathLst>
                <a:path w="12947015" h="5633084">
                  <a:moveTo>
                    <a:pt x="116890" y="3031845"/>
                  </a:moveTo>
                  <a:lnTo>
                    <a:pt x="106464" y="3023324"/>
                  </a:lnTo>
                  <a:lnTo>
                    <a:pt x="109740" y="3010268"/>
                  </a:lnTo>
                  <a:lnTo>
                    <a:pt x="82054" y="3003346"/>
                  </a:lnTo>
                  <a:lnTo>
                    <a:pt x="60007" y="2985287"/>
                  </a:lnTo>
                  <a:lnTo>
                    <a:pt x="0" y="3058553"/>
                  </a:lnTo>
                  <a:lnTo>
                    <a:pt x="65176" y="3074873"/>
                  </a:lnTo>
                  <a:lnTo>
                    <a:pt x="91909" y="3081553"/>
                  </a:lnTo>
                  <a:lnTo>
                    <a:pt x="98818" y="3053918"/>
                  </a:lnTo>
                  <a:lnTo>
                    <a:pt x="116890" y="3031845"/>
                  </a:lnTo>
                  <a:close/>
                </a:path>
                <a:path w="12947015" h="5633084">
                  <a:moveTo>
                    <a:pt x="378587" y="3030639"/>
                  </a:moveTo>
                  <a:lnTo>
                    <a:pt x="316509" y="3015107"/>
                  </a:lnTo>
                  <a:lnTo>
                    <a:pt x="292061" y="3055874"/>
                  </a:lnTo>
                  <a:lnTo>
                    <a:pt x="282854" y="3053562"/>
                  </a:lnTo>
                  <a:lnTo>
                    <a:pt x="264998" y="3124873"/>
                  </a:lnTo>
                  <a:lnTo>
                    <a:pt x="327088" y="3140405"/>
                  </a:lnTo>
                  <a:lnTo>
                    <a:pt x="351536" y="3099625"/>
                  </a:lnTo>
                  <a:lnTo>
                    <a:pt x="360768" y="3101949"/>
                  </a:lnTo>
                  <a:lnTo>
                    <a:pt x="378587" y="3030639"/>
                  </a:lnTo>
                  <a:close/>
                </a:path>
                <a:path w="12947015" h="5633084">
                  <a:moveTo>
                    <a:pt x="1467827" y="1405026"/>
                  </a:moveTo>
                  <a:lnTo>
                    <a:pt x="1465199" y="1331582"/>
                  </a:lnTo>
                  <a:lnTo>
                    <a:pt x="1411859" y="1333474"/>
                  </a:lnTo>
                  <a:lnTo>
                    <a:pt x="1378064" y="1374775"/>
                  </a:lnTo>
                  <a:lnTo>
                    <a:pt x="1434947" y="1421358"/>
                  </a:lnTo>
                  <a:lnTo>
                    <a:pt x="1447711" y="1405737"/>
                  </a:lnTo>
                  <a:lnTo>
                    <a:pt x="1467827" y="1405026"/>
                  </a:lnTo>
                  <a:close/>
                </a:path>
                <a:path w="12947015" h="5633084">
                  <a:moveTo>
                    <a:pt x="1592884" y="1382763"/>
                  </a:moveTo>
                  <a:lnTo>
                    <a:pt x="1561058" y="1316507"/>
                  </a:lnTo>
                  <a:lnTo>
                    <a:pt x="1534871" y="1329067"/>
                  </a:lnTo>
                  <a:lnTo>
                    <a:pt x="1505800" y="1330121"/>
                  </a:lnTo>
                  <a:lnTo>
                    <a:pt x="1508429" y="1403591"/>
                  </a:lnTo>
                  <a:lnTo>
                    <a:pt x="1552816" y="1401978"/>
                  </a:lnTo>
                  <a:lnTo>
                    <a:pt x="1592884" y="1382763"/>
                  </a:lnTo>
                  <a:close/>
                </a:path>
                <a:path w="12947015" h="5633084">
                  <a:moveTo>
                    <a:pt x="1753285" y="3409200"/>
                  </a:moveTo>
                  <a:lnTo>
                    <a:pt x="1727504" y="3400590"/>
                  </a:lnTo>
                  <a:lnTo>
                    <a:pt x="1688998" y="3358286"/>
                  </a:lnTo>
                  <a:lnTo>
                    <a:pt x="1642529" y="3346653"/>
                  </a:lnTo>
                  <a:lnTo>
                    <a:pt x="1624698" y="3417963"/>
                  </a:lnTo>
                  <a:lnTo>
                    <a:pt x="1649590" y="3424161"/>
                  </a:lnTo>
                  <a:lnTo>
                    <a:pt x="1686077" y="3464268"/>
                  </a:lnTo>
                  <a:lnTo>
                    <a:pt x="1730019" y="3478923"/>
                  </a:lnTo>
                  <a:lnTo>
                    <a:pt x="1753285" y="3409200"/>
                  </a:lnTo>
                  <a:close/>
                </a:path>
                <a:path w="12947015" h="5633084">
                  <a:moveTo>
                    <a:pt x="1915020" y="3414776"/>
                  </a:moveTo>
                  <a:lnTo>
                    <a:pt x="1865972" y="3402507"/>
                  </a:lnTo>
                  <a:lnTo>
                    <a:pt x="1813725" y="3429355"/>
                  </a:lnTo>
                  <a:lnTo>
                    <a:pt x="1793532" y="3422624"/>
                  </a:lnTo>
                  <a:lnTo>
                    <a:pt x="1770265" y="3492360"/>
                  </a:lnTo>
                  <a:lnTo>
                    <a:pt x="1819821" y="3508895"/>
                  </a:lnTo>
                  <a:lnTo>
                    <a:pt x="1874939" y="3480524"/>
                  </a:lnTo>
                  <a:lnTo>
                    <a:pt x="1897214" y="3486086"/>
                  </a:lnTo>
                  <a:lnTo>
                    <a:pt x="1915020" y="3414776"/>
                  </a:lnTo>
                  <a:close/>
                </a:path>
                <a:path w="12947015" h="5633084">
                  <a:moveTo>
                    <a:pt x="2807805" y="768616"/>
                  </a:moveTo>
                  <a:lnTo>
                    <a:pt x="2759113" y="741159"/>
                  </a:lnTo>
                  <a:lnTo>
                    <a:pt x="2708706" y="765340"/>
                  </a:lnTo>
                  <a:lnTo>
                    <a:pt x="2740507" y="831621"/>
                  </a:lnTo>
                  <a:lnTo>
                    <a:pt x="2756382" y="823988"/>
                  </a:lnTo>
                  <a:lnTo>
                    <a:pt x="2771711" y="832637"/>
                  </a:lnTo>
                  <a:lnTo>
                    <a:pt x="2807805" y="768616"/>
                  </a:lnTo>
                  <a:close/>
                </a:path>
                <a:path w="12947015" h="5633084">
                  <a:moveTo>
                    <a:pt x="3421291" y="3825278"/>
                  </a:moveTo>
                  <a:lnTo>
                    <a:pt x="3407816" y="3822001"/>
                  </a:lnTo>
                  <a:lnTo>
                    <a:pt x="3399701" y="3785463"/>
                  </a:lnTo>
                  <a:lnTo>
                    <a:pt x="3342005" y="3771074"/>
                  </a:lnTo>
                  <a:lnTo>
                    <a:pt x="3324199" y="3842397"/>
                  </a:lnTo>
                  <a:lnTo>
                    <a:pt x="3337814" y="3845801"/>
                  </a:lnTo>
                  <a:lnTo>
                    <a:pt x="3345992" y="3882644"/>
                  </a:lnTo>
                  <a:lnTo>
                    <a:pt x="3403968" y="3896715"/>
                  </a:lnTo>
                  <a:lnTo>
                    <a:pt x="3421291" y="3825278"/>
                  </a:lnTo>
                  <a:close/>
                </a:path>
                <a:path w="12947015" h="5633084">
                  <a:moveTo>
                    <a:pt x="3613696" y="407682"/>
                  </a:moveTo>
                  <a:lnTo>
                    <a:pt x="3592690" y="397027"/>
                  </a:lnTo>
                  <a:lnTo>
                    <a:pt x="3583279" y="375437"/>
                  </a:lnTo>
                  <a:lnTo>
                    <a:pt x="3478123" y="421284"/>
                  </a:lnTo>
                  <a:lnTo>
                    <a:pt x="3564293" y="465023"/>
                  </a:lnTo>
                  <a:lnTo>
                    <a:pt x="3580434" y="473214"/>
                  </a:lnTo>
                  <a:lnTo>
                    <a:pt x="3591077" y="452234"/>
                  </a:lnTo>
                  <a:lnTo>
                    <a:pt x="3612667" y="442810"/>
                  </a:lnTo>
                  <a:lnTo>
                    <a:pt x="3604895" y="425018"/>
                  </a:lnTo>
                  <a:lnTo>
                    <a:pt x="3613696" y="407682"/>
                  </a:lnTo>
                  <a:close/>
                </a:path>
                <a:path w="12947015" h="5633084">
                  <a:moveTo>
                    <a:pt x="3718928" y="3858361"/>
                  </a:moveTo>
                  <a:lnTo>
                    <a:pt x="3667925" y="3845420"/>
                  </a:lnTo>
                  <a:lnTo>
                    <a:pt x="3622916" y="3874071"/>
                  </a:lnTo>
                  <a:lnTo>
                    <a:pt x="3602380" y="3869118"/>
                  </a:lnTo>
                  <a:lnTo>
                    <a:pt x="3585095" y="3940581"/>
                  </a:lnTo>
                  <a:lnTo>
                    <a:pt x="3636022" y="3952875"/>
                  </a:lnTo>
                  <a:lnTo>
                    <a:pt x="3680625" y="3924465"/>
                  </a:lnTo>
                  <a:lnTo>
                    <a:pt x="3700869" y="3929596"/>
                  </a:lnTo>
                  <a:lnTo>
                    <a:pt x="3718928" y="3858361"/>
                  </a:lnTo>
                  <a:close/>
                </a:path>
                <a:path w="12947015" h="5633084">
                  <a:moveTo>
                    <a:pt x="3823081" y="459524"/>
                  </a:moveTo>
                  <a:lnTo>
                    <a:pt x="3776878" y="437426"/>
                  </a:lnTo>
                  <a:lnTo>
                    <a:pt x="3712172" y="457644"/>
                  </a:lnTo>
                  <a:lnTo>
                    <a:pt x="3692753" y="447789"/>
                  </a:lnTo>
                  <a:lnTo>
                    <a:pt x="3659492" y="513346"/>
                  </a:lnTo>
                  <a:lnTo>
                    <a:pt x="3705606" y="536727"/>
                  </a:lnTo>
                  <a:lnTo>
                    <a:pt x="3771290" y="516191"/>
                  </a:lnTo>
                  <a:lnTo>
                    <a:pt x="3791381" y="525818"/>
                  </a:lnTo>
                  <a:lnTo>
                    <a:pt x="3823081" y="459524"/>
                  </a:lnTo>
                  <a:close/>
                </a:path>
                <a:path w="12947015" h="5633084">
                  <a:moveTo>
                    <a:pt x="3888244" y="366598"/>
                  </a:moveTo>
                  <a:lnTo>
                    <a:pt x="3863556" y="297370"/>
                  </a:lnTo>
                  <a:lnTo>
                    <a:pt x="3845788" y="303682"/>
                  </a:lnTo>
                  <a:lnTo>
                    <a:pt x="3805758" y="278371"/>
                  </a:lnTo>
                  <a:lnTo>
                    <a:pt x="3754196" y="300863"/>
                  </a:lnTo>
                  <a:lnTo>
                    <a:pt x="3783596" y="368261"/>
                  </a:lnTo>
                  <a:lnTo>
                    <a:pt x="3799421" y="361340"/>
                  </a:lnTo>
                  <a:lnTo>
                    <a:pt x="3836746" y="384924"/>
                  </a:lnTo>
                  <a:lnTo>
                    <a:pt x="3888244" y="366598"/>
                  </a:lnTo>
                  <a:close/>
                </a:path>
                <a:path w="12947015" h="5633084">
                  <a:moveTo>
                    <a:pt x="3915638" y="1451267"/>
                  </a:moveTo>
                  <a:lnTo>
                    <a:pt x="3913733" y="1377797"/>
                  </a:lnTo>
                  <a:lnTo>
                    <a:pt x="3880777" y="1378635"/>
                  </a:lnTo>
                  <a:lnTo>
                    <a:pt x="3851033" y="1373289"/>
                  </a:lnTo>
                  <a:lnTo>
                    <a:pt x="3838397" y="1349667"/>
                  </a:lnTo>
                  <a:lnTo>
                    <a:pt x="3797084" y="1326388"/>
                  </a:lnTo>
                  <a:lnTo>
                    <a:pt x="3760990" y="1390434"/>
                  </a:lnTo>
                  <a:lnTo>
                    <a:pt x="3783698" y="1403223"/>
                  </a:lnTo>
                  <a:lnTo>
                    <a:pt x="3803015" y="1439329"/>
                  </a:lnTo>
                  <a:lnTo>
                    <a:pt x="3875100" y="1452308"/>
                  </a:lnTo>
                  <a:lnTo>
                    <a:pt x="3915638" y="1451267"/>
                  </a:lnTo>
                  <a:close/>
                </a:path>
                <a:path w="12947015" h="5633084">
                  <a:moveTo>
                    <a:pt x="4005910" y="1429131"/>
                  </a:moveTo>
                  <a:lnTo>
                    <a:pt x="3972052" y="1363891"/>
                  </a:lnTo>
                  <a:lnTo>
                    <a:pt x="3946944" y="1376908"/>
                  </a:lnTo>
                  <a:lnTo>
                    <a:pt x="3918661" y="1377645"/>
                  </a:lnTo>
                  <a:lnTo>
                    <a:pt x="3920579" y="1451140"/>
                  </a:lnTo>
                  <a:lnTo>
                    <a:pt x="3965778" y="1449946"/>
                  </a:lnTo>
                  <a:lnTo>
                    <a:pt x="4005910" y="1429131"/>
                  </a:lnTo>
                  <a:close/>
                </a:path>
                <a:path w="12947015" h="5633084">
                  <a:moveTo>
                    <a:pt x="4482668" y="154571"/>
                  </a:moveTo>
                  <a:lnTo>
                    <a:pt x="4382465" y="87769"/>
                  </a:lnTo>
                  <a:lnTo>
                    <a:pt x="4373232" y="64300"/>
                  </a:lnTo>
                  <a:lnTo>
                    <a:pt x="4273601" y="103492"/>
                  </a:lnTo>
                  <a:lnTo>
                    <a:pt x="4352506" y="156133"/>
                  </a:lnTo>
                  <a:lnTo>
                    <a:pt x="4354423" y="157416"/>
                  </a:lnTo>
                  <a:lnTo>
                    <a:pt x="4370857" y="168376"/>
                  </a:lnTo>
                  <a:lnTo>
                    <a:pt x="4379125" y="191541"/>
                  </a:lnTo>
                  <a:lnTo>
                    <a:pt x="4401388" y="183603"/>
                  </a:lnTo>
                  <a:lnTo>
                    <a:pt x="4482668" y="154571"/>
                  </a:lnTo>
                  <a:close/>
                </a:path>
                <a:path w="12947015" h="5633084">
                  <a:moveTo>
                    <a:pt x="4583849" y="26657"/>
                  </a:moveTo>
                  <a:lnTo>
                    <a:pt x="4536605" y="0"/>
                  </a:lnTo>
                  <a:lnTo>
                    <a:pt x="4486122" y="19862"/>
                  </a:lnTo>
                  <a:lnTo>
                    <a:pt x="4513034" y="88277"/>
                  </a:lnTo>
                  <a:lnTo>
                    <a:pt x="4530941" y="81216"/>
                  </a:lnTo>
                  <a:lnTo>
                    <a:pt x="4547730" y="90678"/>
                  </a:lnTo>
                  <a:lnTo>
                    <a:pt x="4583849" y="26657"/>
                  </a:lnTo>
                  <a:close/>
                </a:path>
                <a:path w="12947015" h="5633084">
                  <a:moveTo>
                    <a:pt x="4717034" y="101727"/>
                  </a:moveTo>
                  <a:lnTo>
                    <a:pt x="4661636" y="70510"/>
                  </a:lnTo>
                  <a:lnTo>
                    <a:pt x="4661636" y="109296"/>
                  </a:lnTo>
                  <a:lnTo>
                    <a:pt x="4643336" y="99974"/>
                  </a:lnTo>
                  <a:lnTo>
                    <a:pt x="4661636" y="109296"/>
                  </a:lnTo>
                  <a:lnTo>
                    <a:pt x="4661636" y="70510"/>
                  </a:lnTo>
                  <a:lnTo>
                    <a:pt x="4631842" y="53721"/>
                  </a:lnTo>
                  <a:lnTo>
                    <a:pt x="4618266" y="77787"/>
                  </a:lnTo>
                  <a:lnTo>
                    <a:pt x="4538421" y="128993"/>
                  </a:lnTo>
                  <a:lnTo>
                    <a:pt x="4595723" y="158216"/>
                  </a:lnTo>
                  <a:lnTo>
                    <a:pt x="4628248" y="174790"/>
                  </a:lnTo>
                  <a:lnTo>
                    <a:pt x="4640427" y="150901"/>
                  </a:lnTo>
                  <a:lnTo>
                    <a:pt x="4661636" y="137287"/>
                  </a:lnTo>
                  <a:lnTo>
                    <a:pt x="4717034" y="101727"/>
                  </a:lnTo>
                  <a:close/>
                </a:path>
                <a:path w="12947015" h="5633084">
                  <a:moveTo>
                    <a:pt x="4890744" y="969683"/>
                  </a:moveTo>
                  <a:lnTo>
                    <a:pt x="4791049" y="922070"/>
                  </a:lnTo>
                  <a:lnTo>
                    <a:pt x="4780508" y="944118"/>
                  </a:lnTo>
                  <a:lnTo>
                    <a:pt x="4758804" y="955370"/>
                  </a:lnTo>
                  <a:lnTo>
                    <a:pt x="4767300" y="971753"/>
                  </a:lnTo>
                  <a:lnTo>
                    <a:pt x="4759350" y="988390"/>
                  </a:lnTo>
                  <a:lnTo>
                    <a:pt x="4781385" y="998918"/>
                  </a:lnTo>
                  <a:lnTo>
                    <a:pt x="4792662" y="1020635"/>
                  </a:lnTo>
                  <a:lnTo>
                    <a:pt x="4808359" y="1012482"/>
                  </a:lnTo>
                  <a:lnTo>
                    <a:pt x="4890744" y="969683"/>
                  </a:lnTo>
                  <a:close/>
                </a:path>
                <a:path w="12947015" h="5633084">
                  <a:moveTo>
                    <a:pt x="5488610" y="4306519"/>
                  </a:moveTo>
                  <a:lnTo>
                    <a:pt x="5417578" y="4288536"/>
                  </a:lnTo>
                  <a:lnTo>
                    <a:pt x="5408498" y="4324375"/>
                  </a:lnTo>
                  <a:lnTo>
                    <a:pt x="5399519" y="4359795"/>
                  </a:lnTo>
                  <a:lnTo>
                    <a:pt x="5399735" y="4359846"/>
                  </a:lnTo>
                  <a:lnTo>
                    <a:pt x="5393385" y="4385551"/>
                  </a:lnTo>
                  <a:lnTo>
                    <a:pt x="5438089" y="4395508"/>
                  </a:lnTo>
                  <a:lnTo>
                    <a:pt x="5465978" y="4401705"/>
                  </a:lnTo>
                  <a:lnTo>
                    <a:pt x="5473763" y="4366653"/>
                  </a:lnTo>
                  <a:lnTo>
                    <a:pt x="5473979" y="4365739"/>
                  </a:lnTo>
                  <a:lnTo>
                    <a:pt x="5481955" y="4333481"/>
                  </a:lnTo>
                  <a:lnTo>
                    <a:pt x="5488610" y="4306519"/>
                  </a:lnTo>
                  <a:close/>
                </a:path>
                <a:path w="12947015" h="5633084">
                  <a:moveTo>
                    <a:pt x="5623522" y="4340669"/>
                  </a:moveTo>
                  <a:lnTo>
                    <a:pt x="5574893" y="4328388"/>
                  </a:lnTo>
                  <a:lnTo>
                    <a:pt x="5543512" y="4343641"/>
                  </a:lnTo>
                  <a:lnTo>
                    <a:pt x="5520169" y="4338459"/>
                  </a:lnTo>
                  <a:lnTo>
                    <a:pt x="5504218" y="4410214"/>
                  </a:lnTo>
                  <a:lnTo>
                    <a:pt x="5552656" y="4420959"/>
                  </a:lnTo>
                  <a:lnTo>
                    <a:pt x="5582920" y="4406227"/>
                  </a:lnTo>
                  <a:lnTo>
                    <a:pt x="5605538" y="4411942"/>
                  </a:lnTo>
                  <a:lnTo>
                    <a:pt x="5623522" y="4340669"/>
                  </a:lnTo>
                  <a:close/>
                </a:path>
                <a:path w="12947015" h="5633084">
                  <a:moveTo>
                    <a:pt x="6304902" y="946912"/>
                  </a:moveTo>
                  <a:lnTo>
                    <a:pt x="6272149" y="930211"/>
                  </a:lnTo>
                  <a:lnTo>
                    <a:pt x="6238773" y="995705"/>
                  </a:lnTo>
                  <a:lnTo>
                    <a:pt x="6271514" y="1012405"/>
                  </a:lnTo>
                  <a:lnTo>
                    <a:pt x="6304902" y="946912"/>
                  </a:lnTo>
                  <a:close/>
                </a:path>
                <a:path w="12947015" h="5633084">
                  <a:moveTo>
                    <a:pt x="6601244" y="1097965"/>
                  </a:moveTo>
                  <a:lnTo>
                    <a:pt x="6568491" y="1081278"/>
                  </a:lnTo>
                  <a:lnTo>
                    <a:pt x="6535128" y="1146771"/>
                  </a:lnTo>
                  <a:lnTo>
                    <a:pt x="6567868" y="1163459"/>
                  </a:lnTo>
                  <a:lnTo>
                    <a:pt x="6601244" y="1097965"/>
                  </a:lnTo>
                  <a:close/>
                </a:path>
                <a:path w="12947015" h="5633084">
                  <a:moveTo>
                    <a:pt x="6654012" y="1126794"/>
                  </a:moveTo>
                  <a:lnTo>
                    <a:pt x="6615912" y="1109510"/>
                  </a:lnTo>
                  <a:lnTo>
                    <a:pt x="6590512" y="1175004"/>
                  </a:lnTo>
                  <a:lnTo>
                    <a:pt x="6615912" y="1192288"/>
                  </a:lnTo>
                  <a:lnTo>
                    <a:pt x="6654012" y="1126794"/>
                  </a:lnTo>
                  <a:close/>
                </a:path>
                <a:path w="12947015" h="5633084">
                  <a:moveTo>
                    <a:pt x="6704812" y="1155623"/>
                  </a:moveTo>
                  <a:lnTo>
                    <a:pt x="6679412" y="1138326"/>
                  </a:lnTo>
                  <a:lnTo>
                    <a:pt x="6641312" y="1203820"/>
                  </a:lnTo>
                  <a:lnTo>
                    <a:pt x="6679412" y="1221117"/>
                  </a:lnTo>
                  <a:lnTo>
                    <a:pt x="6704812" y="1155623"/>
                  </a:lnTo>
                  <a:close/>
                </a:path>
                <a:path w="12947015" h="5633084">
                  <a:moveTo>
                    <a:pt x="6768312" y="1184440"/>
                  </a:moveTo>
                  <a:lnTo>
                    <a:pt x="6730212" y="1167155"/>
                  </a:lnTo>
                  <a:lnTo>
                    <a:pt x="6692112" y="1232649"/>
                  </a:lnTo>
                  <a:lnTo>
                    <a:pt x="6730212" y="1249934"/>
                  </a:lnTo>
                  <a:lnTo>
                    <a:pt x="6768312" y="1184440"/>
                  </a:lnTo>
                  <a:close/>
                </a:path>
                <a:path w="12947015" h="5633084">
                  <a:moveTo>
                    <a:pt x="6819112" y="1213269"/>
                  </a:moveTo>
                  <a:lnTo>
                    <a:pt x="6781012" y="1195971"/>
                  </a:lnTo>
                  <a:lnTo>
                    <a:pt x="6755612" y="1261465"/>
                  </a:lnTo>
                  <a:lnTo>
                    <a:pt x="6793712" y="1278763"/>
                  </a:lnTo>
                  <a:lnTo>
                    <a:pt x="6819112" y="1213269"/>
                  </a:lnTo>
                  <a:close/>
                </a:path>
                <a:path w="12947015" h="5633084">
                  <a:moveTo>
                    <a:pt x="6882612" y="1242098"/>
                  </a:moveTo>
                  <a:lnTo>
                    <a:pt x="6844512" y="1224800"/>
                  </a:lnTo>
                  <a:lnTo>
                    <a:pt x="6806412" y="1290294"/>
                  </a:lnTo>
                  <a:lnTo>
                    <a:pt x="6844512" y="1307592"/>
                  </a:lnTo>
                  <a:lnTo>
                    <a:pt x="6882612" y="1242098"/>
                  </a:lnTo>
                  <a:close/>
                </a:path>
                <a:path w="12947015" h="5633084">
                  <a:moveTo>
                    <a:pt x="6933412" y="1270914"/>
                  </a:moveTo>
                  <a:lnTo>
                    <a:pt x="6895312" y="1253617"/>
                  </a:lnTo>
                  <a:lnTo>
                    <a:pt x="6869912" y="1319110"/>
                  </a:lnTo>
                  <a:lnTo>
                    <a:pt x="6895312" y="1336408"/>
                  </a:lnTo>
                  <a:lnTo>
                    <a:pt x="6933412" y="1270914"/>
                  </a:lnTo>
                  <a:close/>
                </a:path>
                <a:path w="12947015" h="5633084">
                  <a:moveTo>
                    <a:pt x="6996912" y="1299743"/>
                  </a:moveTo>
                  <a:lnTo>
                    <a:pt x="6958812" y="1282433"/>
                  </a:lnTo>
                  <a:lnTo>
                    <a:pt x="6920712" y="1347939"/>
                  </a:lnTo>
                  <a:lnTo>
                    <a:pt x="6958812" y="1365237"/>
                  </a:lnTo>
                  <a:lnTo>
                    <a:pt x="6996912" y="1299743"/>
                  </a:lnTo>
                  <a:close/>
                </a:path>
                <a:path w="12947015" h="5633084">
                  <a:moveTo>
                    <a:pt x="7047712" y="1328559"/>
                  </a:moveTo>
                  <a:lnTo>
                    <a:pt x="7009612" y="1311275"/>
                  </a:lnTo>
                  <a:lnTo>
                    <a:pt x="6984212" y="1376768"/>
                  </a:lnTo>
                  <a:lnTo>
                    <a:pt x="7009612" y="1394053"/>
                  </a:lnTo>
                  <a:lnTo>
                    <a:pt x="7047712" y="1328559"/>
                  </a:lnTo>
                  <a:close/>
                </a:path>
                <a:path w="12947015" h="5633084">
                  <a:moveTo>
                    <a:pt x="7098512" y="1357388"/>
                  </a:moveTo>
                  <a:lnTo>
                    <a:pt x="7073112" y="1340091"/>
                  </a:lnTo>
                  <a:lnTo>
                    <a:pt x="7035012" y="1405585"/>
                  </a:lnTo>
                  <a:lnTo>
                    <a:pt x="7073112" y="1422882"/>
                  </a:lnTo>
                  <a:lnTo>
                    <a:pt x="7098512" y="1357388"/>
                  </a:lnTo>
                  <a:close/>
                </a:path>
                <a:path w="12947015" h="5633084">
                  <a:moveTo>
                    <a:pt x="7162012" y="1386217"/>
                  </a:moveTo>
                  <a:lnTo>
                    <a:pt x="7123912" y="1368920"/>
                  </a:lnTo>
                  <a:lnTo>
                    <a:pt x="7098512" y="1434414"/>
                  </a:lnTo>
                  <a:lnTo>
                    <a:pt x="7123912" y="1451711"/>
                  </a:lnTo>
                  <a:lnTo>
                    <a:pt x="7162012" y="1386217"/>
                  </a:lnTo>
                  <a:close/>
                </a:path>
                <a:path w="12947015" h="5633084">
                  <a:moveTo>
                    <a:pt x="7212812" y="1415046"/>
                  </a:moveTo>
                  <a:lnTo>
                    <a:pt x="7187412" y="1397736"/>
                  </a:lnTo>
                  <a:lnTo>
                    <a:pt x="7149312" y="1463230"/>
                  </a:lnTo>
                  <a:lnTo>
                    <a:pt x="7187412" y="1480540"/>
                  </a:lnTo>
                  <a:lnTo>
                    <a:pt x="7212812" y="1415046"/>
                  </a:lnTo>
                  <a:close/>
                </a:path>
                <a:path w="12947015" h="5633084">
                  <a:moveTo>
                    <a:pt x="7276312" y="1443863"/>
                  </a:moveTo>
                  <a:lnTo>
                    <a:pt x="7238212" y="1426565"/>
                  </a:lnTo>
                  <a:lnTo>
                    <a:pt x="7200112" y="1492059"/>
                  </a:lnTo>
                  <a:lnTo>
                    <a:pt x="7238212" y="1509356"/>
                  </a:lnTo>
                  <a:lnTo>
                    <a:pt x="7276312" y="1443863"/>
                  </a:lnTo>
                  <a:close/>
                </a:path>
                <a:path w="12947015" h="5633084">
                  <a:moveTo>
                    <a:pt x="7327112" y="1472679"/>
                  </a:moveTo>
                  <a:lnTo>
                    <a:pt x="7301712" y="1455381"/>
                  </a:lnTo>
                  <a:lnTo>
                    <a:pt x="7263612" y="1520875"/>
                  </a:lnTo>
                  <a:lnTo>
                    <a:pt x="7301712" y="1538173"/>
                  </a:lnTo>
                  <a:lnTo>
                    <a:pt x="7327112" y="1472679"/>
                  </a:lnTo>
                  <a:close/>
                </a:path>
                <a:path w="12947015" h="5633084">
                  <a:moveTo>
                    <a:pt x="7390612" y="1501508"/>
                  </a:moveTo>
                  <a:lnTo>
                    <a:pt x="7352512" y="1484223"/>
                  </a:lnTo>
                  <a:lnTo>
                    <a:pt x="7314412" y="1549717"/>
                  </a:lnTo>
                  <a:lnTo>
                    <a:pt x="7352512" y="1567002"/>
                  </a:lnTo>
                  <a:lnTo>
                    <a:pt x="7390612" y="1501508"/>
                  </a:lnTo>
                  <a:close/>
                </a:path>
                <a:path w="12947015" h="5633084">
                  <a:moveTo>
                    <a:pt x="7441412" y="1530324"/>
                  </a:moveTo>
                  <a:lnTo>
                    <a:pt x="7403312" y="1513039"/>
                  </a:lnTo>
                  <a:lnTo>
                    <a:pt x="7377912" y="1578533"/>
                  </a:lnTo>
                  <a:lnTo>
                    <a:pt x="7416012" y="1595818"/>
                  </a:lnTo>
                  <a:lnTo>
                    <a:pt x="7441412" y="1530324"/>
                  </a:lnTo>
                  <a:close/>
                </a:path>
                <a:path w="12947015" h="5633084">
                  <a:moveTo>
                    <a:pt x="7504912" y="1559166"/>
                  </a:moveTo>
                  <a:lnTo>
                    <a:pt x="7466812" y="1541856"/>
                  </a:lnTo>
                  <a:lnTo>
                    <a:pt x="7428712" y="1607362"/>
                  </a:lnTo>
                  <a:lnTo>
                    <a:pt x="7466812" y="1624660"/>
                  </a:lnTo>
                  <a:lnTo>
                    <a:pt x="7504912" y="1559166"/>
                  </a:lnTo>
                  <a:close/>
                </a:path>
                <a:path w="12947015" h="5633084">
                  <a:moveTo>
                    <a:pt x="7555712" y="1587982"/>
                  </a:moveTo>
                  <a:lnTo>
                    <a:pt x="7517612" y="1570685"/>
                  </a:lnTo>
                  <a:lnTo>
                    <a:pt x="7492212" y="1636179"/>
                  </a:lnTo>
                  <a:lnTo>
                    <a:pt x="7517612" y="1653476"/>
                  </a:lnTo>
                  <a:lnTo>
                    <a:pt x="7555712" y="1587982"/>
                  </a:lnTo>
                  <a:close/>
                </a:path>
                <a:path w="12947015" h="5633084">
                  <a:moveTo>
                    <a:pt x="7606512" y="1616811"/>
                  </a:moveTo>
                  <a:lnTo>
                    <a:pt x="7581112" y="1599501"/>
                  </a:lnTo>
                  <a:lnTo>
                    <a:pt x="7543012" y="1664995"/>
                  </a:lnTo>
                  <a:lnTo>
                    <a:pt x="7581112" y="1682305"/>
                  </a:lnTo>
                  <a:lnTo>
                    <a:pt x="7606512" y="1616811"/>
                  </a:lnTo>
                  <a:close/>
                </a:path>
                <a:path w="12947015" h="5633084">
                  <a:moveTo>
                    <a:pt x="7670012" y="1645627"/>
                  </a:moveTo>
                  <a:lnTo>
                    <a:pt x="7631912" y="1628330"/>
                  </a:lnTo>
                  <a:lnTo>
                    <a:pt x="7606512" y="1693824"/>
                  </a:lnTo>
                  <a:lnTo>
                    <a:pt x="7631912" y="1711121"/>
                  </a:lnTo>
                  <a:lnTo>
                    <a:pt x="7670012" y="1645627"/>
                  </a:lnTo>
                  <a:close/>
                </a:path>
                <a:path w="12947015" h="5633084">
                  <a:moveTo>
                    <a:pt x="7720812" y="1674456"/>
                  </a:moveTo>
                  <a:lnTo>
                    <a:pt x="7695412" y="1657159"/>
                  </a:lnTo>
                  <a:lnTo>
                    <a:pt x="7657312" y="1722653"/>
                  </a:lnTo>
                  <a:lnTo>
                    <a:pt x="7695412" y="1739950"/>
                  </a:lnTo>
                  <a:lnTo>
                    <a:pt x="7720812" y="1674456"/>
                  </a:lnTo>
                  <a:close/>
                </a:path>
                <a:path w="12947015" h="5633084">
                  <a:moveTo>
                    <a:pt x="7784312" y="1703273"/>
                  </a:moveTo>
                  <a:lnTo>
                    <a:pt x="7746212" y="1685988"/>
                  </a:lnTo>
                  <a:lnTo>
                    <a:pt x="7720812" y="1751482"/>
                  </a:lnTo>
                  <a:lnTo>
                    <a:pt x="7746212" y="1768767"/>
                  </a:lnTo>
                  <a:lnTo>
                    <a:pt x="7784312" y="1703273"/>
                  </a:lnTo>
                  <a:close/>
                </a:path>
                <a:path w="12947015" h="5633084">
                  <a:moveTo>
                    <a:pt x="7835112" y="1732102"/>
                  </a:moveTo>
                  <a:lnTo>
                    <a:pt x="7809712" y="1714804"/>
                  </a:lnTo>
                  <a:lnTo>
                    <a:pt x="7771612" y="1780298"/>
                  </a:lnTo>
                  <a:lnTo>
                    <a:pt x="7809712" y="1797596"/>
                  </a:lnTo>
                  <a:lnTo>
                    <a:pt x="7835112" y="1732102"/>
                  </a:lnTo>
                  <a:close/>
                </a:path>
                <a:path w="12947015" h="5633084">
                  <a:moveTo>
                    <a:pt x="7898612" y="1760931"/>
                  </a:moveTo>
                  <a:lnTo>
                    <a:pt x="7860512" y="1743633"/>
                  </a:lnTo>
                  <a:lnTo>
                    <a:pt x="7822412" y="1809127"/>
                  </a:lnTo>
                  <a:lnTo>
                    <a:pt x="7860512" y="1826425"/>
                  </a:lnTo>
                  <a:lnTo>
                    <a:pt x="7898612" y="1760931"/>
                  </a:lnTo>
                  <a:close/>
                </a:path>
                <a:path w="12947015" h="5633084">
                  <a:moveTo>
                    <a:pt x="7949412" y="1789747"/>
                  </a:moveTo>
                  <a:lnTo>
                    <a:pt x="7924012" y="1772450"/>
                  </a:lnTo>
                  <a:lnTo>
                    <a:pt x="7885912" y="1837944"/>
                  </a:lnTo>
                  <a:lnTo>
                    <a:pt x="7924012" y="1855241"/>
                  </a:lnTo>
                  <a:lnTo>
                    <a:pt x="7949412" y="1789747"/>
                  </a:lnTo>
                  <a:close/>
                </a:path>
                <a:path w="12947015" h="5633084">
                  <a:moveTo>
                    <a:pt x="8012912" y="1818576"/>
                  </a:moveTo>
                  <a:lnTo>
                    <a:pt x="7974812" y="1801291"/>
                  </a:lnTo>
                  <a:lnTo>
                    <a:pt x="7936712" y="1866785"/>
                  </a:lnTo>
                  <a:lnTo>
                    <a:pt x="7974812" y="1884070"/>
                  </a:lnTo>
                  <a:lnTo>
                    <a:pt x="8012912" y="1818576"/>
                  </a:lnTo>
                  <a:close/>
                </a:path>
                <a:path w="12947015" h="5633084">
                  <a:moveTo>
                    <a:pt x="8063712" y="1847392"/>
                  </a:moveTo>
                  <a:lnTo>
                    <a:pt x="8025612" y="1830108"/>
                  </a:lnTo>
                  <a:lnTo>
                    <a:pt x="8000212" y="1895602"/>
                  </a:lnTo>
                  <a:lnTo>
                    <a:pt x="8025612" y="1912886"/>
                  </a:lnTo>
                  <a:lnTo>
                    <a:pt x="8063712" y="1847392"/>
                  </a:lnTo>
                  <a:close/>
                </a:path>
                <a:path w="12947015" h="5633084">
                  <a:moveTo>
                    <a:pt x="8127212" y="1876221"/>
                  </a:moveTo>
                  <a:lnTo>
                    <a:pt x="8089112" y="1858924"/>
                  </a:lnTo>
                  <a:lnTo>
                    <a:pt x="8051012" y="1924418"/>
                  </a:lnTo>
                  <a:lnTo>
                    <a:pt x="8089112" y="1941715"/>
                  </a:lnTo>
                  <a:lnTo>
                    <a:pt x="8127212" y="1876221"/>
                  </a:lnTo>
                  <a:close/>
                </a:path>
                <a:path w="12947015" h="5633084">
                  <a:moveTo>
                    <a:pt x="8178012" y="1905050"/>
                  </a:moveTo>
                  <a:lnTo>
                    <a:pt x="8139912" y="1887753"/>
                  </a:lnTo>
                  <a:lnTo>
                    <a:pt x="8114512" y="1953247"/>
                  </a:lnTo>
                  <a:lnTo>
                    <a:pt x="8139912" y="1970544"/>
                  </a:lnTo>
                  <a:lnTo>
                    <a:pt x="8178012" y="1905050"/>
                  </a:lnTo>
                  <a:close/>
                </a:path>
                <a:path w="12947015" h="5633084">
                  <a:moveTo>
                    <a:pt x="8228812" y="1933879"/>
                  </a:moveTo>
                  <a:lnTo>
                    <a:pt x="8203412" y="1916569"/>
                  </a:lnTo>
                  <a:lnTo>
                    <a:pt x="8165312" y="1982063"/>
                  </a:lnTo>
                  <a:lnTo>
                    <a:pt x="8203412" y="1999373"/>
                  </a:lnTo>
                  <a:lnTo>
                    <a:pt x="8228812" y="1933879"/>
                  </a:lnTo>
                  <a:close/>
                </a:path>
                <a:path w="12947015" h="5633084">
                  <a:moveTo>
                    <a:pt x="8292312" y="1962696"/>
                  </a:moveTo>
                  <a:lnTo>
                    <a:pt x="8254212" y="1945398"/>
                  </a:lnTo>
                  <a:lnTo>
                    <a:pt x="8228812" y="2010892"/>
                  </a:lnTo>
                  <a:lnTo>
                    <a:pt x="8254212" y="2028190"/>
                  </a:lnTo>
                  <a:lnTo>
                    <a:pt x="8292312" y="1962696"/>
                  </a:lnTo>
                  <a:close/>
                </a:path>
                <a:path w="12947015" h="5633084">
                  <a:moveTo>
                    <a:pt x="8343112" y="1991512"/>
                  </a:moveTo>
                  <a:lnTo>
                    <a:pt x="8317712" y="1974227"/>
                  </a:lnTo>
                  <a:lnTo>
                    <a:pt x="8279612" y="2039721"/>
                  </a:lnTo>
                  <a:lnTo>
                    <a:pt x="8317712" y="2057019"/>
                  </a:lnTo>
                  <a:lnTo>
                    <a:pt x="8343112" y="1991512"/>
                  </a:lnTo>
                  <a:close/>
                </a:path>
                <a:path w="12947015" h="5633084">
                  <a:moveTo>
                    <a:pt x="8406612" y="2020341"/>
                  </a:moveTo>
                  <a:lnTo>
                    <a:pt x="8368512" y="2003056"/>
                  </a:lnTo>
                  <a:lnTo>
                    <a:pt x="8343112" y="2068550"/>
                  </a:lnTo>
                  <a:lnTo>
                    <a:pt x="8368512" y="2085835"/>
                  </a:lnTo>
                  <a:lnTo>
                    <a:pt x="8406612" y="2020341"/>
                  </a:lnTo>
                  <a:close/>
                </a:path>
                <a:path w="12947015" h="5633084">
                  <a:moveTo>
                    <a:pt x="8457413" y="2049157"/>
                  </a:moveTo>
                  <a:lnTo>
                    <a:pt x="8432013" y="2031873"/>
                  </a:lnTo>
                  <a:lnTo>
                    <a:pt x="8393912" y="2097366"/>
                  </a:lnTo>
                  <a:lnTo>
                    <a:pt x="8432013" y="2114651"/>
                  </a:lnTo>
                  <a:lnTo>
                    <a:pt x="8457413" y="2049157"/>
                  </a:lnTo>
                  <a:close/>
                </a:path>
                <a:path w="12947015" h="5633084">
                  <a:moveTo>
                    <a:pt x="8520913" y="2077999"/>
                  </a:moveTo>
                  <a:lnTo>
                    <a:pt x="8482813" y="2060702"/>
                  </a:lnTo>
                  <a:lnTo>
                    <a:pt x="8444713" y="2126196"/>
                  </a:lnTo>
                  <a:lnTo>
                    <a:pt x="8482813" y="2143493"/>
                  </a:lnTo>
                  <a:lnTo>
                    <a:pt x="8520913" y="2077999"/>
                  </a:lnTo>
                  <a:close/>
                </a:path>
                <a:path w="12947015" h="5633084">
                  <a:moveTo>
                    <a:pt x="8571713" y="2106815"/>
                  </a:moveTo>
                  <a:lnTo>
                    <a:pt x="8546313" y="2089518"/>
                  </a:lnTo>
                  <a:lnTo>
                    <a:pt x="8508213" y="2155012"/>
                  </a:lnTo>
                  <a:lnTo>
                    <a:pt x="8546313" y="2172309"/>
                  </a:lnTo>
                  <a:lnTo>
                    <a:pt x="8571713" y="2106815"/>
                  </a:lnTo>
                  <a:close/>
                </a:path>
                <a:path w="12947015" h="5633084">
                  <a:moveTo>
                    <a:pt x="8635213" y="2135644"/>
                  </a:moveTo>
                  <a:lnTo>
                    <a:pt x="8597113" y="2118334"/>
                  </a:lnTo>
                  <a:lnTo>
                    <a:pt x="8559013" y="2183828"/>
                  </a:lnTo>
                  <a:lnTo>
                    <a:pt x="8597113" y="2201138"/>
                  </a:lnTo>
                  <a:lnTo>
                    <a:pt x="8635213" y="2135644"/>
                  </a:lnTo>
                  <a:close/>
                </a:path>
                <a:path w="12947015" h="5633084">
                  <a:moveTo>
                    <a:pt x="8686013" y="2164461"/>
                  </a:moveTo>
                  <a:lnTo>
                    <a:pt x="8647913" y="2147176"/>
                  </a:lnTo>
                  <a:lnTo>
                    <a:pt x="8622513" y="2212670"/>
                  </a:lnTo>
                  <a:lnTo>
                    <a:pt x="8647913" y="2229955"/>
                  </a:lnTo>
                  <a:lnTo>
                    <a:pt x="8686013" y="2164461"/>
                  </a:lnTo>
                  <a:close/>
                </a:path>
                <a:path w="12947015" h="5633084">
                  <a:moveTo>
                    <a:pt x="8749513" y="2193290"/>
                  </a:moveTo>
                  <a:lnTo>
                    <a:pt x="8711413" y="2175992"/>
                  </a:lnTo>
                  <a:lnTo>
                    <a:pt x="8673313" y="2241486"/>
                  </a:lnTo>
                  <a:lnTo>
                    <a:pt x="8711413" y="2258784"/>
                  </a:lnTo>
                  <a:lnTo>
                    <a:pt x="8749513" y="2193290"/>
                  </a:lnTo>
                  <a:close/>
                </a:path>
                <a:path w="12947015" h="5633084">
                  <a:moveTo>
                    <a:pt x="8800313" y="2222106"/>
                  </a:moveTo>
                  <a:lnTo>
                    <a:pt x="8762213" y="2204821"/>
                  </a:lnTo>
                  <a:lnTo>
                    <a:pt x="8736813" y="2270315"/>
                  </a:lnTo>
                  <a:lnTo>
                    <a:pt x="8762213" y="2287600"/>
                  </a:lnTo>
                  <a:lnTo>
                    <a:pt x="8800313" y="2222106"/>
                  </a:lnTo>
                  <a:close/>
                </a:path>
                <a:path w="12947015" h="5633084">
                  <a:moveTo>
                    <a:pt x="8851113" y="2250935"/>
                  </a:moveTo>
                  <a:lnTo>
                    <a:pt x="8825713" y="2233638"/>
                  </a:lnTo>
                  <a:lnTo>
                    <a:pt x="8787613" y="2299131"/>
                  </a:lnTo>
                  <a:lnTo>
                    <a:pt x="8825713" y="2316442"/>
                  </a:lnTo>
                  <a:lnTo>
                    <a:pt x="8851113" y="2250935"/>
                  </a:lnTo>
                  <a:close/>
                </a:path>
                <a:path w="12947015" h="5633084">
                  <a:moveTo>
                    <a:pt x="8914613" y="2279764"/>
                  </a:moveTo>
                  <a:lnTo>
                    <a:pt x="8876513" y="2262467"/>
                  </a:lnTo>
                  <a:lnTo>
                    <a:pt x="8851113" y="2327960"/>
                  </a:lnTo>
                  <a:lnTo>
                    <a:pt x="8876513" y="2345258"/>
                  </a:lnTo>
                  <a:lnTo>
                    <a:pt x="8914613" y="2279764"/>
                  </a:lnTo>
                  <a:close/>
                </a:path>
                <a:path w="12947015" h="5633084">
                  <a:moveTo>
                    <a:pt x="8965413" y="2308580"/>
                  </a:moveTo>
                  <a:lnTo>
                    <a:pt x="8940013" y="2291283"/>
                  </a:lnTo>
                  <a:lnTo>
                    <a:pt x="8901913" y="2356777"/>
                  </a:lnTo>
                  <a:lnTo>
                    <a:pt x="8940013" y="2374074"/>
                  </a:lnTo>
                  <a:lnTo>
                    <a:pt x="8965413" y="2308580"/>
                  </a:lnTo>
                  <a:close/>
                </a:path>
                <a:path w="12947015" h="5633084">
                  <a:moveTo>
                    <a:pt x="9028913" y="2337409"/>
                  </a:moveTo>
                  <a:lnTo>
                    <a:pt x="8990813" y="2320125"/>
                  </a:lnTo>
                  <a:lnTo>
                    <a:pt x="8965413" y="2385618"/>
                  </a:lnTo>
                  <a:lnTo>
                    <a:pt x="8990813" y="2402903"/>
                  </a:lnTo>
                  <a:lnTo>
                    <a:pt x="9028913" y="2337409"/>
                  </a:lnTo>
                  <a:close/>
                </a:path>
                <a:path w="12947015" h="5633084">
                  <a:moveTo>
                    <a:pt x="9079713" y="2366226"/>
                  </a:moveTo>
                  <a:lnTo>
                    <a:pt x="9054313" y="2348941"/>
                  </a:lnTo>
                  <a:lnTo>
                    <a:pt x="9016213" y="2414435"/>
                  </a:lnTo>
                  <a:lnTo>
                    <a:pt x="9054313" y="2431719"/>
                  </a:lnTo>
                  <a:lnTo>
                    <a:pt x="9079713" y="2366226"/>
                  </a:lnTo>
                  <a:close/>
                </a:path>
                <a:path w="12947015" h="5633084">
                  <a:moveTo>
                    <a:pt x="9143213" y="2395055"/>
                  </a:moveTo>
                  <a:lnTo>
                    <a:pt x="9105113" y="2377757"/>
                  </a:lnTo>
                  <a:lnTo>
                    <a:pt x="9067013" y="2443251"/>
                  </a:lnTo>
                  <a:lnTo>
                    <a:pt x="9105113" y="2460548"/>
                  </a:lnTo>
                  <a:lnTo>
                    <a:pt x="9143213" y="2395055"/>
                  </a:lnTo>
                  <a:close/>
                </a:path>
                <a:path w="12947015" h="5633084">
                  <a:moveTo>
                    <a:pt x="9194013" y="2423884"/>
                  </a:moveTo>
                  <a:lnTo>
                    <a:pt x="9155913" y="2406586"/>
                  </a:lnTo>
                  <a:lnTo>
                    <a:pt x="9130513" y="2472080"/>
                  </a:lnTo>
                  <a:lnTo>
                    <a:pt x="9168613" y="2489377"/>
                  </a:lnTo>
                  <a:lnTo>
                    <a:pt x="9194013" y="2423884"/>
                  </a:lnTo>
                  <a:close/>
                </a:path>
                <a:path w="12947015" h="5633084">
                  <a:moveTo>
                    <a:pt x="9253271" y="5273878"/>
                  </a:moveTo>
                  <a:lnTo>
                    <a:pt x="9232811" y="5268252"/>
                  </a:lnTo>
                  <a:lnTo>
                    <a:pt x="9222003" y="5248630"/>
                  </a:lnTo>
                  <a:lnTo>
                    <a:pt x="9170873" y="5235740"/>
                  </a:lnTo>
                  <a:lnTo>
                    <a:pt x="9152903" y="5307012"/>
                  </a:lnTo>
                  <a:lnTo>
                    <a:pt x="9173045" y="5312092"/>
                  </a:lnTo>
                  <a:lnTo>
                    <a:pt x="9183370" y="5330876"/>
                  </a:lnTo>
                  <a:lnTo>
                    <a:pt x="9233789" y="5344744"/>
                  </a:lnTo>
                  <a:lnTo>
                    <a:pt x="9253271" y="5273878"/>
                  </a:lnTo>
                  <a:close/>
                </a:path>
                <a:path w="12947015" h="5633084">
                  <a:moveTo>
                    <a:pt x="9257513" y="2452713"/>
                  </a:moveTo>
                  <a:lnTo>
                    <a:pt x="9219413" y="2435402"/>
                  </a:lnTo>
                  <a:lnTo>
                    <a:pt x="9181313" y="2500896"/>
                  </a:lnTo>
                  <a:lnTo>
                    <a:pt x="9219413" y="2518206"/>
                  </a:lnTo>
                  <a:lnTo>
                    <a:pt x="9257513" y="2452713"/>
                  </a:lnTo>
                  <a:close/>
                </a:path>
                <a:path w="12947015" h="5633084">
                  <a:moveTo>
                    <a:pt x="9308313" y="2481529"/>
                  </a:moveTo>
                  <a:lnTo>
                    <a:pt x="9270213" y="2464231"/>
                  </a:lnTo>
                  <a:lnTo>
                    <a:pt x="9244813" y="2529725"/>
                  </a:lnTo>
                  <a:lnTo>
                    <a:pt x="9270213" y="2547023"/>
                  </a:lnTo>
                  <a:lnTo>
                    <a:pt x="9308313" y="2481529"/>
                  </a:lnTo>
                  <a:close/>
                </a:path>
                <a:path w="12947015" h="5633084">
                  <a:moveTo>
                    <a:pt x="9371813" y="2510358"/>
                  </a:moveTo>
                  <a:lnTo>
                    <a:pt x="9333713" y="2493060"/>
                  </a:lnTo>
                  <a:lnTo>
                    <a:pt x="9295613" y="2558554"/>
                  </a:lnTo>
                  <a:lnTo>
                    <a:pt x="9333713" y="2575852"/>
                  </a:lnTo>
                  <a:lnTo>
                    <a:pt x="9371813" y="2510358"/>
                  </a:lnTo>
                  <a:close/>
                </a:path>
                <a:path w="12947015" h="5633084">
                  <a:moveTo>
                    <a:pt x="9377477" y="5287873"/>
                  </a:moveTo>
                  <a:lnTo>
                    <a:pt x="9326258" y="5274932"/>
                  </a:lnTo>
                  <a:lnTo>
                    <a:pt x="9305760" y="5288267"/>
                  </a:lnTo>
                  <a:lnTo>
                    <a:pt x="9286253" y="5282933"/>
                  </a:lnTo>
                  <a:lnTo>
                    <a:pt x="9266784" y="5353824"/>
                  </a:lnTo>
                  <a:lnTo>
                    <a:pt x="9318180" y="5367921"/>
                  </a:lnTo>
                  <a:lnTo>
                    <a:pt x="9339453" y="5354053"/>
                  </a:lnTo>
                  <a:lnTo>
                    <a:pt x="9359494" y="5359133"/>
                  </a:lnTo>
                  <a:lnTo>
                    <a:pt x="9377477" y="5287873"/>
                  </a:lnTo>
                  <a:close/>
                </a:path>
                <a:path w="12947015" h="5633084">
                  <a:moveTo>
                    <a:pt x="9422613" y="2539174"/>
                  </a:moveTo>
                  <a:lnTo>
                    <a:pt x="9384513" y="2521889"/>
                  </a:lnTo>
                  <a:lnTo>
                    <a:pt x="9359113" y="2587383"/>
                  </a:lnTo>
                  <a:lnTo>
                    <a:pt x="9384513" y="2604668"/>
                  </a:lnTo>
                  <a:lnTo>
                    <a:pt x="9422613" y="2539174"/>
                  </a:lnTo>
                  <a:close/>
                </a:path>
                <a:path w="12947015" h="5633084">
                  <a:moveTo>
                    <a:pt x="9473413" y="2567990"/>
                  </a:moveTo>
                  <a:lnTo>
                    <a:pt x="9448013" y="2550706"/>
                  </a:lnTo>
                  <a:lnTo>
                    <a:pt x="9409913" y="2616200"/>
                  </a:lnTo>
                  <a:lnTo>
                    <a:pt x="9448013" y="2633484"/>
                  </a:lnTo>
                  <a:lnTo>
                    <a:pt x="9473413" y="2567990"/>
                  </a:lnTo>
                  <a:close/>
                </a:path>
                <a:path w="12947015" h="5633084">
                  <a:moveTo>
                    <a:pt x="9536913" y="2596832"/>
                  </a:moveTo>
                  <a:lnTo>
                    <a:pt x="9498813" y="2579535"/>
                  </a:lnTo>
                  <a:lnTo>
                    <a:pt x="9473413" y="2645029"/>
                  </a:lnTo>
                  <a:lnTo>
                    <a:pt x="9498813" y="2662326"/>
                  </a:lnTo>
                  <a:lnTo>
                    <a:pt x="9536913" y="2596832"/>
                  </a:lnTo>
                  <a:close/>
                </a:path>
                <a:path w="12947015" h="5633084">
                  <a:moveTo>
                    <a:pt x="9587713" y="2625648"/>
                  </a:moveTo>
                  <a:lnTo>
                    <a:pt x="9562313" y="2608351"/>
                  </a:lnTo>
                  <a:lnTo>
                    <a:pt x="9524213" y="2673845"/>
                  </a:lnTo>
                  <a:lnTo>
                    <a:pt x="9562313" y="2691142"/>
                  </a:lnTo>
                  <a:lnTo>
                    <a:pt x="9587713" y="2625648"/>
                  </a:lnTo>
                  <a:close/>
                </a:path>
                <a:path w="12947015" h="5633084">
                  <a:moveTo>
                    <a:pt x="9651213" y="2654477"/>
                  </a:moveTo>
                  <a:lnTo>
                    <a:pt x="9613113" y="2637167"/>
                  </a:lnTo>
                  <a:lnTo>
                    <a:pt x="9575013" y="2702674"/>
                  </a:lnTo>
                  <a:lnTo>
                    <a:pt x="9613113" y="2719971"/>
                  </a:lnTo>
                  <a:lnTo>
                    <a:pt x="9651213" y="2654477"/>
                  </a:lnTo>
                  <a:close/>
                </a:path>
                <a:path w="12947015" h="5633084">
                  <a:moveTo>
                    <a:pt x="9702013" y="2683294"/>
                  </a:moveTo>
                  <a:lnTo>
                    <a:pt x="9676613" y="2666009"/>
                  </a:lnTo>
                  <a:lnTo>
                    <a:pt x="9638513" y="2731503"/>
                  </a:lnTo>
                  <a:lnTo>
                    <a:pt x="9676613" y="2748788"/>
                  </a:lnTo>
                  <a:lnTo>
                    <a:pt x="9702013" y="2683294"/>
                  </a:lnTo>
                  <a:close/>
                </a:path>
                <a:path w="12947015" h="5633084">
                  <a:moveTo>
                    <a:pt x="9765513" y="2712123"/>
                  </a:moveTo>
                  <a:lnTo>
                    <a:pt x="9727413" y="2694825"/>
                  </a:lnTo>
                  <a:lnTo>
                    <a:pt x="9689313" y="2760319"/>
                  </a:lnTo>
                  <a:lnTo>
                    <a:pt x="9727413" y="2777617"/>
                  </a:lnTo>
                  <a:lnTo>
                    <a:pt x="9765513" y="2712123"/>
                  </a:lnTo>
                  <a:close/>
                </a:path>
                <a:path w="12947015" h="5633084">
                  <a:moveTo>
                    <a:pt x="9816313" y="2740939"/>
                  </a:moveTo>
                  <a:lnTo>
                    <a:pt x="9778213" y="2723654"/>
                  </a:lnTo>
                  <a:lnTo>
                    <a:pt x="9752813" y="2789148"/>
                  </a:lnTo>
                  <a:lnTo>
                    <a:pt x="9790913" y="2806433"/>
                  </a:lnTo>
                  <a:lnTo>
                    <a:pt x="9816313" y="2740939"/>
                  </a:lnTo>
                  <a:close/>
                </a:path>
                <a:path w="12947015" h="5633084">
                  <a:moveTo>
                    <a:pt x="9879813" y="2769781"/>
                  </a:moveTo>
                  <a:lnTo>
                    <a:pt x="9841713" y="2752471"/>
                  </a:lnTo>
                  <a:lnTo>
                    <a:pt x="9803613" y="2817965"/>
                  </a:lnTo>
                  <a:lnTo>
                    <a:pt x="9841713" y="2835275"/>
                  </a:lnTo>
                  <a:lnTo>
                    <a:pt x="9879813" y="2769781"/>
                  </a:lnTo>
                  <a:close/>
                </a:path>
                <a:path w="12947015" h="5633084">
                  <a:moveTo>
                    <a:pt x="9930613" y="2798597"/>
                  </a:moveTo>
                  <a:lnTo>
                    <a:pt x="9892513" y="2781300"/>
                  </a:lnTo>
                  <a:lnTo>
                    <a:pt x="9867113" y="2846794"/>
                  </a:lnTo>
                  <a:lnTo>
                    <a:pt x="9892513" y="2864091"/>
                  </a:lnTo>
                  <a:lnTo>
                    <a:pt x="9930613" y="2798597"/>
                  </a:lnTo>
                  <a:close/>
                </a:path>
                <a:path w="12947015" h="5633084">
                  <a:moveTo>
                    <a:pt x="9994113" y="2827413"/>
                  </a:moveTo>
                  <a:lnTo>
                    <a:pt x="9956013" y="2810116"/>
                  </a:lnTo>
                  <a:lnTo>
                    <a:pt x="9917913" y="2875610"/>
                  </a:lnTo>
                  <a:lnTo>
                    <a:pt x="9956013" y="2892907"/>
                  </a:lnTo>
                  <a:lnTo>
                    <a:pt x="9994113" y="2827413"/>
                  </a:lnTo>
                  <a:close/>
                </a:path>
                <a:path w="12947015" h="5633084">
                  <a:moveTo>
                    <a:pt x="10044913" y="2856242"/>
                  </a:moveTo>
                  <a:lnTo>
                    <a:pt x="10006813" y="2838958"/>
                  </a:lnTo>
                  <a:lnTo>
                    <a:pt x="9981413" y="2904452"/>
                  </a:lnTo>
                  <a:lnTo>
                    <a:pt x="10006813" y="2921736"/>
                  </a:lnTo>
                  <a:lnTo>
                    <a:pt x="10044913" y="2856242"/>
                  </a:lnTo>
                  <a:close/>
                </a:path>
                <a:path w="12947015" h="5633084">
                  <a:moveTo>
                    <a:pt x="10095713" y="2885059"/>
                  </a:moveTo>
                  <a:lnTo>
                    <a:pt x="10070313" y="2867774"/>
                  </a:lnTo>
                  <a:lnTo>
                    <a:pt x="10032213" y="2933268"/>
                  </a:lnTo>
                  <a:lnTo>
                    <a:pt x="10070313" y="2950553"/>
                  </a:lnTo>
                  <a:lnTo>
                    <a:pt x="10095713" y="2885059"/>
                  </a:lnTo>
                  <a:close/>
                </a:path>
                <a:path w="12947015" h="5633084">
                  <a:moveTo>
                    <a:pt x="10120236" y="5538444"/>
                  </a:moveTo>
                  <a:lnTo>
                    <a:pt x="10116896" y="5465026"/>
                  </a:lnTo>
                  <a:lnTo>
                    <a:pt x="10085578" y="5466448"/>
                  </a:lnTo>
                  <a:lnTo>
                    <a:pt x="10055200" y="5458777"/>
                  </a:lnTo>
                  <a:lnTo>
                    <a:pt x="10037216" y="5530062"/>
                  </a:lnTo>
                  <a:lnTo>
                    <a:pt x="10078098" y="5540362"/>
                  </a:lnTo>
                  <a:lnTo>
                    <a:pt x="10120236" y="5538444"/>
                  </a:lnTo>
                  <a:close/>
                </a:path>
                <a:path w="12947015" h="5633084">
                  <a:moveTo>
                    <a:pt x="10159213" y="2913900"/>
                  </a:moveTo>
                  <a:lnTo>
                    <a:pt x="10121113" y="2896603"/>
                  </a:lnTo>
                  <a:lnTo>
                    <a:pt x="10095713" y="2962097"/>
                  </a:lnTo>
                  <a:lnTo>
                    <a:pt x="10121113" y="2979394"/>
                  </a:lnTo>
                  <a:lnTo>
                    <a:pt x="10159213" y="2913900"/>
                  </a:lnTo>
                  <a:close/>
                </a:path>
                <a:path w="12947015" h="5633084">
                  <a:moveTo>
                    <a:pt x="10210013" y="2942717"/>
                  </a:moveTo>
                  <a:lnTo>
                    <a:pt x="10184613" y="2925419"/>
                  </a:lnTo>
                  <a:lnTo>
                    <a:pt x="10146513" y="2990913"/>
                  </a:lnTo>
                  <a:lnTo>
                    <a:pt x="10184613" y="3008211"/>
                  </a:lnTo>
                  <a:lnTo>
                    <a:pt x="10210013" y="2942717"/>
                  </a:lnTo>
                  <a:close/>
                </a:path>
                <a:path w="12947015" h="5633084">
                  <a:moveTo>
                    <a:pt x="10273513" y="2971546"/>
                  </a:moveTo>
                  <a:lnTo>
                    <a:pt x="10235413" y="2954236"/>
                  </a:lnTo>
                  <a:lnTo>
                    <a:pt x="10197313" y="3019729"/>
                  </a:lnTo>
                  <a:lnTo>
                    <a:pt x="10235413" y="3037040"/>
                  </a:lnTo>
                  <a:lnTo>
                    <a:pt x="10273513" y="2971546"/>
                  </a:lnTo>
                  <a:close/>
                </a:path>
                <a:path w="12947015" h="5633084">
                  <a:moveTo>
                    <a:pt x="10324313" y="3000362"/>
                  </a:moveTo>
                  <a:lnTo>
                    <a:pt x="10298913" y="2983065"/>
                  </a:lnTo>
                  <a:lnTo>
                    <a:pt x="10260813" y="3048558"/>
                  </a:lnTo>
                  <a:lnTo>
                    <a:pt x="10298913" y="3065856"/>
                  </a:lnTo>
                  <a:lnTo>
                    <a:pt x="10324313" y="3000362"/>
                  </a:lnTo>
                  <a:close/>
                </a:path>
                <a:path w="12947015" h="5633084">
                  <a:moveTo>
                    <a:pt x="10387813" y="3029191"/>
                  </a:moveTo>
                  <a:lnTo>
                    <a:pt x="10349713" y="3011894"/>
                  </a:lnTo>
                  <a:lnTo>
                    <a:pt x="10311613" y="3077387"/>
                  </a:lnTo>
                  <a:lnTo>
                    <a:pt x="10349713" y="3094685"/>
                  </a:lnTo>
                  <a:lnTo>
                    <a:pt x="10387813" y="3029191"/>
                  </a:lnTo>
                  <a:close/>
                </a:path>
                <a:path w="12947015" h="5633084">
                  <a:moveTo>
                    <a:pt x="10438613" y="3058007"/>
                  </a:moveTo>
                  <a:lnTo>
                    <a:pt x="10400513" y="3040723"/>
                  </a:lnTo>
                  <a:lnTo>
                    <a:pt x="10375113" y="3106216"/>
                  </a:lnTo>
                  <a:lnTo>
                    <a:pt x="10400513" y="3123501"/>
                  </a:lnTo>
                  <a:lnTo>
                    <a:pt x="10438613" y="3058007"/>
                  </a:lnTo>
                  <a:close/>
                </a:path>
                <a:path w="12947015" h="5633084">
                  <a:moveTo>
                    <a:pt x="10502113" y="3086836"/>
                  </a:moveTo>
                  <a:lnTo>
                    <a:pt x="10464013" y="3069539"/>
                  </a:lnTo>
                  <a:lnTo>
                    <a:pt x="10425913" y="3135033"/>
                  </a:lnTo>
                  <a:lnTo>
                    <a:pt x="10464013" y="3152330"/>
                  </a:lnTo>
                  <a:lnTo>
                    <a:pt x="10502113" y="3086836"/>
                  </a:lnTo>
                  <a:close/>
                </a:path>
                <a:path w="12947015" h="5633084">
                  <a:moveTo>
                    <a:pt x="10552913" y="3115665"/>
                  </a:moveTo>
                  <a:lnTo>
                    <a:pt x="10514813" y="3098368"/>
                  </a:lnTo>
                  <a:lnTo>
                    <a:pt x="10489413" y="3163862"/>
                  </a:lnTo>
                  <a:lnTo>
                    <a:pt x="10514813" y="3181159"/>
                  </a:lnTo>
                  <a:lnTo>
                    <a:pt x="10552913" y="3115665"/>
                  </a:lnTo>
                  <a:close/>
                </a:path>
                <a:path w="12947015" h="5633084">
                  <a:moveTo>
                    <a:pt x="10603713" y="3144482"/>
                  </a:moveTo>
                  <a:lnTo>
                    <a:pt x="10578313" y="3127184"/>
                  </a:lnTo>
                  <a:lnTo>
                    <a:pt x="10540213" y="3192678"/>
                  </a:lnTo>
                  <a:lnTo>
                    <a:pt x="10578313" y="3209975"/>
                  </a:lnTo>
                  <a:lnTo>
                    <a:pt x="10603713" y="3144482"/>
                  </a:lnTo>
                  <a:close/>
                </a:path>
                <a:path w="12947015" h="5633084">
                  <a:moveTo>
                    <a:pt x="10667213" y="3173311"/>
                  </a:moveTo>
                  <a:lnTo>
                    <a:pt x="10629113" y="3156013"/>
                  </a:lnTo>
                  <a:lnTo>
                    <a:pt x="10603713" y="3221507"/>
                  </a:lnTo>
                  <a:lnTo>
                    <a:pt x="10629113" y="3238804"/>
                  </a:lnTo>
                  <a:lnTo>
                    <a:pt x="10667213" y="3173311"/>
                  </a:lnTo>
                  <a:close/>
                </a:path>
                <a:path w="12947015" h="5633084">
                  <a:moveTo>
                    <a:pt x="10718013" y="3202127"/>
                  </a:moveTo>
                  <a:lnTo>
                    <a:pt x="10692613" y="3184842"/>
                  </a:lnTo>
                  <a:lnTo>
                    <a:pt x="10654513" y="3250336"/>
                  </a:lnTo>
                  <a:lnTo>
                    <a:pt x="10692613" y="3267621"/>
                  </a:lnTo>
                  <a:lnTo>
                    <a:pt x="10718013" y="3202127"/>
                  </a:lnTo>
                  <a:close/>
                </a:path>
                <a:path w="12947015" h="5633084">
                  <a:moveTo>
                    <a:pt x="10781513" y="3230956"/>
                  </a:moveTo>
                  <a:lnTo>
                    <a:pt x="10743413" y="3213658"/>
                  </a:lnTo>
                  <a:lnTo>
                    <a:pt x="10718013" y="3279152"/>
                  </a:lnTo>
                  <a:lnTo>
                    <a:pt x="10743413" y="3296450"/>
                  </a:lnTo>
                  <a:lnTo>
                    <a:pt x="10781513" y="3230956"/>
                  </a:lnTo>
                  <a:close/>
                </a:path>
                <a:path w="12947015" h="5633084">
                  <a:moveTo>
                    <a:pt x="10832313" y="3259785"/>
                  </a:moveTo>
                  <a:lnTo>
                    <a:pt x="10806913" y="3242487"/>
                  </a:lnTo>
                  <a:lnTo>
                    <a:pt x="10768813" y="3307981"/>
                  </a:lnTo>
                  <a:lnTo>
                    <a:pt x="10806913" y="3325279"/>
                  </a:lnTo>
                  <a:lnTo>
                    <a:pt x="10832313" y="3259785"/>
                  </a:lnTo>
                  <a:close/>
                </a:path>
                <a:path w="12947015" h="5633084">
                  <a:moveTo>
                    <a:pt x="10895813" y="3288614"/>
                  </a:moveTo>
                  <a:lnTo>
                    <a:pt x="10857713" y="3271304"/>
                  </a:lnTo>
                  <a:lnTo>
                    <a:pt x="10819613" y="3336798"/>
                  </a:lnTo>
                  <a:lnTo>
                    <a:pt x="10857713" y="3354108"/>
                  </a:lnTo>
                  <a:lnTo>
                    <a:pt x="10895813" y="3288614"/>
                  </a:lnTo>
                  <a:close/>
                </a:path>
                <a:path w="12947015" h="5633084">
                  <a:moveTo>
                    <a:pt x="10946613" y="3317430"/>
                  </a:moveTo>
                  <a:lnTo>
                    <a:pt x="10921213" y="3300133"/>
                  </a:lnTo>
                  <a:lnTo>
                    <a:pt x="10883113" y="3365627"/>
                  </a:lnTo>
                  <a:lnTo>
                    <a:pt x="10921213" y="3382924"/>
                  </a:lnTo>
                  <a:lnTo>
                    <a:pt x="10946613" y="3317430"/>
                  </a:lnTo>
                  <a:close/>
                </a:path>
                <a:path w="12947015" h="5633084">
                  <a:moveTo>
                    <a:pt x="11010113" y="3346246"/>
                  </a:moveTo>
                  <a:lnTo>
                    <a:pt x="10972013" y="3328949"/>
                  </a:lnTo>
                  <a:lnTo>
                    <a:pt x="10933913" y="3394443"/>
                  </a:lnTo>
                  <a:lnTo>
                    <a:pt x="10972013" y="3411753"/>
                  </a:lnTo>
                  <a:lnTo>
                    <a:pt x="11010113" y="3346246"/>
                  </a:lnTo>
                  <a:close/>
                </a:path>
                <a:path w="12947015" h="5633084">
                  <a:moveTo>
                    <a:pt x="11017174" y="5428475"/>
                  </a:moveTo>
                  <a:lnTo>
                    <a:pt x="10978388" y="5425821"/>
                  </a:lnTo>
                  <a:lnTo>
                    <a:pt x="10939628" y="5427586"/>
                  </a:lnTo>
                  <a:lnTo>
                    <a:pt x="10942968" y="5501030"/>
                  </a:lnTo>
                  <a:lnTo>
                    <a:pt x="10977575" y="5499430"/>
                  </a:lnTo>
                  <a:lnTo>
                    <a:pt x="11012195" y="5501792"/>
                  </a:lnTo>
                  <a:lnTo>
                    <a:pt x="11017174" y="5428475"/>
                  </a:lnTo>
                  <a:close/>
                </a:path>
                <a:path w="12947015" h="5633084">
                  <a:moveTo>
                    <a:pt x="11060913" y="3375075"/>
                  </a:moveTo>
                  <a:lnTo>
                    <a:pt x="11022813" y="3357791"/>
                  </a:lnTo>
                  <a:lnTo>
                    <a:pt x="10997413" y="3423285"/>
                  </a:lnTo>
                  <a:lnTo>
                    <a:pt x="11022813" y="3440569"/>
                  </a:lnTo>
                  <a:lnTo>
                    <a:pt x="11060913" y="3375075"/>
                  </a:lnTo>
                  <a:close/>
                </a:path>
                <a:path w="12947015" h="5633084">
                  <a:moveTo>
                    <a:pt x="11124413" y="3403892"/>
                  </a:moveTo>
                  <a:lnTo>
                    <a:pt x="11086313" y="3386607"/>
                  </a:lnTo>
                  <a:lnTo>
                    <a:pt x="11048213" y="3452101"/>
                  </a:lnTo>
                  <a:lnTo>
                    <a:pt x="11086313" y="3469386"/>
                  </a:lnTo>
                  <a:lnTo>
                    <a:pt x="11124413" y="3403892"/>
                  </a:lnTo>
                  <a:close/>
                </a:path>
                <a:path w="12947015" h="5633084">
                  <a:moveTo>
                    <a:pt x="11175213" y="3432733"/>
                  </a:moveTo>
                  <a:lnTo>
                    <a:pt x="11137113" y="3415436"/>
                  </a:lnTo>
                  <a:lnTo>
                    <a:pt x="11111713" y="3480930"/>
                  </a:lnTo>
                  <a:lnTo>
                    <a:pt x="11137113" y="3498227"/>
                  </a:lnTo>
                  <a:lnTo>
                    <a:pt x="11175213" y="3432733"/>
                  </a:lnTo>
                  <a:close/>
                </a:path>
                <a:path w="12947015" h="5633084">
                  <a:moveTo>
                    <a:pt x="11226013" y="3461550"/>
                  </a:moveTo>
                  <a:lnTo>
                    <a:pt x="11200613" y="3444252"/>
                  </a:lnTo>
                  <a:lnTo>
                    <a:pt x="11162513" y="3509746"/>
                  </a:lnTo>
                  <a:lnTo>
                    <a:pt x="11200613" y="3527044"/>
                  </a:lnTo>
                  <a:lnTo>
                    <a:pt x="11226013" y="3461550"/>
                  </a:lnTo>
                  <a:close/>
                </a:path>
                <a:path w="12947015" h="5633084">
                  <a:moveTo>
                    <a:pt x="11289513" y="3490379"/>
                  </a:moveTo>
                  <a:lnTo>
                    <a:pt x="11251413" y="3473069"/>
                  </a:lnTo>
                  <a:lnTo>
                    <a:pt x="11226013" y="3538563"/>
                  </a:lnTo>
                  <a:lnTo>
                    <a:pt x="11251413" y="3555873"/>
                  </a:lnTo>
                  <a:lnTo>
                    <a:pt x="11289513" y="3490379"/>
                  </a:lnTo>
                  <a:close/>
                </a:path>
                <a:path w="12947015" h="5633084">
                  <a:moveTo>
                    <a:pt x="11340313" y="3519195"/>
                  </a:moveTo>
                  <a:lnTo>
                    <a:pt x="11314913" y="3501898"/>
                  </a:lnTo>
                  <a:lnTo>
                    <a:pt x="11276813" y="3567392"/>
                  </a:lnTo>
                  <a:lnTo>
                    <a:pt x="11314913" y="3584689"/>
                  </a:lnTo>
                  <a:lnTo>
                    <a:pt x="11340313" y="3519195"/>
                  </a:lnTo>
                  <a:close/>
                </a:path>
                <a:path w="12947015" h="5633084">
                  <a:moveTo>
                    <a:pt x="11403813" y="3548024"/>
                  </a:moveTo>
                  <a:lnTo>
                    <a:pt x="11365713" y="3530727"/>
                  </a:lnTo>
                  <a:lnTo>
                    <a:pt x="11340313" y="3596221"/>
                  </a:lnTo>
                  <a:lnTo>
                    <a:pt x="11365713" y="3613518"/>
                  </a:lnTo>
                  <a:lnTo>
                    <a:pt x="11403813" y="3548024"/>
                  </a:lnTo>
                  <a:close/>
                </a:path>
                <a:path w="12947015" h="5633084">
                  <a:moveTo>
                    <a:pt x="11454613" y="3576840"/>
                  </a:moveTo>
                  <a:lnTo>
                    <a:pt x="11429213" y="3559556"/>
                  </a:lnTo>
                  <a:lnTo>
                    <a:pt x="11391113" y="3625050"/>
                  </a:lnTo>
                  <a:lnTo>
                    <a:pt x="11429213" y="3642334"/>
                  </a:lnTo>
                  <a:lnTo>
                    <a:pt x="11454613" y="3576840"/>
                  </a:lnTo>
                  <a:close/>
                </a:path>
                <a:path w="12947015" h="5633084">
                  <a:moveTo>
                    <a:pt x="11518113" y="3605669"/>
                  </a:moveTo>
                  <a:lnTo>
                    <a:pt x="11480013" y="3588372"/>
                  </a:lnTo>
                  <a:lnTo>
                    <a:pt x="11441913" y="3653866"/>
                  </a:lnTo>
                  <a:lnTo>
                    <a:pt x="11480013" y="3671176"/>
                  </a:lnTo>
                  <a:lnTo>
                    <a:pt x="11518113" y="3605669"/>
                  </a:lnTo>
                  <a:close/>
                </a:path>
                <a:path w="12947015" h="5633084">
                  <a:moveTo>
                    <a:pt x="11568913" y="3634498"/>
                  </a:moveTo>
                  <a:lnTo>
                    <a:pt x="11543513" y="3617201"/>
                  </a:lnTo>
                  <a:lnTo>
                    <a:pt x="11505413" y="3682695"/>
                  </a:lnTo>
                  <a:lnTo>
                    <a:pt x="11543513" y="3699992"/>
                  </a:lnTo>
                  <a:lnTo>
                    <a:pt x="11568913" y="3634498"/>
                  </a:lnTo>
                  <a:close/>
                </a:path>
                <a:path w="12947015" h="5633084">
                  <a:moveTo>
                    <a:pt x="11632413" y="3663315"/>
                  </a:moveTo>
                  <a:lnTo>
                    <a:pt x="11594313" y="3646017"/>
                  </a:lnTo>
                  <a:lnTo>
                    <a:pt x="11556213" y="3711511"/>
                  </a:lnTo>
                  <a:lnTo>
                    <a:pt x="11594313" y="3728809"/>
                  </a:lnTo>
                  <a:lnTo>
                    <a:pt x="11632413" y="3663315"/>
                  </a:lnTo>
                  <a:close/>
                </a:path>
                <a:path w="12947015" h="5633084">
                  <a:moveTo>
                    <a:pt x="11683213" y="3692144"/>
                  </a:moveTo>
                  <a:lnTo>
                    <a:pt x="11645113" y="3674859"/>
                  </a:lnTo>
                  <a:lnTo>
                    <a:pt x="11619713" y="3740353"/>
                  </a:lnTo>
                  <a:lnTo>
                    <a:pt x="11645113" y="3757638"/>
                  </a:lnTo>
                  <a:lnTo>
                    <a:pt x="11683213" y="3692144"/>
                  </a:lnTo>
                  <a:close/>
                </a:path>
                <a:path w="12947015" h="5633084">
                  <a:moveTo>
                    <a:pt x="11746713" y="3720960"/>
                  </a:moveTo>
                  <a:lnTo>
                    <a:pt x="11708613" y="3703675"/>
                  </a:lnTo>
                  <a:lnTo>
                    <a:pt x="11670513" y="3769169"/>
                  </a:lnTo>
                  <a:lnTo>
                    <a:pt x="11708613" y="3786454"/>
                  </a:lnTo>
                  <a:lnTo>
                    <a:pt x="11746713" y="3720960"/>
                  </a:lnTo>
                  <a:close/>
                </a:path>
                <a:path w="12947015" h="5633084">
                  <a:moveTo>
                    <a:pt x="11797513" y="3749789"/>
                  </a:moveTo>
                  <a:lnTo>
                    <a:pt x="11759413" y="3732492"/>
                  </a:lnTo>
                  <a:lnTo>
                    <a:pt x="11734013" y="3797985"/>
                  </a:lnTo>
                  <a:lnTo>
                    <a:pt x="11759413" y="3815283"/>
                  </a:lnTo>
                  <a:lnTo>
                    <a:pt x="11797513" y="3749789"/>
                  </a:lnTo>
                  <a:close/>
                </a:path>
                <a:path w="12947015" h="5633084">
                  <a:moveTo>
                    <a:pt x="11848313" y="3778618"/>
                  </a:moveTo>
                  <a:lnTo>
                    <a:pt x="11822913" y="3761321"/>
                  </a:lnTo>
                  <a:lnTo>
                    <a:pt x="11784813" y="3826814"/>
                  </a:lnTo>
                  <a:lnTo>
                    <a:pt x="11822913" y="3844112"/>
                  </a:lnTo>
                  <a:lnTo>
                    <a:pt x="11848313" y="3778618"/>
                  </a:lnTo>
                  <a:close/>
                </a:path>
                <a:path w="12947015" h="5633084">
                  <a:moveTo>
                    <a:pt x="11911813" y="3807447"/>
                  </a:moveTo>
                  <a:lnTo>
                    <a:pt x="11873713" y="3790137"/>
                  </a:lnTo>
                  <a:lnTo>
                    <a:pt x="11848313" y="3855631"/>
                  </a:lnTo>
                  <a:lnTo>
                    <a:pt x="11873713" y="3872941"/>
                  </a:lnTo>
                  <a:lnTo>
                    <a:pt x="11911813" y="3807447"/>
                  </a:lnTo>
                  <a:close/>
                </a:path>
                <a:path w="12947015" h="5633084">
                  <a:moveTo>
                    <a:pt x="11962613" y="3836263"/>
                  </a:moveTo>
                  <a:lnTo>
                    <a:pt x="11937213" y="3818966"/>
                  </a:lnTo>
                  <a:lnTo>
                    <a:pt x="11899113" y="3884460"/>
                  </a:lnTo>
                  <a:lnTo>
                    <a:pt x="11937213" y="3901757"/>
                  </a:lnTo>
                  <a:lnTo>
                    <a:pt x="11962613" y="3836263"/>
                  </a:lnTo>
                  <a:close/>
                </a:path>
                <a:path w="12947015" h="5633084">
                  <a:moveTo>
                    <a:pt x="12026113" y="3865080"/>
                  </a:moveTo>
                  <a:lnTo>
                    <a:pt x="11988013" y="3847795"/>
                  </a:lnTo>
                  <a:lnTo>
                    <a:pt x="11962613" y="3913289"/>
                  </a:lnTo>
                  <a:lnTo>
                    <a:pt x="11988013" y="3930586"/>
                  </a:lnTo>
                  <a:lnTo>
                    <a:pt x="12026113" y="3865080"/>
                  </a:lnTo>
                  <a:close/>
                </a:path>
                <a:path w="12947015" h="5633084">
                  <a:moveTo>
                    <a:pt x="12076913" y="3893909"/>
                  </a:moveTo>
                  <a:lnTo>
                    <a:pt x="12051513" y="3876624"/>
                  </a:lnTo>
                  <a:lnTo>
                    <a:pt x="12013413" y="3942118"/>
                  </a:lnTo>
                  <a:lnTo>
                    <a:pt x="12051513" y="3959402"/>
                  </a:lnTo>
                  <a:lnTo>
                    <a:pt x="12076913" y="3893909"/>
                  </a:lnTo>
                  <a:close/>
                </a:path>
                <a:path w="12947015" h="5633084">
                  <a:moveTo>
                    <a:pt x="12140413" y="3922738"/>
                  </a:moveTo>
                  <a:lnTo>
                    <a:pt x="12102313" y="3905440"/>
                  </a:lnTo>
                  <a:lnTo>
                    <a:pt x="12064213" y="3970934"/>
                  </a:lnTo>
                  <a:lnTo>
                    <a:pt x="12102313" y="3988231"/>
                  </a:lnTo>
                  <a:lnTo>
                    <a:pt x="12140413" y="3922738"/>
                  </a:lnTo>
                  <a:close/>
                </a:path>
                <a:path w="12947015" h="5633084">
                  <a:moveTo>
                    <a:pt x="12191213" y="3951567"/>
                  </a:moveTo>
                  <a:lnTo>
                    <a:pt x="12153113" y="3934269"/>
                  </a:lnTo>
                  <a:lnTo>
                    <a:pt x="12127713" y="3999763"/>
                  </a:lnTo>
                  <a:lnTo>
                    <a:pt x="12165813" y="4017060"/>
                  </a:lnTo>
                  <a:lnTo>
                    <a:pt x="12191213" y="3951567"/>
                  </a:lnTo>
                  <a:close/>
                </a:path>
                <a:path w="12947015" h="5633084">
                  <a:moveTo>
                    <a:pt x="12254713" y="3980383"/>
                  </a:moveTo>
                  <a:lnTo>
                    <a:pt x="12216613" y="3963085"/>
                  </a:lnTo>
                  <a:lnTo>
                    <a:pt x="12178513" y="4028579"/>
                  </a:lnTo>
                  <a:lnTo>
                    <a:pt x="12216613" y="4045877"/>
                  </a:lnTo>
                  <a:lnTo>
                    <a:pt x="12254713" y="3980383"/>
                  </a:lnTo>
                  <a:close/>
                </a:path>
                <a:path w="12947015" h="5633084">
                  <a:moveTo>
                    <a:pt x="12305513" y="4009212"/>
                  </a:moveTo>
                  <a:lnTo>
                    <a:pt x="12267413" y="3991914"/>
                  </a:lnTo>
                  <a:lnTo>
                    <a:pt x="12242013" y="4057408"/>
                  </a:lnTo>
                  <a:lnTo>
                    <a:pt x="12267413" y="4074706"/>
                  </a:lnTo>
                  <a:lnTo>
                    <a:pt x="12305513" y="4009212"/>
                  </a:lnTo>
                  <a:close/>
                </a:path>
                <a:path w="12947015" h="5633084">
                  <a:moveTo>
                    <a:pt x="12369013" y="4038028"/>
                  </a:moveTo>
                  <a:lnTo>
                    <a:pt x="12330913" y="4020743"/>
                  </a:lnTo>
                  <a:lnTo>
                    <a:pt x="12292813" y="4086237"/>
                  </a:lnTo>
                  <a:lnTo>
                    <a:pt x="12330913" y="4103522"/>
                  </a:lnTo>
                  <a:lnTo>
                    <a:pt x="12369013" y="4038028"/>
                  </a:lnTo>
                  <a:close/>
                </a:path>
                <a:path w="12947015" h="5633084">
                  <a:moveTo>
                    <a:pt x="12419813" y="4066857"/>
                  </a:moveTo>
                  <a:lnTo>
                    <a:pt x="12381713" y="4049560"/>
                  </a:lnTo>
                  <a:lnTo>
                    <a:pt x="12356313" y="4115054"/>
                  </a:lnTo>
                  <a:lnTo>
                    <a:pt x="12381713" y="4132351"/>
                  </a:lnTo>
                  <a:lnTo>
                    <a:pt x="12419813" y="4066857"/>
                  </a:lnTo>
                  <a:close/>
                </a:path>
                <a:path w="12947015" h="5633084">
                  <a:moveTo>
                    <a:pt x="12470613" y="4095686"/>
                  </a:moveTo>
                  <a:lnTo>
                    <a:pt x="12445213" y="4078389"/>
                  </a:lnTo>
                  <a:lnTo>
                    <a:pt x="12407113" y="4143883"/>
                  </a:lnTo>
                  <a:lnTo>
                    <a:pt x="12445213" y="4161180"/>
                  </a:lnTo>
                  <a:lnTo>
                    <a:pt x="12470613" y="4095686"/>
                  </a:lnTo>
                  <a:close/>
                </a:path>
                <a:path w="12947015" h="5633084">
                  <a:moveTo>
                    <a:pt x="12534113" y="4124515"/>
                  </a:moveTo>
                  <a:lnTo>
                    <a:pt x="12496013" y="4107205"/>
                  </a:lnTo>
                  <a:lnTo>
                    <a:pt x="12470613" y="4172699"/>
                  </a:lnTo>
                  <a:lnTo>
                    <a:pt x="12496013" y="4190009"/>
                  </a:lnTo>
                  <a:lnTo>
                    <a:pt x="12534113" y="4124515"/>
                  </a:lnTo>
                  <a:close/>
                </a:path>
                <a:path w="12947015" h="5633084">
                  <a:moveTo>
                    <a:pt x="12584913" y="4153331"/>
                  </a:moveTo>
                  <a:lnTo>
                    <a:pt x="12559513" y="4136034"/>
                  </a:lnTo>
                  <a:lnTo>
                    <a:pt x="12521413" y="4201528"/>
                  </a:lnTo>
                  <a:lnTo>
                    <a:pt x="12559513" y="4218825"/>
                  </a:lnTo>
                  <a:lnTo>
                    <a:pt x="12584913" y="4153331"/>
                  </a:lnTo>
                  <a:close/>
                </a:path>
                <a:path w="12947015" h="5633084">
                  <a:moveTo>
                    <a:pt x="12648413" y="4182148"/>
                  </a:moveTo>
                  <a:lnTo>
                    <a:pt x="12610313" y="4164863"/>
                  </a:lnTo>
                  <a:lnTo>
                    <a:pt x="12572213" y="4230357"/>
                  </a:lnTo>
                  <a:lnTo>
                    <a:pt x="12610313" y="4247642"/>
                  </a:lnTo>
                  <a:lnTo>
                    <a:pt x="12648413" y="4182148"/>
                  </a:lnTo>
                  <a:close/>
                </a:path>
                <a:path w="12947015" h="5633084">
                  <a:moveTo>
                    <a:pt x="12699213" y="4210977"/>
                  </a:moveTo>
                  <a:lnTo>
                    <a:pt x="12673813" y="4193692"/>
                  </a:lnTo>
                  <a:lnTo>
                    <a:pt x="12635713" y="4259186"/>
                  </a:lnTo>
                  <a:lnTo>
                    <a:pt x="12673813" y="4276471"/>
                  </a:lnTo>
                  <a:lnTo>
                    <a:pt x="12699213" y="4210977"/>
                  </a:lnTo>
                  <a:close/>
                </a:path>
                <a:path w="12947015" h="5633084">
                  <a:moveTo>
                    <a:pt x="12762713" y="4239806"/>
                  </a:moveTo>
                  <a:lnTo>
                    <a:pt x="12724613" y="4222508"/>
                  </a:lnTo>
                  <a:lnTo>
                    <a:pt x="12686513" y="4288002"/>
                  </a:lnTo>
                  <a:lnTo>
                    <a:pt x="12724613" y="4305300"/>
                  </a:lnTo>
                  <a:lnTo>
                    <a:pt x="12762713" y="4239806"/>
                  </a:lnTo>
                  <a:close/>
                </a:path>
                <a:path w="12947015" h="5633084">
                  <a:moveTo>
                    <a:pt x="12846304" y="4330598"/>
                  </a:moveTo>
                  <a:lnTo>
                    <a:pt x="12836652" y="4276331"/>
                  </a:lnTo>
                  <a:lnTo>
                    <a:pt x="12787630" y="4251337"/>
                  </a:lnTo>
                  <a:lnTo>
                    <a:pt x="12754229" y="4316844"/>
                  </a:lnTo>
                  <a:lnTo>
                    <a:pt x="12770739" y="4325201"/>
                  </a:lnTo>
                  <a:lnTo>
                    <a:pt x="12773914" y="4343349"/>
                  </a:lnTo>
                  <a:lnTo>
                    <a:pt x="12846304" y="4330598"/>
                  </a:lnTo>
                  <a:close/>
                </a:path>
                <a:path w="12947015" h="5633084">
                  <a:moveTo>
                    <a:pt x="12852908" y="4368038"/>
                  </a:moveTo>
                  <a:lnTo>
                    <a:pt x="12848463" y="4343057"/>
                  </a:lnTo>
                  <a:lnTo>
                    <a:pt x="12776073" y="4355820"/>
                  </a:lnTo>
                  <a:lnTo>
                    <a:pt x="12780518" y="4380789"/>
                  </a:lnTo>
                  <a:lnTo>
                    <a:pt x="12852908" y="4368038"/>
                  </a:lnTo>
                  <a:close/>
                </a:path>
                <a:path w="12947015" h="5633084">
                  <a:moveTo>
                    <a:pt x="12862687" y="4459135"/>
                  </a:moveTo>
                  <a:lnTo>
                    <a:pt x="12861925" y="4419498"/>
                  </a:lnTo>
                  <a:lnTo>
                    <a:pt x="12855067" y="4380496"/>
                  </a:lnTo>
                  <a:lnTo>
                    <a:pt x="12782677" y="4393273"/>
                  </a:lnTo>
                  <a:lnTo>
                    <a:pt x="12788519" y="4426636"/>
                  </a:lnTo>
                  <a:lnTo>
                    <a:pt x="12789154" y="4460532"/>
                  </a:lnTo>
                  <a:lnTo>
                    <a:pt x="12862687" y="4459135"/>
                  </a:lnTo>
                  <a:close/>
                </a:path>
                <a:path w="12947015" h="5633084">
                  <a:moveTo>
                    <a:pt x="12863957" y="4521898"/>
                  </a:moveTo>
                  <a:lnTo>
                    <a:pt x="12863195" y="4484167"/>
                  </a:lnTo>
                  <a:lnTo>
                    <a:pt x="12789662" y="4485564"/>
                  </a:lnTo>
                  <a:lnTo>
                    <a:pt x="12790424" y="4523308"/>
                  </a:lnTo>
                  <a:lnTo>
                    <a:pt x="12863957" y="4521898"/>
                  </a:lnTo>
                  <a:close/>
                </a:path>
                <a:path w="12947015" h="5633084">
                  <a:moveTo>
                    <a:pt x="12865100" y="4584712"/>
                  </a:moveTo>
                  <a:lnTo>
                    <a:pt x="12864338" y="4546955"/>
                  </a:lnTo>
                  <a:lnTo>
                    <a:pt x="12790932" y="4548352"/>
                  </a:lnTo>
                  <a:lnTo>
                    <a:pt x="12791567" y="4586109"/>
                  </a:lnTo>
                  <a:lnTo>
                    <a:pt x="12865100" y="4584712"/>
                  </a:lnTo>
                  <a:close/>
                </a:path>
                <a:path w="12947015" h="5633084">
                  <a:moveTo>
                    <a:pt x="12866243" y="4647501"/>
                  </a:moveTo>
                  <a:lnTo>
                    <a:pt x="12865608" y="4609757"/>
                  </a:lnTo>
                  <a:lnTo>
                    <a:pt x="12792075" y="4611154"/>
                  </a:lnTo>
                  <a:lnTo>
                    <a:pt x="12792837" y="4648898"/>
                  </a:lnTo>
                  <a:lnTo>
                    <a:pt x="12866243" y="4647501"/>
                  </a:lnTo>
                  <a:close/>
                </a:path>
                <a:path w="12947015" h="5633084">
                  <a:moveTo>
                    <a:pt x="12867513" y="4710303"/>
                  </a:moveTo>
                  <a:lnTo>
                    <a:pt x="12866751" y="4672546"/>
                  </a:lnTo>
                  <a:lnTo>
                    <a:pt x="12793218" y="4673955"/>
                  </a:lnTo>
                  <a:lnTo>
                    <a:pt x="12793980" y="4711700"/>
                  </a:lnTo>
                  <a:lnTo>
                    <a:pt x="12867513" y="4710303"/>
                  </a:lnTo>
                  <a:close/>
                </a:path>
                <a:path w="12947015" h="5633084">
                  <a:moveTo>
                    <a:pt x="12868656" y="4773092"/>
                  </a:moveTo>
                  <a:lnTo>
                    <a:pt x="12868021" y="4735347"/>
                  </a:lnTo>
                  <a:lnTo>
                    <a:pt x="12794488" y="4736757"/>
                  </a:lnTo>
                  <a:lnTo>
                    <a:pt x="12795250" y="4774489"/>
                  </a:lnTo>
                  <a:lnTo>
                    <a:pt x="12868656" y="4773092"/>
                  </a:lnTo>
                  <a:close/>
                </a:path>
                <a:path w="12947015" h="5633084">
                  <a:moveTo>
                    <a:pt x="12869926" y="4835893"/>
                  </a:moveTo>
                  <a:lnTo>
                    <a:pt x="12869164" y="4798149"/>
                  </a:lnTo>
                  <a:lnTo>
                    <a:pt x="12795631" y="4799546"/>
                  </a:lnTo>
                  <a:lnTo>
                    <a:pt x="12796393" y="4837290"/>
                  </a:lnTo>
                  <a:lnTo>
                    <a:pt x="12869926" y="4835893"/>
                  </a:lnTo>
                  <a:close/>
                </a:path>
                <a:path w="12947015" h="5633084">
                  <a:moveTo>
                    <a:pt x="12871069" y="4898695"/>
                  </a:moveTo>
                  <a:lnTo>
                    <a:pt x="12870307" y="4860950"/>
                  </a:lnTo>
                  <a:lnTo>
                    <a:pt x="12796901" y="4862347"/>
                  </a:lnTo>
                  <a:lnTo>
                    <a:pt x="12797536" y="4900104"/>
                  </a:lnTo>
                  <a:lnTo>
                    <a:pt x="12871069" y="4898695"/>
                  </a:lnTo>
                  <a:close/>
                </a:path>
                <a:path w="12947015" h="5633084">
                  <a:moveTo>
                    <a:pt x="12901295" y="5042281"/>
                  </a:moveTo>
                  <a:lnTo>
                    <a:pt x="12900660" y="4995100"/>
                  </a:lnTo>
                  <a:lnTo>
                    <a:pt x="12872085" y="4950168"/>
                  </a:lnTo>
                  <a:lnTo>
                    <a:pt x="12871577" y="4923752"/>
                  </a:lnTo>
                  <a:lnTo>
                    <a:pt x="12798044" y="4925161"/>
                  </a:lnTo>
                  <a:lnTo>
                    <a:pt x="12798933" y="4972215"/>
                  </a:lnTo>
                  <a:lnTo>
                    <a:pt x="12827381" y="5016970"/>
                  </a:lnTo>
                  <a:lnTo>
                    <a:pt x="12827762" y="5043322"/>
                  </a:lnTo>
                  <a:lnTo>
                    <a:pt x="12901295" y="5042281"/>
                  </a:lnTo>
                  <a:close/>
                </a:path>
                <a:path w="12947015" h="5633084">
                  <a:moveTo>
                    <a:pt x="12902184" y="5103457"/>
                  </a:moveTo>
                  <a:lnTo>
                    <a:pt x="12901676" y="5066512"/>
                  </a:lnTo>
                  <a:lnTo>
                    <a:pt x="12828143" y="5067566"/>
                  </a:lnTo>
                  <a:lnTo>
                    <a:pt x="12828651" y="5104511"/>
                  </a:lnTo>
                  <a:lnTo>
                    <a:pt x="12902184" y="5103457"/>
                  </a:lnTo>
                  <a:close/>
                </a:path>
                <a:path w="12947015" h="5633084">
                  <a:moveTo>
                    <a:pt x="12903073" y="5164633"/>
                  </a:moveTo>
                  <a:lnTo>
                    <a:pt x="12902565" y="5127688"/>
                  </a:lnTo>
                  <a:lnTo>
                    <a:pt x="12829032" y="5128742"/>
                  </a:lnTo>
                  <a:lnTo>
                    <a:pt x="12829540" y="5165687"/>
                  </a:lnTo>
                  <a:lnTo>
                    <a:pt x="12903073" y="5164633"/>
                  </a:lnTo>
                  <a:close/>
                </a:path>
                <a:path w="12947015" h="5633084">
                  <a:moveTo>
                    <a:pt x="12903962" y="5225821"/>
                  </a:moveTo>
                  <a:lnTo>
                    <a:pt x="12903454" y="5188877"/>
                  </a:lnTo>
                  <a:lnTo>
                    <a:pt x="12829921" y="5189931"/>
                  </a:lnTo>
                  <a:lnTo>
                    <a:pt x="12830429" y="5226875"/>
                  </a:lnTo>
                  <a:lnTo>
                    <a:pt x="12903962" y="5225821"/>
                  </a:lnTo>
                  <a:close/>
                </a:path>
                <a:path w="12947015" h="5633084">
                  <a:moveTo>
                    <a:pt x="12908915" y="5319471"/>
                  </a:moveTo>
                  <a:lnTo>
                    <a:pt x="12904851" y="5284863"/>
                  </a:lnTo>
                  <a:lnTo>
                    <a:pt x="12904343" y="5250053"/>
                  </a:lnTo>
                  <a:lnTo>
                    <a:pt x="12830810" y="5251120"/>
                  </a:lnTo>
                  <a:lnTo>
                    <a:pt x="12831445" y="5289778"/>
                  </a:lnTo>
                  <a:lnTo>
                    <a:pt x="12836017" y="5328196"/>
                  </a:lnTo>
                  <a:lnTo>
                    <a:pt x="12908915" y="5319471"/>
                  </a:lnTo>
                  <a:close/>
                </a:path>
                <a:path w="12947015" h="5633084">
                  <a:moveTo>
                    <a:pt x="12946507" y="5632742"/>
                  </a:moveTo>
                  <a:lnTo>
                    <a:pt x="12936855" y="5552224"/>
                  </a:lnTo>
                  <a:lnTo>
                    <a:pt x="12903886" y="5556199"/>
                  </a:lnTo>
                  <a:lnTo>
                    <a:pt x="12870561" y="5553938"/>
                  </a:lnTo>
                  <a:lnTo>
                    <a:pt x="12870129" y="5560250"/>
                  </a:lnTo>
                  <a:lnTo>
                    <a:pt x="12863957" y="5560987"/>
                  </a:lnTo>
                  <a:lnTo>
                    <a:pt x="12867856" y="5593956"/>
                  </a:lnTo>
                  <a:lnTo>
                    <a:pt x="12865608" y="5627268"/>
                  </a:lnTo>
                  <a:lnTo>
                    <a:pt x="12907264" y="5630088"/>
                  </a:lnTo>
                  <a:lnTo>
                    <a:pt x="12946507" y="5632742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 descr=""/>
          <p:cNvSpPr txBox="1"/>
          <p:nvPr/>
        </p:nvSpPr>
        <p:spPr>
          <a:xfrm rot="5220000">
            <a:off x="13404361" y="7656539"/>
            <a:ext cx="873280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spc="-465" b="1">
                <a:latin typeface="Arial"/>
                <a:cs typeface="Arial"/>
              </a:rPr>
              <a:t>Ку</a:t>
            </a:r>
            <a:r>
              <a:rPr dirty="0" baseline="4629" sz="900" spc="-465" b="1">
                <a:latin typeface="Arial"/>
                <a:cs typeface="Arial"/>
              </a:rPr>
              <a:t>зн</a:t>
            </a:r>
            <a:r>
              <a:rPr dirty="0" baseline="4629" sz="900" spc="-465" b="1">
                <a:latin typeface="Arial"/>
                <a:cs typeface="Arial"/>
              </a:rPr>
              <a:t>еч</a:t>
            </a:r>
            <a:r>
              <a:rPr dirty="0" baseline="4629" sz="900" spc="-465" b="1">
                <a:latin typeface="Arial"/>
                <a:cs typeface="Arial"/>
              </a:rPr>
              <a:t>ный</a:t>
            </a:r>
            <a:r>
              <a:rPr dirty="0" baseline="4629" sz="900" spc="750" b="1">
                <a:latin typeface="Arial"/>
                <a:cs typeface="Arial"/>
              </a:rPr>
              <a:t> </a:t>
            </a:r>
            <a:r>
              <a:rPr dirty="0" sz="600" spc="-285" b="1">
                <a:latin typeface="Arial"/>
                <a:cs typeface="Arial"/>
              </a:rPr>
              <a:t>переулок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 rot="1740000">
            <a:off x="11040938" y="5789926"/>
            <a:ext cx="964405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b="1">
                <a:latin typeface="Arial"/>
                <a:cs typeface="Arial"/>
              </a:rPr>
              <a:t>Ул</a:t>
            </a:r>
            <a:r>
              <a:rPr dirty="0" sz="600" b="1">
                <a:latin typeface="Arial"/>
                <a:cs typeface="Arial"/>
              </a:rPr>
              <a:t>ица</a:t>
            </a:r>
            <a:r>
              <a:rPr dirty="0" sz="600" spc="10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Митрополитская</a:t>
            </a:r>
            <a:endParaRPr sz="600">
              <a:latin typeface="Arial"/>
              <a:cs typeface="Arial"/>
            </a:endParaRPr>
          </a:p>
        </p:txBody>
      </p:sp>
      <p:sp>
        <p:nvSpPr>
          <p:cNvPr id="57" name="object 57" descr=""/>
          <p:cNvSpPr txBox="1"/>
          <p:nvPr/>
        </p:nvSpPr>
        <p:spPr>
          <a:xfrm rot="18480000">
            <a:off x="4530397" y="5971571"/>
            <a:ext cx="575928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5" b="1">
                <a:latin typeface="Arial"/>
                <a:cs typeface="Arial"/>
              </a:rPr>
              <a:t>Артем</a:t>
            </a:r>
            <a:r>
              <a:rPr dirty="0" sz="600" spc="-285" b="1">
                <a:latin typeface="Arial"/>
                <a:cs typeface="Arial"/>
              </a:rPr>
              <a:t>а</a:t>
            </a:r>
            <a:r>
              <a:rPr dirty="0" sz="600" spc="500" b="1">
                <a:latin typeface="Arial"/>
                <a:cs typeface="Arial"/>
              </a:rPr>
              <a:t> </a:t>
            </a:r>
            <a:r>
              <a:rPr dirty="0" sz="600" spc="-254" b="1">
                <a:latin typeface="Arial"/>
                <a:cs typeface="Arial"/>
              </a:rPr>
              <a:t>ул</a:t>
            </a:r>
            <a:r>
              <a:rPr dirty="0" sz="600" spc="-254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58" name="object 58" descr=""/>
          <p:cNvSpPr txBox="1"/>
          <p:nvPr/>
        </p:nvSpPr>
        <p:spPr>
          <a:xfrm rot="1020000">
            <a:off x="8094645" y="6027286"/>
            <a:ext cx="719058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Пр</a:t>
            </a:r>
            <a:r>
              <a:rPr dirty="0" baseline="4629" sz="900" b="1">
                <a:latin typeface="Arial"/>
                <a:cs typeface="Arial"/>
              </a:rPr>
              <a:t>ос</a:t>
            </a:r>
            <a:r>
              <a:rPr dirty="0" baseline="4629" sz="900" b="1">
                <a:latin typeface="Arial"/>
                <a:cs typeface="Arial"/>
              </a:rPr>
              <a:t>пек</a:t>
            </a:r>
            <a:r>
              <a:rPr dirty="0" sz="600" b="1">
                <a:latin typeface="Arial"/>
                <a:cs typeface="Arial"/>
              </a:rPr>
              <a:t>т</a:t>
            </a:r>
            <a:r>
              <a:rPr dirty="0" sz="600" spc="20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Лен</a:t>
            </a:r>
            <a:r>
              <a:rPr dirty="0" sz="600" spc="-10" b="1">
                <a:latin typeface="Arial"/>
                <a:cs typeface="Arial"/>
              </a:rPr>
              <a:t>ина</a:t>
            </a:r>
            <a:endParaRPr sz="600">
              <a:latin typeface="Arial"/>
              <a:cs typeface="Arial"/>
            </a:endParaRPr>
          </a:p>
        </p:txBody>
      </p:sp>
      <p:sp>
        <p:nvSpPr>
          <p:cNvPr id="59" name="object 59" descr=""/>
          <p:cNvSpPr txBox="1"/>
          <p:nvPr/>
        </p:nvSpPr>
        <p:spPr>
          <a:xfrm rot="18720000">
            <a:off x="7020777" y="6102501"/>
            <a:ext cx="693176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5" b="1">
                <a:latin typeface="Arial"/>
                <a:cs typeface="Arial"/>
              </a:rPr>
              <a:t>Греч</a:t>
            </a:r>
            <a:r>
              <a:rPr dirty="0" sz="600" spc="-285" b="1">
                <a:latin typeface="Arial"/>
                <a:cs typeface="Arial"/>
              </a:rPr>
              <a:t>ес</a:t>
            </a:r>
            <a:r>
              <a:rPr dirty="0" sz="600" spc="-285" b="1">
                <a:latin typeface="Arial"/>
                <a:cs typeface="Arial"/>
              </a:rPr>
              <a:t>кая</a:t>
            </a:r>
            <a:r>
              <a:rPr dirty="0" sz="600" spc="500" b="1">
                <a:latin typeface="Arial"/>
                <a:cs typeface="Arial"/>
              </a:rPr>
              <a:t> </a:t>
            </a:r>
            <a:r>
              <a:rPr dirty="0" sz="600" spc="-254" b="1">
                <a:latin typeface="Arial"/>
                <a:cs typeface="Arial"/>
              </a:rPr>
              <a:t>ул</a:t>
            </a:r>
            <a:r>
              <a:rPr dirty="0" sz="600" spc="-254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 descr=""/>
          <p:cNvSpPr txBox="1"/>
          <p:nvPr/>
        </p:nvSpPr>
        <p:spPr>
          <a:xfrm rot="1740000">
            <a:off x="5033796" y="4351324"/>
            <a:ext cx="709588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b="1">
                <a:latin typeface="Arial"/>
                <a:cs typeface="Arial"/>
              </a:rPr>
              <a:t>Ул</a:t>
            </a:r>
            <a:r>
              <a:rPr dirty="0" sz="600" b="1">
                <a:latin typeface="Arial"/>
                <a:cs typeface="Arial"/>
              </a:rPr>
              <a:t>ица</a:t>
            </a:r>
            <a:r>
              <a:rPr dirty="0" sz="600" spc="10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Варганова</a:t>
            </a:r>
            <a:endParaRPr sz="600">
              <a:latin typeface="Arial"/>
              <a:cs typeface="Arial"/>
            </a:endParaRPr>
          </a:p>
        </p:txBody>
      </p:sp>
      <p:sp>
        <p:nvSpPr>
          <p:cNvPr id="61" name="object 61" descr=""/>
          <p:cNvSpPr txBox="1"/>
          <p:nvPr/>
        </p:nvSpPr>
        <p:spPr>
          <a:xfrm rot="840000">
            <a:off x="5529059" y="6229046"/>
            <a:ext cx="828377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Ге</a:t>
            </a:r>
            <a:r>
              <a:rPr dirty="0" baseline="4629" sz="900" b="1">
                <a:latin typeface="Arial"/>
                <a:cs typeface="Arial"/>
              </a:rPr>
              <a:t>оргиевс</a:t>
            </a:r>
            <a:r>
              <a:rPr dirty="0" sz="600" b="1">
                <a:latin typeface="Arial"/>
                <a:cs typeface="Arial"/>
              </a:rPr>
              <a:t>кая</a:t>
            </a:r>
            <a:r>
              <a:rPr dirty="0" sz="600" spc="240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62" name="object 62" descr=""/>
          <p:cNvSpPr txBox="1"/>
          <p:nvPr/>
        </p:nvSpPr>
        <p:spPr>
          <a:xfrm rot="19080000">
            <a:off x="8574541" y="6782453"/>
            <a:ext cx="959974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b="1">
                <a:latin typeface="Arial"/>
                <a:cs typeface="Arial"/>
              </a:rPr>
              <a:t>Ха</a:t>
            </a:r>
            <a:r>
              <a:rPr dirty="0" sz="600" b="1">
                <a:latin typeface="Arial"/>
                <a:cs typeface="Arial"/>
              </a:rPr>
              <a:t>рлампи</a:t>
            </a:r>
            <a:r>
              <a:rPr dirty="0" baseline="4629" sz="900" b="1">
                <a:latin typeface="Arial"/>
                <a:cs typeface="Arial"/>
              </a:rPr>
              <a:t>евская</a:t>
            </a:r>
            <a:r>
              <a:rPr dirty="0" baseline="4629" sz="900" spc="434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ул</a:t>
            </a:r>
            <a:r>
              <a:rPr dirty="0" baseline="4629" sz="900" spc="-15" b="1">
                <a:latin typeface="Arial"/>
                <a:cs typeface="Arial"/>
              </a:rPr>
              <a:t>ица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63" name="object 63" descr=""/>
          <p:cNvSpPr txBox="1"/>
          <p:nvPr/>
        </p:nvSpPr>
        <p:spPr>
          <a:xfrm rot="18480000">
            <a:off x="1160903" y="5078667"/>
            <a:ext cx="953011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5" b="1">
                <a:latin typeface="Arial"/>
                <a:cs typeface="Arial"/>
              </a:rPr>
              <a:t>Пр</a:t>
            </a:r>
            <a:r>
              <a:rPr dirty="0" sz="600" spc="-285" b="1">
                <a:latin typeface="Arial"/>
                <a:cs typeface="Arial"/>
              </a:rPr>
              <a:t>ос</a:t>
            </a:r>
            <a:r>
              <a:rPr dirty="0" sz="600" spc="-285" b="1">
                <a:latin typeface="Arial"/>
                <a:cs typeface="Arial"/>
              </a:rPr>
              <a:t>пек</a:t>
            </a:r>
            <a:r>
              <a:rPr dirty="0" sz="600" spc="-285" b="1">
                <a:latin typeface="Arial"/>
                <a:cs typeface="Arial"/>
              </a:rPr>
              <a:t>т</a:t>
            </a:r>
            <a:r>
              <a:rPr dirty="0" sz="600" spc="500" b="1">
                <a:latin typeface="Arial"/>
                <a:cs typeface="Arial"/>
              </a:rPr>
              <a:t> </a:t>
            </a:r>
            <a:r>
              <a:rPr dirty="0" sz="600" spc="-315" b="1">
                <a:latin typeface="Arial"/>
                <a:cs typeface="Arial"/>
              </a:rPr>
              <a:t>Мет</a:t>
            </a:r>
            <a:r>
              <a:rPr dirty="0" sz="600" spc="-315" b="1">
                <a:latin typeface="Arial"/>
                <a:cs typeface="Arial"/>
              </a:rPr>
              <a:t>а</a:t>
            </a:r>
            <a:r>
              <a:rPr dirty="0" sz="600" spc="-315" b="1">
                <a:latin typeface="Arial"/>
                <a:cs typeface="Arial"/>
              </a:rPr>
              <a:t>ллу</a:t>
            </a:r>
            <a:r>
              <a:rPr dirty="0" baseline="4629" sz="900" spc="-472" b="1">
                <a:latin typeface="Arial"/>
                <a:cs typeface="Arial"/>
              </a:rPr>
              <a:t>ргов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64" name="object 64" descr=""/>
          <p:cNvSpPr txBox="1"/>
          <p:nvPr/>
        </p:nvSpPr>
        <p:spPr>
          <a:xfrm rot="540000">
            <a:off x="2548781" y="4925644"/>
            <a:ext cx="980864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4629" sz="900" b="1">
                <a:latin typeface="Arial"/>
                <a:cs typeface="Arial"/>
              </a:rPr>
              <a:t>Ун</a:t>
            </a:r>
            <a:r>
              <a:rPr dirty="0" baseline="4629" sz="900" b="1">
                <a:latin typeface="Arial"/>
                <a:cs typeface="Arial"/>
              </a:rPr>
              <a:t>иверситетс</a:t>
            </a:r>
            <a:r>
              <a:rPr dirty="0" sz="600" b="1">
                <a:latin typeface="Arial"/>
                <a:cs typeface="Arial"/>
              </a:rPr>
              <a:t>кая</a:t>
            </a:r>
            <a:r>
              <a:rPr dirty="0" sz="600" spc="34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65" name="object 65" descr=""/>
          <p:cNvSpPr txBox="1"/>
          <p:nvPr/>
        </p:nvSpPr>
        <p:spPr>
          <a:xfrm rot="1080000">
            <a:off x="3836521" y="4625914"/>
            <a:ext cx="720321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baseline="9259" sz="900" b="1">
                <a:latin typeface="Arial"/>
                <a:cs typeface="Arial"/>
              </a:rPr>
              <a:t>Пр</a:t>
            </a:r>
            <a:r>
              <a:rPr dirty="0" baseline="9259" sz="900" b="1">
                <a:latin typeface="Arial"/>
                <a:cs typeface="Arial"/>
              </a:rPr>
              <a:t>о</a:t>
            </a:r>
            <a:r>
              <a:rPr dirty="0" baseline="4629" sz="900" b="1">
                <a:latin typeface="Arial"/>
                <a:cs typeface="Arial"/>
              </a:rPr>
              <a:t>с</a:t>
            </a:r>
            <a:r>
              <a:rPr dirty="0" baseline="4629" sz="900" b="1">
                <a:latin typeface="Arial"/>
                <a:cs typeface="Arial"/>
              </a:rPr>
              <a:t>пек</a:t>
            </a:r>
            <a:r>
              <a:rPr dirty="0" baseline="4629" sz="900" b="1">
                <a:latin typeface="Arial"/>
                <a:cs typeface="Arial"/>
              </a:rPr>
              <a:t>т</a:t>
            </a:r>
            <a:r>
              <a:rPr dirty="0" baseline="4629" sz="900" spc="232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Ле</a:t>
            </a:r>
            <a:r>
              <a:rPr dirty="0" sz="600" spc="-10" b="1">
                <a:latin typeface="Arial"/>
                <a:cs typeface="Arial"/>
              </a:rPr>
              <a:t>н</a:t>
            </a:r>
            <a:r>
              <a:rPr dirty="0" sz="600" spc="-10" b="1">
                <a:latin typeface="Arial"/>
                <a:cs typeface="Arial"/>
              </a:rPr>
              <a:t>ина</a:t>
            </a:r>
            <a:endParaRPr sz="600">
              <a:latin typeface="Arial"/>
              <a:cs typeface="Arial"/>
            </a:endParaRPr>
          </a:p>
        </p:txBody>
      </p:sp>
      <p:sp>
        <p:nvSpPr>
          <p:cNvPr id="66" name="object 66" descr=""/>
          <p:cNvSpPr txBox="1"/>
          <p:nvPr/>
        </p:nvSpPr>
        <p:spPr>
          <a:xfrm rot="19320000">
            <a:off x="10595671" y="7203688"/>
            <a:ext cx="650905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b="1">
                <a:latin typeface="Arial"/>
                <a:cs typeface="Arial"/>
              </a:rPr>
              <a:t>То</a:t>
            </a:r>
            <a:r>
              <a:rPr dirty="0" sz="600" b="1">
                <a:latin typeface="Arial"/>
                <a:cs typeface="Arial"/>
              </a:rPr>
              <a:t>рговая</a:t>
            </a:r>
            <a:r>
              <a:rPr dirty="0" sz="600" spc="145" b="1">
                <a:latin typeface="Arial"/>
                <a:cs typeface="Arial"/>
              </a:rPr>
              <a:t> </a:t>
            </a:r>
            <a:r>
              <a:rPr dirty="0" baseline="4629" sz="900" spc="-15" b="1">
                <a:latin typeface="Arial"/>
                <a:cs typeface="Arial"/>
              </a:rPr>
              <a:t>ул</a:t>
            </a:r>
            <a:r>
              <a:rPr dirty="0" baseline="4629" sz="900" spc="-15" b="1">
                <a:latin typeface="Arial"/>
                <a:cs typeface="Arial"/>
              </a:rPr>
              <a:t>ица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67" name="object 67" descr=""/>
          <p:cNvSpPr txBox="1"/>
          <p:nvPr/>
        </p:nvSpPr>
        <p:spPr>
          <a:xfrm rot="18720000">
            <a:off x="11355725" y="7504368"/>
            <a:ext cx="609303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80" b="1">
                <a:latin typeface="Arial"/>
                <a:cs typeface="Arial"/>
              </a:rPr>
              <a:t>З</a:t>
            </a:r>
            <a:r>
              <a:rPr dirty="0" sz="600" spc="-280" b="1">
                <a:latin typeface="Arial"/>
                <a:cs typeface="Arial"/>
              </a:rPr>
              <a:t>емская</a:t>
            </a:r>
            <a:r>
              <a:rPr dirty="0" sz="600" spc="500" b="1">
                <a:latin typeface="Arial"/>
                <a:cs typeface="Arial"/>
              </a:rPr>
              <a:t> </a:t>
            </a:r>
            <a:r>
              <a:rPr dirty="0" sz="600" spc="-254" b="1">
                <a:latin typeface="Arial"/>
                <a:cs typeface="Arial"/>
              </a:rPr>
              <a:t>ул</a:t>
            </a:r>
            <a:r>
              <a:rPr dirty="0" sz="600" spc="-254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68" name="object 68" descr=""/>
          <p:cNvSpPr txBox="1"/>
          <p:nvPr/>
        </p:nvSpPr>
        <p:spPr>
          <a:xfrm rot="18240000">
            <a:off x="2618564" y="5775125"/>
            <a:ext cx="652797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265" b="1">
                <a:latin typeface="Arial"/>
                <a:cs typeface="Arial"/>
              </a:rPr>
              <a:t>Ул</a:t>
            </a:r>
            <a:r>
              <a:rPr dirty="0" sz="600" spc="-265" b="1">
                <a:latin typeface="Arial"/>
                <a:cs typeface="Arial"/>
              </a:rPr>
              <a:t>ица</a:t>
            </a:r>
            <a:r>
              <a:rPr dirty="0" sz="600" spc="500" b="1">
                <a:latin typeface="Arial"/>
                <a:cs typeface="Arial"/>
              </a:rPr>
              <a:t> </a:t>
            </a:r>
            <a:r>
              <a:rPr dirty="0" baseline="4629" sz="900" spc="-434" b="1">
                <a:latin typeface="Arial"/>
                <a:cs typeface="Arial"/>
              </a:rPr>
              <a:t>Энгельса</a:t>
            </a:r>
            <a:endParaRPr baseline="4629" sz="900">
              <a:latin typeface="Arial"/>
              <a:cs typeface="Arial"/>
            </a:endParaRPr>
          </a:p>
        </p:txBody>
      </p:sp>
      <p:sp>
        <p:nvSpPr>
          <p:cNvPr id="69" name="object 69" descr=""/>
          <p:cNvSpPr txBox="1"/>
          <p:nvPr/>
        </p:nvSpPr>
        <p:spPr>
          <a:xfrm rot="20400000">
            <a:off x="6058282" y="3492715"/>
            <a:ext cx="614344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b="1">
                <a:latin typeface="Arial"/>
                <a:cs typeface="Arial"/>
              </a:rPr>
              <a:t>Ул</a:t>
            </a:r>
            <a:r>
              <a:rPr dirty="0" sz="600" b="1">
                <a:latin typeface="Arial"/>
                <a:cs typeface="Arial"/>
              </a:rPr>
              <a:t>ица</a:t>
            </a:r>
            <a:r>
              <a:rPr dirty="0" sz="600" spc="9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Са</a:t>
            </a:r>
            <a:r>
              <a:rPr dirty="0" sz="600" spc="-10" b="1">
                <a:latin typeface="Arial"/>
                <a:cs typeface="Arial"/>
              </a:rPr>
              <a:t>вчука</a:t>
            </a:r>
            <a:endParaRPr sz="600">
              <a:latin typeface="Arial"/>
              <a:cs typeface="Arial"/>
            </a:endParaRPr>
          </a:p>
        </p:txBody>
      </p:sp>
      <p:sp>
        <p:nvSpPr>
          <p:cNvPr id="70" name="object 70" descr=""/>
          <p:cNvSpPr txBox="1"/>
          <p:nvPr/>
        </p:nvSpPr>
        <p:spPr>
          <a:xfrm rot="780000">
            <a:off x="4081986" y="6698414"/>
            <a:ext cx="792974" cy="76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b="1">
                <a:latin typeface="Arial"/>
                <a:cs typeface="Arial"/>
              </a:rPr>
              <a:t>Итал</a:t>
            </a:r>
            <a:r>
              <a:rPr dirty="0" sz="600" b="1">
                <a:latin typeface="Arial"/>
                <a:cs typeface="Arial"/>
              </a:rPr>
              <a:t>ьянс</a:t>
            </a:r>
            <a:r>
              <a:rPr dirty="0" sz="600" b="1">
                <a:latin typeface="Arial"/>
                <a:cs typeface="Arial"/>
              </a:rPr>
              <a:t>кая</a:t>
            </a:r>
            <a:r>
              <a:rPr dirty="0" sz="600" spc="215" b="1">
                <a:latin typeface="Arial"/>
                <a:cs typeface="Arial"/>
              </a:rPr>
              <a:t> </a:t>
            </a:r>
            <a:r>
              <a:rPr dirty="0" sz="600" spc="-10" b="1">
                <a:latin typeface="Arial"/>
                <a:cs typeface="Arial"/>
              </a:rPr>
              <a:t>ул</a:t>
            </a:r>
            <a:r>
              <a:rPr dirty="0" sz="600" spc="-10" b="1">
                <a:latin typeface="Arial"/>
                <a:cs typeface="Arial"/>
              </a:rPr>
              <a:t>ица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784158" y="9433309"/>
            <a:ext cx="400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135">
                <a:latin typeface="Lucida Sans Unicode"/>
                <a:cs typeface="Lucida Sans Unicode"/>
              </a:rPr>
              <a:t>1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784158" y="9560304"/>
            <a:ext cx="5784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 1,59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948246" y="9781264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783141" y="9636508"/>
            <a:ext cx="130111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15,65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75" name="object 75" descr=""/>
          <p:cNvGrpSpPr/>
          <p:nvPr/>
        </p:nvGrpSpPr>
        <p:grpSpPr>
          <a:xfrm>
            <a:off x="569455" y="1363738"/>
            <a:ext cx="1548765" cy="8496300"/>
            <a:chOff x="569455" y="1363738"/>
            <a:chExt cx="1548765" cy="8496300"/>
          </a:xfrm>
        </p:grpSpPr>
        <p:pic>
          <p:nvPicPr>
            <p:cNvPr id="76" name="object 7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9455" y="1363738"/>
              <a:ext cx="1319834" cy="492315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737298" y="9415526"/>
              <a:ext cx="1380490" cy="444500"/>
            </a:xfrm>
            <a:custGeom>
              <a:avLst/>
              <a:gdLst/>
              <a:ahLst/>
              <a:cxnLst/>
              <a:rect l="l" t="t" r="r" b="b"/>
              <a:pathLst>
                <a:path w="1380489" h="444500">
                  <a:moveTo>
                    <a:pt x="1380490" y="0"/>
                  </a:moveTo>
                  <a:lnTo>
                    <a:pt x="1371600" y="0"/>
                  </a:lnTo>
                  <a:lnTo>
                    <a:pt x="1371600" y="9525"/>
                  </a:lnTo>
                  <a:lnTo>
                    <a:pt x="1371600" y="434467"/>
                  </a:lnTo>
                  <a:lnTo>
                    <a:pt x="10160" y="434467"/>
                  </a:lnTo>
                  <a:lnTo>
                    <a:pt x="10160" y="9525"/>
                  </a:lnTo>
                  <a:lnTo>
                    <a:pt x="1371600" y="9525"/>
                  </a:lnTo>
                  <a:lnTo>
                    <a:pt x="137160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43992"/>
                  </a:lnTo>
                  <a:lnTo>
                    <a:pt x="5080" y="443992"/>
                  </a:lnTo>
                  <a:lnTo>
                    <a:pt x="10160" y="443992"/>
                  </a:lnTo>
                  <a:lnTo>
                    <a:pt x="1371600" y="443992"/>
                  </a:lnTo>
                  <a:lnTo>
                    <a:pt x="1380490" y="443992"/>
                  </a:lnTo>
                  <a:lnTo>
                    <a:pt x="1380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 descr=""/>
          <p:cNvSpPr txBox="1"/>
          <p:nvPr/>
        </p:nvSpPr>
        <p:spPr>
          <a:xfrm>
            <a:off x="598535" y="1342190"/>
            <a:ext cx="596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2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0,21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7470">
              <a:lnSpc>
                <a:spcPts val="37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762624" y="1690145"/>
            <a:ext cx="2470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597519" y="1596186"/>
            <a:ext cx="12471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3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2,41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81" name="object 81" descr=""/>
          <p:cNvGrpSpPr/>
          <p:nvPr/>
        </p:nvGrpSpPr>
        <p:grpSpPr>
          <a:xfrm>
            <a:off x="564375" y="1358976"/>
            <a:ext cx="4465320" cy="1392555"/>
            <a:chOff x="564375" y="1358976"/>
            <a:chExt cx="4465320" cy="1392555"/>
          </a:xfrm>
        </p:grpSpPr>
        <p:sp>
          <p:nvSpPr>
            <p:cNvPr id="82" name="object 82" descr=""/>
            <p:cNvSpPr/>
            <p:nvPr/>
          </p:nvSpPr>
          <p:spPr>
            <a:xfrm>
              <a:off x="564375" y="1358975"/>
              <a:ext cx="1329690" cy="502284"/>
            </a:xfrm>
            <a:custGeom>
              <a:avLst/>
              <a:gdLst/>
              <a:ahLst/>
              <a:cxnLst/>
              <a:rect l="l" t="t" r="r" b="b"/>
              <a:pathLst>
                <a:path w="1329689" h="502285">
                  <a:moveTo>
                    <a:pt x="1329690" y="0"/>
                  </a:moveTo>
                  <a:lnTo>
                    <a:pt x="1319530" y="0"/>
                  </a:lnTo>
                  <a:lnTo>
                    <a:pt x="1319530" y="9525"/>
                  </a:lnTo>
                  <a:lnTo>
                    <a:pt x="1319530" y="492315"/>
                  </a:lnTo>
                  <a:lnTo>
                    <a:pt x="10160" y="492315"/>
                  </a:lnTo>
                  <a:lnTo>
                    <a:pt x="10160" y="9525"/>
                  </a:lnTo>
                  <a:lnTo>
                    <a:pt x="1319530" y="9525"/>
                  </a:lnTo>
                  <a:lnTo>
                    <a:pt x="131953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501840"/>
                  </a:lnTo>
                  <a:lnTo>
                    <a:pt x="5080" y="501840"/>
                  </a:lnTo>
                  <a:lnTo>
                    <a:pt x="10160" y="501840"/>
                  </a:lnTo>
                  <a:lnTo>
                    <a:pt x="1319530" y="501840"/>
                  </a:lnTo>
                  <a:lnTo>
                    <a:pt x="1329690" y="501840"/>
                  </a:lnTo>
                  <a:lnTo>
                    <a:pt x="1329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623525" y="2322182"/>
              <a:ext cx="1405648" cy="429336"/>
            </a:xfrm>
            <a:prstGeom prst="rect">
              <a:avLst/>
            </a:prstGeom>
          </p:spPr>
        </p:pic>
      </p:grpSp>
      <p:sp>
        <p:nvSpPr>
          <p:cNvPr id="84" name="object 84" descr=""/>
          <p:cNvSpPr txBox="1"/>
          <p:nvPr/>
        </p:nvSpPr>
        <p:spPr>
          <a:xfrm>
            <a:off x="3665296" y="2332638"/>
            <a:ext cx="42290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3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3665296" y="2459633"/>
            <a:ext cx="5791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 1,29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3829380" y="2680593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3664285" y="2535824"/>
            <a:ext cx="130873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12,60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12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88" name="object 88" descr=""/>
          <p:cNvGrpSpPr/>
          <p:nvPr/>
        </p:nvGrpSpPr>
        <p:grpSpPr>
          <a:xfrm>
            <a:off x="3618445" y="1856892"/>
            <a:ext cx="2753360" cy="1971675"/>
            <a:chOff x="3618445" y="1856892"/>
            <a:chExt cx="2753360" cy="1971675"/>
          </a:xfrm>
        </p:grpSpPr>
        <p:sp>
          <p:nvSpPr>
            <p:cNvPr id="89" name="object 89" descr=""/>
            <p:cNvSpPr/>
            <p:nvPr/>
          </p:nvSpPr>
          <p:spPr>
            <a:xfrm>
              <a:off x="3618445" y="1880526"/>
              <a:ext cx="2729230" cy="1910080"/>
            </a:xfrm>
            <a:custGeom>
              <a:avLst/>
              <a:gdLst/>
              <a:ahLst/>
              <a:cxnLst/>
              <a:rect l="l" t="t" r="r" b="b"/>
              <a:pathLst>
                <a:path w="2729229" h="1910079">
                  <a:moveTo>
                    <a:pt x="1416050" y="436892"/>
                  </a:moveTo>
                  <a:lnTo>
                    <a:pt x="1405890" y="436892"/>
                  </a:lnTo>
                  <a:lnTo>
                    <a:pt x="1405890" y="446417"/>
                  </a:lnTo>
                  <a:lnTo>
                    <a:pt x="1405890" y="866216"/>
                  </a:lnTo>
                  <a:lnTo>
                    <a:pt x="10160" y="866216"/>
                  </a:lnTo>
                  <a:lnTo>
                    <a:pt x="10160" y="446417"/>
                  </a:lnTo>
                  <a:lnTo>
                    <a:pt x="1405890" y="446417"/>
                  </a:lnTo>
                  <a:lnTo>
                    <a:pt x="1405890" y="436892"/>
                  </a:lnTo>
                  <a:lnTo>
                    <a:pt x="10160" y="436892"/>
                  </a:lnTo>
                  <a:lnTo>
                    <a:pt x="0" y="436892"/>
                  </a:lnTo>
                  <a:lnTo>
                    <a:pt x="0" y="441655"/>
                  </a:lnTo>
                  <a:lnTo>
                    <a:pt x="0" y="875741"/>
                  </a:lnTo>
                  <a:lnTo>
                    <a:pt x="5080" y="875741"/>
                  </a:lnTo>
                  <a:lnTo>
                    <a:pt x="10160" y="875741"/>
                  </a:lnTo>
                  <a:lnTo>
                    <a:pt x="1405890" y="875741"/>
                  </a:lnTo>
                  <a:lnTo>
                    <a:pt x="1416050" y="875741"/>
                  </a:lnTo>
                  <a:lnTo>
                    <a:pt x="1416050" y="436892"/>
                  </a:lnTo>
                  <a:close/>
                </a:path>
                <a:path w="2729229" h="1910079">
                  <a:moveTo>
                    <a:pt x="2728836" y="593826"/>
                  </a:moveTo>
                  <a:lnTo>
                    <a:pt x="1452613" y="580669"/>
                  </a:lnTo>
                  <a:lnTo>
                    <a:pt x="1447850" y="0"/>
                  </a:lnTo>
                  <a:lnTo>
                    <a:pt x="1438325" y="76"/>
                  </a:lnTo>
                  <a:lnTo>
                    <a:pt x="1443164" y="590092"/>
                  </a:lnTo>
                  <a:lnTo>
                    <a:pt x="2719247" y="603250"/>
                  </a:lnTo>
                  <a:lnTo>
                    <a:pt x="2710065" y="1909826"/>
                  </a:lnTo>
                  <a:lnTo>
                    <a:pt x="2719590" y="1909902"/>
                  </a:lnTo>
                  <a:lnTo>
                    <a:pt x="2728836" y="5938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295174" y="3752291"/>
              <a:ext cx="76200" cy="76200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630167" y="1856892"/>
              <a:ext cx="1431404" cy="429336"/>
            </a:xfrm>
            <a:prstGeom prst="rect">
              <a:avLst/>
            </a:prstGeom>
          </p:spPr>
        </p:pic>
        <p:sp>
          <p:nvSpPr>
            <p:cNvPr id="92" name="object 92" descr=""/>
            <p:cNvSpPr/>
            <p:nvPr/>
          </p:nvSpPr>
          <p:spPr>
            <a:xfrm>
              <a:off x="5056771" y="1880564"/>
              <a:ext cx="5080" cy="405765"/>
            </a:xfrm>
            <a:custGeom>
              <a:avLst/>
              <a:gdLst/>
              <a:ahLst/>
              <a:cxnLst/>
              <a:rect l="l" t="t" r="r" b="b"/>
              <a:pathLst>
                <a:path w="5079" h="405764">
                  <a:moveTo>
                    <a:pt x="4800" y="0"/>
                  </a:moveTo>
                  <a:lnTo>
                    <a:pt x="0" y="38"/>
                  </a:lnTo>
                  <a:lnTo>
                    <a:pt x="3327" y="405663"/>
                  </a:lnTo>
                  <a:lnTo>
                    <a:pt x="4800" y="405663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3" name="object 93" descr=""/>
          <p:cNvSpPr txBox="1"/>
          <p:nvPr/>
        </p:nvSpPr>
        <p:spPr>
          <a:xfrm>
            <a:off x="3671938" y="1867348"/>
            <a:ext cx="42925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4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3671938" y="1994343"/>
            <a:ext cx="5772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1,70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3836022" y="2215315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3670927" y="2070546"/>
            <a:ext cx="130111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15,28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97" name="object 97" descr=""/>
          <p:cNvGrpSpPr/>
          <p:nvPr/>
        </p:nvGrpSpPr>
        <p:grpSpPr>
          <a:xfrm>
            <a:off x="3625088" y="1357134"/>
            <a:ext cx="3942079" cy="3408045"/>
            <a:chOff x="3625088" y="1357134"/>
            <a:chExt cx="3942079" cy="3408045"/>
          </a:xfrm>
        </p:grpSpPr>
        <p:sp>
          <p:nvSpPr>
            <p:cNvPr id="98" name="object 98" descr=""/>
            <p:cNvSpPr/>
            <p:nvPr/>
          </p:nvSpPr>
          <p:spPr>
            <a:xfrm>
              <a:off x="3625088" y="1805749"/>
              <a:ext cx="3908425" cy="2921635"/>
            </a:xfrm>
            <a:custGeom>
              <a:avLst/>
              <a:gdLst/>
              <a:ahLst/>
              <a:cxnLst/>
              <a:rect l="l" t="t" r="r" b="b"/>
              <a:pathLst>
                <a:path w="3908425" h="2921635">
                  <a:moveTo>
                    <a:pt x="1441450" y="46380"/>
                  </a:moveTo>
                  <a:lnTo>
                    <a:pt x="1431290" y="46380"/>
                  </a:lnTo>
                  <a:lnTo>
                    <a:pt x="1431290" y="55905"/>
                  </a:lnTo>
                  <a:lnTo>
                    <a:pt x="1431290" y="475716"/>
                  </a:lnTo>
                  <a:lnTo>
                    <a:pt x="10160" y="475716"/>
                  </a:lnTo>
                  <a:lnTo>
                    <a:pt x="10160" y="55905"/>
                  </a:lnTo>
                  <a:lnTo>
                    <a:pt x="1431290" y="55905"/>
                  </a:lnTo>
                  <a:lnTo>
                    <a:pt x="1431290" y="46380"/>
                  </a:lnTo>
                  <a:lnTo>
                    <a:pt x="10160" y="46380"/>
                  </a:lnTo>
                  <a:lnTo>
                    <a:pt x="0" y="46380"/>
                  </a:lnTo>
                  <a:lnTo>
                    <a:pt x="0" y="51142"/>
                  </a:lnTo>
                  <a:lnTo>
                    <a:pt x="0" y="485241"/>
                  </a:lnTo>
                  <a:lnTo>
                    <a:pt x="5080" y="485241"/>
                  </a:lnTo>
                  <a:lnTo>
                    <a:pt x="10160" y="485241"/>
                  </a:lnTo>
                  <a:lnTo>
                    <a:pt x="1431290" y="485241"/>
                  </a:lnTo>
                  <a:lnTo>
                    <a:pt x="1441450" y="485241"/>
                  </a:lnTo>
                  <a:lnTo>
                    <a:pt x="1441450" y="46380"/>
                  </a:lnTo>
                  <a:close/>
                </a:path>
                <a:path w="3908425" h="2921635">
                  <a:moveTo>
                    <a:pt x="3908336" y="2921165"/>
                  </a:moveTo>
                  <a:lnTo>
                    <a:pt x="3888524" y="0"/>
                  </a:lnTo>
                  <a:lnTo>
                    <a:pt x="3878999" y="63"/>
                  </a:lnTo>
                  <a:lnTo>
                    <a:pt x="3898811" y="2921228"/>
                  </a:lnTo>
                  <a:lnTo>
                    <a:pt x="3908336" y="29211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490561" y="4688852"/>
              <a:ext cx="76200" cy="76200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086259" y="1357134"/>
              <a:ext cx="1422120" cy="451015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7504087" y="1805774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4292" y="0"/>
                  </a:moveTo>
                  <a:lnTo>
                    <a:pt x="0" y="38"/>
                  </a:lnTo>
                  <a:lnTo>
                    <a:pt x="12" y="2374"/>
                  </a:lnTo>
                  <a:lnTo>
                    <a:pt x="4292" y="2374"/>
                  </a:lnTo>
                  <a:lnTo>
                    <a:pt x="429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 descr=""/>
          <p:cNvSpPr txBox="1"/>
          <p:nvPr/>
        </p:nvSpPr>
        <p:spPr>
          <a:xfrm>
            <a:off x="6128042" y="1378436"/>
            <a:ext cx="42290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5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6128042" y="1505431"/>
            <a:ext cx="6165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65">
                <a:latin typeface="Arial"/>
                <a:cs typeface="Arial"/>
              </a:rPr>
              <a:t>0,99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6292126" y="1726390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05" name="object 105" descr=""/>
          <p:cNvSpPr txBox="1"/>
          <p:nvPr/>
        </p:nvSpPr>
        <p:spPr>
          <a:xfrm>
            <a:off x="6127018" y="1581622"/>
            <a:ext cx="130873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15,64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13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06" name="object 106" descr=""/>
          <p:cNvGrpSpPr/>
          <p:nvPr/>
        </p:nvGrpSpPr>
        <p:grpSpPr>
          <a:xfrm>
            <a:off x="6081179" y="1352372"/>
            <a:ext cx="3409315" cy="3135630"/>
            <a:chOff x="6081179" y="1352372"/>
            <a:chExt cx="3409315" cy="3135630"/>
          </a:xfrm>
        </p:grpSpPr>
        <p:sp>
          <p:nvSpPr>
            <p:cNvPr id="107" name="object 107" descr=""/>
            <p:cNvSpPr/>
            <p:nvPr/>
          </p:nvSpPr>
          <p:spPr>
            <a:xfrm>
              <a:off x="6081179" y="1352371"/>
              <a:ext cx="1749425" cy="3097530"/>
            </a:xfrm>
            <a:custGeom>
              <a:avLst/>
              <a:gdLst/>
              <a:ahLst/>
              <a:cxnLst/>
              <a:rect l="l" t="t" r="r" b="b"/>
              <a:pathLst>
                <a:path w="1749425" h="3097529">
                  <a:moveTo>
                    <a:pt x="1432560" y="0"/>
                  </a:moveTo>
                  <a:lnTo>
                    <a:pt x="1422400" y="0"/>
                  </a:lnTo>
                  <a:lnTo>
                    <a:pt x="1422400" y="9525"/>
                  </a:lnTo>
                  <a:lnTo>
                    <a:pt x="1422400" y="451015"/>
                  </a:lnTo>
                  <a:lnTo>
                    <a:pt x="10160" y="451015"/>
                  </a:lnTo>
                  <a:lnTo>
                    <a:pt x="10160" y="9525"/>
                  </a:lnTo>
                  <a:lnTo>
                    <a:pt x="1422400" y="9525"/>
                  </a:lnTo>
                  <a:lnTo>
                    <a:pt x="142240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60540"/>
                  </a:lnTo>
                  <a:lnTo>
                    <a:pt x="5080" y="460540"/>
                  </a:lnTo>
                  <a:lnTo>
                    <a:pt x="10160" y="460540"/>
                  </a:lnTo>
                  <a:lnTo>
                    <a:pt x="1422400" y="460540"/>
                  </a:lnTo>
                  <a:lnTo>
                    <a:pt x="1432560" y="460540"/>
                  </a:lnTo>
                  <a:lnTo>
                    <a:pt x="1432560" y="0"/>
                  </a:lnTo>
                  <a:close/>
                </a:path>
                <a:path w="1749425" h="3097529">
                  <a:moveTo>
                    <a:pt x="1749094" y="401802"/>
                  </a:moveTo>
                  <a:lnTo>
                    <a:pt x="1739582" y="401789"/>
                  </a:lnTo>
                  <a:lnTo>
                    <a:pt x="1735137" y="3097492"/>
                  </a:lnTo>
                  <a:lnTo>
                    <a:pt x="1744662" y="3097504"/>
                  </a:lnTo>
                  <a:lnTo>
                    <a:pt x="1749094" y="4018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782991" y="4411776"/>
              <a:ext cx="76187" cy="76187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826082" y="1363713"/>
              <a:ext cx="1664144" cy="434911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7826083" y="1754161"/>
              <a:ext cx="4445" cy="45085"/>
            </a:xfrm>
            <a:custGeom>
              <a:avLst/>
              <a:gdLst/>
              <a:ahLst/>
              <a:cxnLst/>
              <a:rect l="l" t="t" r="r" b="b"/>
              <a:pathLst>
                <a:path w="4445" h="45085">
                  <a:moveTo>
                    <a:pt x="4191" y="12"/>
                  </a:moveTo>
                  <a:lnTo>
                    <a:pt x="0" y="0"/>
                  </a:lnTo>
                  <a:lnTo>
                    <a:pt x="0" y="44462"/>
                  </a:lnTo>
                  <a:lnTo>
                    <a:pt x="4127" y="44462"/>
                  </a:lnTo>
                  <a:lnTo>
                    <a:pt x="4191" y="12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1" name="object 111" descr=""/>
          <p:cNvSpPr txBox="1"/>
          <p:nvPr/>
        </p:nvSpPr>
        <p:spPr>
          <a:xfrm>
            <a:off x="7867854" y="1376963"/>
            <a:ext cx="4267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6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12" name="object 112" descr=""/>
          <p:cNvSpPr txBox="1"/>
          <p:nvPr/>
        </p:nvSpPr>
        <p:spPr>
          <a:xfrm>
            <a:off x="7867854" y="1503958"/>
            <a:ext cx="5949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409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2,79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13" name="object 113" descr=""/>
          <p:cNvSpPr txBox="1"/>
          <p:nvPr/>
        </p:nvSpPr>
        <p:spPr>
          <a:xfrm>
            <a:off x="8031950" y="1724918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14" name="object 114" descr=""/>
          <p:cNvSpPr txBox="1"/>
          <p:nvPr/>
        </p:nvSpPr>
        <p:spPr>
          <a:xfrm>
            <a:off x="7866842" y="1580149"/>
            <a:ext cx="131000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30,81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12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15" name="object 115" descr=""/>
          <p:cNvGrpSpPr/>
          <p:nvPr/>
        </p:nvGrpSpPr>
        <p:grpSpPr>
          <a:xfrm>
            <a:off x="7821003" y="1358950"/>
            <a:ext cx="3768090" cy="3181985"/>
            <a:chOff x="7821003" y="1358950"/>
            <a:chExt cx="3768090" cy="3181985"/>
          </a:xfrm>
        </p:grpSpPr>
        <p:sp>
          <p:nvSpPr>
            <p:cNvPr id="116" name="object 116" descr=""/>
            <p:cNvSpPr/>
            <p:nvPr/>
          </p:nvSpPr>
          <p:spPr>
            <a:xfrm>
              <a:off x="7821003" y="1358950"/>
              <a:ext cx="1673860" cy="444500"/>
            </a:xfrm>
            <a:custGeom>
              <a:avLst/>
              <a:gdLst/>
              <a:ahLst/>
              <a:cxnLst/>
              <a:rect l="l" t="t" r="r" b="b"/>
              <a:pathLst>
                <a:path w="1673859" h="444500">
                  <a:moveTo>
                    <a:pt x="1673860" y="0"/>
                  </a:moveTo>
                  <a:lnTo>
                    <a:pt x="1664970" y="0"/>
                  </a:lnTo>
                  <a:lnTo>
                    <a:pt x="1664970" y="9525"/>
                  </a:lnTo>
                  <a:lnTo>
                    <a:pt x="1664970" y="434911"/>
                  </a:lnTo>
                  <a:lnTo>
                    <a:pt x="10160" y="434911"/>
                  </a:lnTo>
                  <a:lnTo>
                    <a:pt x="10160" y="9525"/>
                  </a:lnTo>
                  <a:lnTo>
                    <a:pt x="1664970" y="9525"/>
                  </a:lnTo>
                  <a:lnTo>
                    <a:pt x="166497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44436"/>
                  </a:lnTo>
                  <a:lnTo>
                    <a:pt x="5080" y="444436"/>
                  </a:lnTo>
                  <a:lnTo>
                    <a:pt x="10160" y="444436"/>
                  </a:lnTo>
                  <a:lnTo>
                    <a:pt x="1664970" y="444436"/>
                  </a:lnTo>
                  <a:lnTo>
                    <a:pt x="1673860" y="444436"/>
                  </a:lnTo>
                  <a:lnTo>
                    <a:pt x="1673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060546" y="4077233"/>
              <a:ext cx="1528356" cy="463677"/>
            </a:xfrm>
            <a:prstGeom prst="rect">
              <a:avLst/>
            </a:prstGeom>
          </p:spPr>
        </p:pic>
      </p:grpSp>
      <p:sp>
        <p:nvSpPr>
          <p:cNvPr id="118" name="object 118" descr=""/>
          <p:cNvSpPr txBox="1"/>
          <p:nvPr/>
        </p:nvSpPr>
        <p:spPr>
          <a:xfrm>
            <a:off x="10102329" y="4104859"/>
            <a:ext cx="421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7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19" name="object 119" descr=""/>
          <p:cNvSpPr txBox="1"/>
          <p:nvPr/>
        </p:nvSpPr>
        <p:spPr>
          <a:xfrm>
            <a:off x="10102329" y="4231854"/>
            <a:ext cx="589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9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1,04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10266426" y="4452814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21" name="object 121" descr=""/>
          <p:cNvSpPr txBox="1"/>
          <p:nvPr/>
        </p:nvSpPr>
        <p:spPr>
          <a:xfrm>
            <a:off x="10101318" y="4308058"/>
            <a:ext cx="131508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10,49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22" name="object 122" descr=""/>
          <p:cNvGrpSpPr/>
          <p:nvPr/>
        </p:nvGrpSpPr>
        <p:grpSpPr>
          <a:xfrm>
            <a:off x="9436239" y="3471011"/>
            <a:ext cx="2157730" cy="2413635"/>
            <a:chOff x="9436239" y="3471011"/>
            <a:chExt cx="2157730" cy="2413635"/>
          </a:xfrm>
        </p:grpSpPr>
        <p:sp>
          <p:nvSpPr>
            <p:cNvPr id="123" name="object 123" descr=""/>
            <p:cNvSpPr/>
            <p:nvPr/>
          </p:nvSpPr>
          <p:spPr>
            <a:xfrm>
              <a:off x="10055479" y="4072470"/>
              <a:ext cx="1537970" cy="1405890"/>
            </a:xfrm>
            <a:custGeom>
              <a:avLst/>
              <a:gdLst/>
              <a:ahLst/>
              <a:cxnLst/>
              <a:rect l="l" t="t" r="r" b="b"/>
              <a:pathLst>
                <a:path w="1537970" h="1405889">
                  <a:moveTo>
                    <a:pt x="1537970" y="0"/>
                  </a:moveTo>
                  <a:lnTo>
                    <a:pt x="1529080" y="0"/>
                  </a:lnTo>
                  <a:lnTo>
                    <a:pt x="1529080" y="9525"/>
                  </a:lnTo>
                  <a:lnTo>
                    <a:pt x="1529080" y="463677"/>
                  </a:lnTo>
                  <a:lnTo>
                    <a:pt x="12217" y="463677"/>
                  </a:lnTo>
                  <a:lnTo>
                    <a:pt x="12217" y="417741"/>
                  </a:lnTo>
                  <a:lnTo>
                    <a:pt x="10160" y="417741"/>
                  </a:lnTo>
                  <a:lnTo>
                    <a:pt x="10160" y="9525"/>
                  </a:lnTo>
                  <a:lnTo>
                    <a:pt x="1529080" y="9525"/>
                  </a:lnTo>
                  <a:lnTo>
                    <a:pt x="152908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73202"/>
                  </a:lnTo>
                  <a:lnTo>
                    <a:pt x="2692" y="473202"/>
                  </a:lnTo>
                  <a:lnTo>
                    <a:pt x="2692" y="1405509"/>
                  </a:lnTo>
                  <a:lnTo>
                    <a:pt x="12217" y="1405509"/>
                  </a:lnTo>
                  <a:lnTo>
                    <a:pt x="12217" y="473202"/>
                  </a:lnTo>
                  <a:lnTo>
                    <a:pt x="1529080" y="473202"/>
                  </a:lnTo>
                  <a:lnTo>
                    <a:pt x="1537970" y="473202"/>
                  </a:lnTo>
                  <a:lnTo>
                    <a:pt x="1537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024833" y="5439880"/>
              <a:ext cx="76200" cy="76200"/>
            </a:xfrm>
            <a:prstGeom prst="rect">
              <a:avLst/>
            </a:prstGeom>
          </p:spPr>
        </p:pic>
        <p:sp>
          <p:nvSpPr>
            <p:cNvPr id="125" name="object 125" descr=""/>
            <p:cNvSpPr/>
            <p:nvPr/>
          </p:nvSpPr>
          <p:spPr>
            <a:xfrm>
              <a:off x="9469577" y="3471011"/>
              <a:ext cx="9525" cy="2375535"/>
            </a:xfrm>
            <a:custGeom>
              <a:avLst/>
              <a:gdLst/>
              <a:ahLst/>
              <a:cxnLst/>
              <a:rect l="l" t="t" r="r" b="b"/>
              <a:pathLst>
                <a:path w="9525" h="2375535">
                  <a:moveTo>
                    <a:pt x="9525" y="2375344"/>
                  </a:moveTo>
                  <a:lnTo>
                    <a:pt x="9525" y="0"/>
                  </a:lnTo>
                  <a:lnTo>
                    <a:pt x="0" y="0"/>
                  </a:lnTo>
                  <a:lnTo>
                    <a:pt x="0" y="2375344"/>
                  </a:lnTo>
                  <a:lnTo>
                    <a:pt x="9525" y="237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36239" y="5808256"/>
              <a:ext cx="76200" cy="76200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479102" y="3475774"/>
              <a:ext cx="1893316" cy="460679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9471914" y="3475773"/>
              <a:ext cx="7620" cy="461009"/>
            </a:xfrm>
            <a:custGeom>
              <a:avLst/>
              <a:gdLst/>
              <a:ahLst/>
              <a:cxnLst/>
              <a:rect l="l" t="t" r="r" b="b"/>
              <a:pathLst>
                <a:path w="7620" h="461010">
                  <a:moveTo>
                    <a:pt x="7188" y="0"/>
                  </a:moveTo>
                  <a:lnTo>
                    <a:pt x="0" y="0"/>
                  </a:lnTo>
                  <a:lnTo>
                    <a:pt x="0" y="460679"/>
                  </a:lnTo>
                  <a:lnTo>
                    <a:pt x="7188" y="460679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9" name="object 129" descr=""/>
          <p:cNvSpPr txBox="1"/>
          <p:nvPr/>
        </p:nvSpPr>
        <p:spPr>
          <a:xfrm>
            <a:off x="9500984" y="3501901"/>
            <a:ext cx="4368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8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30" name="object 130" descr=""/>
          <p:cNvSpPr txBox="1"/>
          <p:nvPr/>
        </p:nvSpPr>
        <p:spPr>
          <a:xfrm>
            <a:off x="9565995" y="3705100"/>
            <a:ext cx="99060" cy="965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50" spc="-13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</p:txBody>
      </p:sp>
      <p:sp>
        <p:nvSpPr>
          <p:cNvPr id="131" name="object 131" descr=""/>
          <p:cNvSpPr txBox="1"/>
          <p:nvPr/>
        </p:nvSpPr>
        <p:spPr>
          <a:xfrm>
            <a:off x="9500984" y="3628897"/>
            <a:ext cx="587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1,67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32" name="object 132" descr=""/>
          <p:cNvSpPr txBox="1"/>
          <p:nvPr/>
        </p:nvSpPr>
        <p:spPr>
          <a:xfrm>
            <a:off x="9665068" y="3849856"/>
            <a:ext cx="2470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33" name="object 133" descr=""/>
          <p:cNvSpPr txBox="1"/>
          <p:nvPr/>
        </p:nvSpPr>
        <p:spPr>
          <a:xfrm>
            <a:off x="9499960" y="3755897"/>
            <a:ext cx="13074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3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 17,64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12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34" name="object 134" descr=""/>
          <p:cNvGrpSpPr/>
          <p:nvPr/>
        </p:nvGrpSpPr>
        <p:grpSpPr>
          <a:xfrm>
            <a:off x="9466821" y="3471011"/>
            <a:ext cx="2900680" cy="1950720"/>
            <a:chOff x="9466821" y="3471011"/>
            <a:chExt cx="2900680" cy="1950720"/>
          </a:xfrm>
        </p:grpSpPr>
        <p:sp>
          <p:nvSpPr>
            <p:cNvPr id="135" name="object 135" descr=""/>
            <p:cNvSpPr/>
            <p:nvPr/>
          </p:nvSpPr>
          <p:spPr>
            <a:xfrm>
              <a:off x="9466821" y="3471011"/>
              <a:ext cx="1910080" cy="470534"/>
            </a:xfrm>
            <a:custGeom>
              <a:avLst/>
              <a:gdLst/>
              <a:ahLst/>
              <a:cxnLst/>
              <a:rect l="l" t="t" r="r" b="b"/>
              <a:pathLst>
                <a:path w="1910079" h="470535">
                  <a:moveTo>
                    <a:pt x="1910080" y="0"/>
                  </a:moveTo>
                  <a:lnTo>
                    <a:pt x="1901190" y="0"/>
                  </a:lnTo>
                  <a:lnTo>
                    <a:pt x="1901190" y="9525"/>
                  </a:lnTo>
                  <a:lnTo>
                    <a:pt x="1901190" y="460679"/>
                  </a:lnTo>
                  <a:lnTo>
                    <a:pt x="10160" y="460679"/>
                  </a:lnTo>
                  <a:lnTo>
                    <a:pt x="10160" y="9525"/>
                  </a:lnTo>
                  <a:lnTo>
                    <a:pt x="1901190" y="9525"/>
                  </a:lnTo>
                  <a:lnTo>
                    <a:pt x="190119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70204"/>
                  </a:lnTo>
                  <a:lnTo>
                    <a:pt x="5080" y="470204"/>
                  </a:lnTo>
                  <a:lnTo>
                    <a:pt x="10160" y="470204"/>
                  </a:lnTo>
                  <a:lnTo>
                    <a:pt x="1901190" y="470204"/>
                  </a:lnTo>
                  <a:lnTo>
                    <a:pt x="1910080" y="470204"/>
                  </a:lnTo>
                  <a:lnTo>
                    <a:pt x="19100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874057" y="4856670"/>
              <a:ext cx="1492821" cy="564972"/>
            </a:xfrm>
            <a:prstGeom prst="rect">
              <a:avLst/>
            </a:prstGeom>
          </p:spPr>
        </p:pic>
      </p:grpSp>
      <p:sp>
        <p:nvSpPr>
          <p:cNvPr id="137" name="object 137" descr=""/>
          <p:cNvSpPr txBox="1"/>
          <p:nvPr/>
        </p:nvSpPr>
        <p:spPr>
          <a:xfrm>
            <a:off x="10902129" y="4871444"/>
            <a:ext cx="121539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9</a:t>
            </a:r>
            <a:endParaRPr sz="800">
              <a:latin typeface="Lucida Sans Unicode"/>
              <a:cs typeface="Lucida Sans Unicode"/>
            </a:endParaRPr>
          </a:p>
          <a:p>
            <a:pPr marL="13335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 2,10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8105">
              <a:lnSpc>
                <a:spcPts val="29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13335">
              <a:lnSpc>
                <a:spcPts val="880"/>
              </a:lnSpc>
            </a:pPr>
            <a:r>
              <a:rPr dirty="0" sz="800" spc="-130">
                <a:latin typeface="SimSun"/>
                <a:cs typeface="SimSun"/>
              </a:rPr>
              <a:t>ШКОЛА</a:t>
            </a:r>
            <a:r>
              <a:rPr dirty="0" sz="800" spc="-135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>
                <a:latin typeface="Lucida Sans Unicode"/>
                <a:cs typeface="Lucida Sans Unicode"/>
              </a:rPr>
              <a:t>750</a:t>
            </a:r>
            <a:r>
              <a:rPr dirty="0" sz="800" spc="10">
                <a:latin typeface="Lucida Sans Unicode"/>
                <a:cs typeface="Lucida Sans Unicode"/>
              </a:rPr>
              <a:t> </a:t>
            </a:r>
            <a:r>
              <a:rPr dirty="0" sz="800" spc="-180">
                <a:latin typeface="SimSun"/>
                <a:cs typeface="SimSun"/>
              </a:rPr>
              <a:t>МЕСТ</a:t>
            </a:r>
            <a:endParaRPr sz="8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15,00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5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38" name="object 138" descr=""/>
          <p:cNvGrpSpPr/>
          <p:nvPr/>
        </p:nvGrpSpPr>
        <p:grpSpPr>
          <a:xfrm>
            <a:off x="10837862" y="4851908"/>
            <a:ext cx="3258185" cy="1310640"/>
            <a:chOff x="10837862" y="4851908"/>
            <a:chExt cx="3258185" cy="1310640"/>
          </a:xfrm>
        </p:grpSpPr>
        <p:sp>
          <p:nvSpPr>
            <p:cNvPr id="139" name="object 139" descr=""/>
            <p:cNvSpPr/>
            <p:nvPr/>
          </p:nvSpPr>
          <p:spPr>
            <a:xfrm>
              <a:off x="10868990" y="4851907"/>
              <a:ext cx="1502410" cy="1272540"/>
            </a:xfrm>
            <a:custGeom>
              <a:avLst/>
              <a:gdLst/>
              <a:ahLst/>
              <a:cxnLst/>
              <a:rect l="l" t="t" r="r" b="b"/>
              <a:pathLst>
                <a:path w="1502409" h="1272539">
                  <a:moveTo>
                    <a:pt x="1502410" y="0"/>
                  </a:moveTo>
                  <a:lnTo>
                    <a:pt x="1493520" y="0"/>
                  </a:lnTo>
                  <a:lnTo>
                    <a:pt x="1493520" y="9525"/>
                  </a:lnTo>
                  <a:lnTo>
                    <a:pt x="1493520" y="564972"/>
                  </a:lnTo>
                  <a:lnTo>
                    <a:pt x="11734" y="564972"/>
                  </a:lnTo>
                  <a:lnTo>
                    <a:pt x="11734" y="9525"/>
                  </a:lnTo>
                  <a:lnTo>
                    <a:pt x="1493520" y="9525"/>
                  </a:lnTo>
                  <a:lnTo>
                    <a:pt x="1493520" y="0"/>
                  </a:lnTo>
                  <a:lnTo>
                    <a:pt x="11734" y="0"/>
                  </a:lnTo>
                  <a:lnTo>
                    <a:pt x="10160" y="0"/>
                  </a:lnTo>
                  <a:lnTo>
                    <a:pt x="2209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574497"/>
                  </a:lnTo>
                  <a:lnTo>
                    <a:pt x="2209" y="574497"/>
                  </a:lnTo>
                  <a:lnTo>
                    <a:pt x="2209" y="1272400"/>
                  </a:lnTo>
                  <a:lnTo>
                    <a:pt x="11734" y="1272400"/>
                  </a:lnTo>
                  <a:lnTo>
                    <a:pt x="11734" y="574497"/>
                  </a:lnTo>
                  <a:lnTo>
                    <a:pt x="1493520" y="574497"/>
                  </a:lnTo>
                  <a:lnTo>
                    <a:pt x="1502410" y="574497"/>
                  </a:lnTo>
                  <a:lnTo>
                    <a:pt x="1502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837862" y="6086208"/>
              <a:ext cx="76200" cy="76187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699136" y="5445544"/>
              <a:ext cx="1396847" cy="466102"/>
            </a:xfrm>
            <a:prstGeom prst="rect">
              <a:avLst/>
            </a:prstGeom>
          </p:spPr>
        </p:pic>
      </p:grpSp>
      <p:sp>
        <p:nvSpPr>
          <p:cNvPr id="142" name="object 142" descr=""/>
          <p:cNvSpPr txBox="1"/>
          <p:nvPr/>
        </p:nvSpPr>
        <p:spPr>
          <a:xfrm>
            <a:off x="12892278" y="5758844"/>
            <a:ext cx="2470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43" name="object 143" descr=""/>
          <p:cNvSpPr txBox="1"/>
          <p:nvPr/>
        </p:nvSpPr>
        <p:spPr>
          <a:xfrm>
            <a:off x="12727184" y="5410889"/>
            <a:ext cx="1306195" cy="40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10</a:t>
            </a:r>
            <a:endParaRPr sz="800">
              <a:latin typeface="Lucida Sans Unicode"/>
              <a:cs typeface="Lucida Sans Unicode"/>
            </a:endParaRPr>
          </a:p>
          <a:p>
            <a:pPr marL="13335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80">
                <a:latin typeface="Arial"/>
                <a:cs typeface="Arial"/>
              </a:rPr>
              <a:t>0,80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8105">
              <a:lnSpc>
                <a:spcPts val="29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12700">
              <a:lnSpc>
                <a:spcPts val="880"/>
              </a:lnSpc>
              <a:tabLst>
                <a:tab pos="4273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 12,57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44" name="object 144" descr=""/>
          <p:cNvGrpSpPr/>
          <p:nvPr/>
        </p:nvGrpSpPr>
        <p:grpSpPr>
          <a:xfrm>
            <a:off x="10467975" y="4342498"/>
            <a:ext cx="3975100" cy="2327275"/>
            <a:chOff x="10467975" y="4342498"/>
            <a:chExt cx="3975100" cy="2327275"/>
          </a:xfrm>
        </p:grpSpPr>
        <p:sp>
          <p:nvSpPr>
            <p:cNvPr id="145" name="object 145" descr=""/>
            <p:cNvSpPr/>
            <p:nvPr/>
          </p:nvSpPr>
          <p:spPr>
            <a:xfrm>
              <a:off x="12694056" y="5440781"/>
              <a:ext cx="1407160" cy="1191260"/>
            </a:xfrm>
            <a:custGeom>
              <a:avLst/>
              <a:gdLst/>
              <a:ahLst/>
              <a:cxnLst/>
              <a:rect l="l" t="t" r="r" b="b"/>
              <a:pathLst>
                <a:path w="1407159" h="1191259">
                  <a:moveTo>
                    <a:pt x="1407160" y="0"/>
                  </a:moveTo>
                  <a:lnTo>
                    <a:pt x="1397000" y="0"/>
                  </a:lnTo>
                  <a:lnTo>
                    <a:pt x="1397000" y="9525"/>
                  </a:lnTo>
                  <a:lnTo>
                    <a:pt x="1397000" y="466102"/>
                  </a:lnTo>
                  <a:lnTo>
                    <a:pt x="13550" y="466102"/>
                  </a:lnTo>
                  <a:lnTo>
                    <a:pt x="13550" y="242989"/>
                  </a:lnTo>
                  <a:lnTo>
                    <a:pt x="10160" y="242989"/>
                  </a:lnTo>
                  <a:lnTo>
                    <a:pt x="10160" y="9525"/>
                  </a:lnTo>
                  <a:lnTo>
                    <a:pt x="1397000" y="9525"/>
                  </a:lnTo>
                  <a:lnTo>
                    <a:pt x="139700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75627"/>
                  </a:lnTo>
                  <a:lnTo>
                    <a:pt x="4076" y="475627"/>
                  </a:lnTo>
                  <a:lnTo>
                    <a:pt x="4076" y="1190739"/>
                  </a:lnTo>
                  <a:lnTo>
                    <a:pt x="13550" y="1190739"/>
                  </a:lnTo>
                  <a:lnTo>
                    <a:pt x="13550" y="475627"/>
                  </a:lnTo>
                  <a:lnTo>
                    <a:pt x="1397000" y="475627"/>
                  </a:lnTo>
                  <a:lnTo>
                    <a:pt x="1407160" y="475627"/>
                  </a:lnTo>
                  <a:lnTo>
                    <a:pt x="1407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664795" y="6593420"/>
              <a:ext cx="76225" cy="76187"/>
            </a:xfrm>
            <a:prstGeom prst="rect">
              <a:avLst/>
            </a:prstGeom>
          </p:spPr>
        </p:pic>
        <p:sp>
          <p:nvSpPr>
            <p:cNvPr id="147" name="object 147" descr=""/>
            <p:cNvSpPr/>
            <p:nvPr/>
          </p:nvSpPr>
          <p:spPr>
            <a:xfrm>
              <a:off x="10467975" y="4769180"/>
              <a:ext cx="2969895" cy="1661795"/>
            </a:xfrm>
            <a:custGeom>
              <a:avLst/>
              <a:gdLst/>
              <a:ahLst/>
              <a:cxnLst/>
              <a:rect l="l" t="t" r="r" b="b"/>
              <a:pathLst>
                <a:path w="2969894" h="1661795">
                  <a:moveTo>
                    <a:pt x="2969895" y="10223"/>
                  </a:moveTo>
                  <a:lnTo>
                    <a:pt x="2969895" y="698"/>
                  </a:lnTo>
                  <a:lnTo>
                    <a:pt x="0" y="0"/>
                  </a:lnTo>
                  <a:lnTo>
                    <a:pt x="41910" y="1661502"/>
                  </a:lnTo>
                  <a:lnTo>
                    <a:pt x="51435" y="1661261"/>
                  </a:lnTo>
                  <a:lnTo>
                    <a:pt x="9766" y="9525"/>
                  </a:lnTo>
                  <a:lnTo>
                    <a:pt x="2969895" y="102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476547" y="6392468"/>
              <a:ext cx="76200" cy="76200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060933" y="4342498"/>
              <a:ext cx="1381886" cy="429323"/>
            </a:xfrm>
            <a:prstGeom prst="rect">
              <a:avLst/>
            </a:prstGeom>
          </p:spPr>
        </p:pic>
        <p:sp>
          <p:nvSpPr>
            <p:cNvPr id="150" name="object 150" descr=""/>
            <p:cNvSpPr/>
            <p:nvPr/>
          </p:nvSpPr>
          <p:spPr>
            <a:xfrm>
              <a:off x="13060934" y="4769789"/>
              <a:ext cx="377190" cy="2540"/>
            </a:xfrm>
            <a:custGeom>
              <a:avLst/>
              <a:gdLst/>
              <a:ahLst/>
              <a:cxnLst/>
              <a:rect l="l" t="t" r="r" b="b"/>
              <a:pathLst>
                <a:path w="377190" h="2539">
                  <a:moveTo>
                    <a:pt x="376936" y="88"/>
                  </a:moveTo>
                  <a:lnTo>
                    <a:pt x="0" y="0"/>
                  </a:lnTo>
                  <a:lnTo>
                    <a:pt x="0" y="2032"/>
                  </a:lnTo>
                  <a:lnTo>
                    <a:pt x="376936" y="2032"/>
                  </a:lnTo>
                  <a:lnTo>
                    <a:pt x="376936" y="8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1" name="object 151" descr=""/>
          <p:cNvSpPr txBox="1"/>
          <p:nvPr/>
        </p:nvSpPr>
        <p:spPr>
          <a:xfrm>
            <a:off x="13102716" y="4352954"/>
            <a:ext cx="44195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160">
                <a:latin typeface="Lucida Sans Unicode"/>
                <a:cs typeface="Lucida Sans Unicode"/>
              </a:rPr>
              <a:t>11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52" name="object 152" descr=""/>
          <p:cNvSpPr txBox="1"/>
          <p:nvPr/>
        </p:nvSpPr>
        <p:spPr>
          <a:xfrm>
            <a:off x="13102716" y="4479949"/>
            <a:ext cx="620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75">
                <a:latin typeface="Arial"/>
                <a:cs typeface="Arial"/>
              </a:rPr>
              <a:t>0,50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53" name="object 153" descr=""/>
          <p:cNvSpPr txBox="1"/>
          <p:nvPr/>
        </p:nvSpPr>
        <p:spPr>
          <a:xfrm>
            <a:off x="13266801" y="4700908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54" name="object 154" descr=""/>
          <p:cNvSpPr txBox="1"/>
          <p:nvPr/>
        </p:nvSpPr>
        <p:spPr>
          <a:xfrm>
            <a:off x="13101705" y="4556140"/>
            <a:ext cx="125412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2,78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55" name="object 155" descr=""/>
          <p:cNvGrpSpPr/>
          <p:nvPr/>
        </p:nvGrpSpPr>
        <p:grpSpPr>
          <a:xfrm>
            <a:off x="9515627" y="3466249"/>
            <a:ext cx="4932680" cy="3549015"/>
            <a:chOff x="9515627" y="3466249"/>
            <a:chExt cx="4932680" cy="3549015"/>
          </a:xfrm>
        </p:grpSpPr>
        <p:sp>
          <p:nvSpPr>
            <p:cNvPr id="156" name="object 156" descr=""/>
            <p:cNvSpPr/>
            <p:nvPr/>
          </p:nvSpPr>
          <p:spPr>
            <a:xfrm>
              <a:off x="9548965" y="3970400"/>
              <a:ext cx="4899025" cy="3006725"/>
            </a:xfrm>
            <a:custGeom>
              <a:avLst/>
              <a:gdLst/>
              <a:ahLst/>
              <a:cxnLst/>
              <a:rect l="l" t="t" r="r" b="b"/>
              <a:pathLst>
                <a:path w="4899025" h="3006725">
                  <a:moveTo>
                    <a:pt x="2044687" y="9537"/>
                  </a:moveTo>
                  <a:lnTo>
                    <a:pt x="2044674" y="0"/>
                  </a:lnTo>
                  <a:lnTo>
                    <a:pt x="12103" y="6286"/>
                  </a:lnTo>
                  <a:lnTo>
                    <a:pt x="0" y="3006521"/>
                  </a:lnTo>
                  <a:lnTo>
                    <a:pt x="9525" y="3006560"/>
                  </a:lnTo>
                  <a:lnTo>
                    <a:pt x="21590" y="15773"/>
                  </a:lnTo>
                  <a:lnTo>
                    <a:pt x="2044687" y="9537"/>
                  </a:lnTo>
                  <a:close/>
                </a:path>
                <a:path w="4899025" h="3006725">
                  <a:moveTo>
                    <a:pt x="4898809" y="367334"/>
                  </a:moveTo>
                  <a:lnTo>
                    <a:pt x="4888649" y="367334"/>
                  </a:lnTo>
                  <a:lnTo>
                    <a:pt x="4888649" y="376859"/>
                  </a:lnTo>
                  <a:lnTo>
                    <a:pt x="4888649" y="796658"/>
                  </a:lnTo>
                  <a:lnTo>
                    <a:pt x="3517049" y="796658"/>
                  </a:lnTo>
                  <a:lnTo>
                    <a:pt x="3517049" y="376859"/>
                  </a:lnTo>
                  <a:lnTo>
                    <a:pt x="4888649" y="376859"/>
                  </a:lnTo>
                  <a:lnTo>
                    <a:pt x="4888649" y="367334"/>
                  </a:lnTo>
                  <a:lnTo>
                    <a:pt x="3517049" y="367334"/>
                  </a:lnTo>
                  <a:lnTo>
                    <a:pt x="3506889" y="367334"/>
                  </a:lnTo>
                  <a:lnTo>
                    <a:pt x="3506889" y="372097"/>
                  </a:lnTo>
                  <a:lnTo>
                    <a:pt x="3506889" y="806183"/>
                  </a:lnTo>
                  <a:lnTo>
                    <a:pt x="3511969" y="806183"/>
                  </a:lnTo>
                  <a:lnTo>
                    <a:pt x="3517049" y="806183"/>
                  </a:lnTo>
                  <a:lnTo>
                    <a:pt x="4888649" y="806183"/>
                  </a:lnTo>
                  <a:lnTo>
                    <a:pt x="4898809" y="806183"/>
                  </a:lnTo>
                  <a:lnTo>
                    <a:pt x="4898809" y="3673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7" name="object 15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15627" y="6938848"/>
              <a:ext cx="76200" cy="76187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513401" y="3466249"/>
              <a:ext cx="1623860" cy="511035"/>
            </a:xfrm>
            <a:prstGeom prst="rect">
              <a:avLst/>
            </a:prstGeom>
          </p:spPr>
        </p:pic>
        <p:sp>
          <p:nvSpPr>
            <p:cNvPr id="159" name="object 159" descr=""/>
            <p:cNvSpPr/>
            <p:nvPr/>
          </p:nvSpPr>
          <p:spPr>
            <a:xfrm>
              <a:off x="11513401" y="3970400"/>
              <a:ext cx="80645" cy="6985"/>
            </a:xfrm>
            <a:custGeom>
              <a:avLst/>
              <a:gdLst/>
              <a:ahLst/>
              <a:cxnLst/>
              <a:rect l="l" t="t" r="r" b="b"/>
              <a:pathLst>
                <a:path w="80645" h="6985">
                  <a:moveTo>
                    <a:pt x="80264" y="6883"/>
                  </a:moveTo>
                  <a:lnTo>
                    <a:pt x="80238" y="0"/>
                  </a:lnTo>
                  <a:lnTo>
                    <a:pt x="0" y="254"/>
                  </a:lnTo>
                  <a:lnTo>
                    <a:pt x="0" y="6883"/>
                  </a:lnTo>
                  <a:lnTo>
                    <a:pt x="80264" y="688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0" name="object 160" descr=""/>
          <p:cNvSpPr txBox="1"/>
          <p:nvPr/>
        </p:nvSpPr>
        <p:spPr>
          <a:xfrm>
            <a:off x="11555172" y="3454061"/>
            <a:ext cx="4635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75">
                <a:latin typeface="Lucida Sans Unicode"/>
                <a:cs typeface="Lucida Sans Unicode"/>
              </a:rPr>
              <a:t>12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61" name="object 161" descr=""/>
          <p:cNvSpPr txBox="1"/>
          <p:nvPr/>
        </p:nvSpPr>
        <p:spPr>
          <a:xfrm>
            <a:off x="11555172" y="3581055"/>
            <a:ext cx="6108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0,28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62" name="object 162" descr=""/>
          <p:cNvSpPr txBox="1"/>
          <p:nvPr/>
        </p:nvSpPr>
        <p:spPr>
          <a:xfrm>
            <a:off x="11719255" y="3802015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63" name="object 163" descr=""/>
          <p:cNvSpPr txBox="1"/>
          <p:nvPr/>
        </p:nvSpPr>
        <p:spPr>
          <a:xfrm>
            <a:off x="11554160" y="3657260"/>
            <a:ext cx="124396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1,96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64" name="object 164" descr=""/>
          <p:cNvSpPr/>
          <p:nvPr/>
        </p:nvSpPr>
        <p:spPr>
          <a:xfrm>
            <a:off x="11508321" y="3461486"/>
            <a:ext cx="1633220" cy="520700"/>
          </a:xfrm>
          <a:custGeom>
            <a:avLst/>
            <a:gdLst/>
            <a:ahLst/>
            <a:cxnLst/>
            <a:rect l="l" t="t" r="r" b="b"/>
            <a:pathLst>
              <a:path w="1633219" h="520700">
                <a:moveTo>
                  <a:pt x="1633220" y="0"/>
                </a:moveTo>
                <a:lnTo>
                  <a:pt x="1624330" y="0"/>
                </a:lnTo>
                <a:lnTo>
                  <a:pt x="1624330" y="9525"/>
                </a:lnTo>
                <a:lnTo>
                  <a:pt x="1624330" y="511035"/>
                </a:lnTo>
                <a:lnTo>
                  <a:pt x="10160" y="511035"/>
                </a:lnTo>
                <a:lnTo>
                  <a:pt x="10160" y="9525"/>
                </a:lnTo>
                <a:lnTo>
                  <a:pt x="1624330" y="9525"/>
                </a:lnTo>
                <a:lnTo>
                  <a:pt x="162433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520560"/>
                </a:lnTo>
                <a:lnTo>
                  <a:pt x="5080" y="520560"/>
                </a:lnTo>
                <a:lnTo>
                  <a:pt x="10160" y="520560"/>
                </a:lnTo>
                <a:lnTo>
                  <a:pt x="1624330" y="520560"/>
                </a:lnTo>
                <a:lnTo>
                  <a:pt x="1633220" y="520560"/>
                </a:lnTo>
                <a:lnTo>
                  <a:pt x="1633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 txBox="1"/>
          <p:nvPr/>
        </p:nvSpPr>
        <p:spPr>
          <a:xfrm>
            <a:off x="10950791" y="9448893"/>
            <a:ext cx="462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75">
                <a:latin typeface="Lucida Sans Unicode"/>
                <a:cs typeface="Lucida Sans Unicode"/>
              </a:rPr>
              <a:t>13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66" name="object 166" descr=""/>
          <p:cNvSpPr txBox="1"/>
          <p:nvPr/>
        </p:nvSpPr>
        <p:spPr>
          <a:xfrm>
            <a:off x="10950791" y="9575887"/>
            <a:ext cx="5988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4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2,25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67" name="object 167" descr=""/>
          <p:cNvSpPr txBox="1"/>
          <p:nvPr/>
        </p:nvSpPr>
        <p:spPr>
          <a:xfrm>
            <a:off x="11114875" y="9796846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68" name="object 168" descr=""/>
          <p:cNvSpPr txBox="1"/>
          <p:nvPr/>
        </p:nvSpPr>
        <p:spPr>
          <a:xfrm>
            <a:off x="10949768" y="9652079"/>
            <a:ext cx="1334770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38,03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69" name="object 169" descr=""/>
          <p:cNvGrpSpPr/>
          <p:nvPr/>
        </p:nvGrpSpPr>
        <p:grpSpPr>
          <a:xfrm>
            <a:off x="9344799" y="8938132"/>
            <a:ext cx="2970530" cy="934719"/>
            <a:chOff x="9344799" y="8938132"/>
            <a:chExt cx="2970530" cy="934719"/>
          </a:xfrm>
        </p:grpSpPr>
        <p:sp>
          <p:nvSpPr>
            <p:cNvPr id="170" name="object 170" descr=""/>
            <p:cNvSpPr/>
            <p:nvPr/>
          </p:nvSpPr>
          <p:spPr>
            <a:xfrm>
              <a:off x="9344799" y="8973108"/>
              <a:ext cx="1451610" cy="400685"/>
            </a:xfrm>
            <a:custGeom>
              <a:avLst/>
              <a:gdLst/>
              <a:ahLst/>
              <a:cxnLst/>
              <a:rect l="l" t="t" r="r" b="b"/>
              <a:pathLst>
                <a:path w="1451609" h="400684">
                  <a:moveTo>
                    <a:pt x="1451292" y="400405"/>
                  </a:moveTo>
                  <a:lnTo>
                    <a:pt x="1451292" y="0"/>
                  </a:lnTo>
                  <a:lnTo>
                    <a:pt x="0" y="0"/>
                  </a:lnTo>
                  <a:lnTo>
                    <a:pt x="0" y="400405"/>
                  </a:lnTo>
                  <a:lnTo>
                    <a:pt x="1451292" y="400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1" name="object 171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344799" y="8938132"/>
              <a:ext cx="1451292" cy="34975"/>
            </a:xfrm>
            <a:prstGeom prst="rect">
              <a:avLst/>
            </a:prstGeom>
          </p:spPr>
        </p:pic>
        <p:sp>
          <p:nvSpPr>
            <p:cNvPr id="172" name="object 172" descr=""/>
            <p:cNvSpPr/>
            <p:nvPr/>
          </p:nvSpPr>
          <p:spPr>
            <a:xfrm>
              <a:off x="10903928" y="9433673"/>
              <a:ext cx="1410970" cy="439420"/>
            </a:xfrm>
            <a:custGeom>
              <a:avLst/>
              <a:gdLst/>
              <a:ahLst/>
              <a:cxnLst/>
              <a:rect l="l" t="t" r="r" b="b"/>
              <a:pathLst>
                <a:path w="1410970" h="439420">
                  <a:moveTo>
                    <a:pt x="1410970" y="0"/>
                  </a:moveTo>
                  <a:lnTo>
                    <a:pt x="1402080" y="0"/>
                  </a:lnTo>
                  <a:lnTo>
                    <a:pt x="1402080" y="9512"/>
                  </a:lnTo>
                  <a:lnTo>
                    <a:pt x="1402080" y="429323"/>
                  </a:lnTo>
                  <a:lnTo>
                    <a:pt x="10160" y="429323"/>
                  </a:lnTo>
                  <a:lnTo>
                    <a:pt x="10160" y="9512"/>
                  </a:lnTo>
                  <a:lnTo>
                    <a:pt x="1402080" y="9512"/>
                  </a:lnTo>
                  <a:lnTo>
                    <a:pt x="140208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49"/>
                  </a:lnTo>
                  <a:lnTo>
                    <a:pt x="0" y="438848"/>
                  </a:lnTo>
                  <a:lnTo>
                    <a:pt x="5080" y="438848"/>
                  </a:lnTo>
                  <a:lnTo>
                    <a:pt x="10160" y="438848"/>
                  </a:lnTo>
                  <a:lnTo>
                    <a:pt x="1402080" y="438848"/>
                  </a:lnTo>
                  <a:lnTo>
                    <a:pt x="1410970" y="438848"/>
                  </a:lnTo>
                  <a:lnTo>
                    <a:pt x="1410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3" name="object 173" descr=""/>
          <p:cNvSpPr txBox="1"/>
          <p:nvPr/>
        </p:nvSpPr>
        <p:spPr>
          <a:xfrm>
            <a:off x="9537966" y="9299566"/>
            <a:ext cx="2470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74" name="object 174" descr=""/>
          <p:cNvSpPr txBox="1"/>
          <p:nvPr/>
        </p:nvSpPr>
        <p:spPr>
          <a:xfrm>
            <a:off x="9372860" y="8951612"/>
            <a:ext cx="1320165" cy="40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14</a:t>
            </a:r>
            <a:endParaRPr sz="800">
              <a:latin typeface="Lucida Sans Unicode"/>
              <a:cs typeface="Lucida Sans Unicode"/>
            </a:endParaRPr>
          </a:p>
          <a:p>
            <a:pPr marL="13335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 1,69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8105">
              <a:lnSpc>
                <a:spcPts val="29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12700">
              <a:lnSpc>
                <a:spcPts val="880"/>
              </a:lnSpc>
              <a:tabLst>
                <a:tab pos="4273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19,88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13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75" name="object 175" descr=""/>
          <p:cNvSpPr/>
          <p:nvPr/>
        </p:nvSpPr>
        <p:spPr>
          <a:xfrm>
            <a:off x="9339719" y="8933395"/>
            <a:ext cx="1460500" cy="445134"/>
          </a:xfrm>
          <a:custGeom>
            <a:avLst/>
            <a:gdLst/>
            <a:ahLst/>
            <a:cxnLst/>
            <a:rect l="l" t="t" r="r" b="b"/>
            <a:pathLst>
              <a:path w="1460500" h="445134">
                <a:moveTo>
                  <a:pt x="1460500" y="0"/>
                </a:moveTo>
                <a:lnTo>
                  <a:pt x="1451610" y="0"/>
                </a:lnTo>
                <a:lnTo>
                  <a:pt x="1451610" y="9525"/>
                </a:lnTo>
                <a:lnTo>
                  <a:pt x="1451610" y="435356"/>
                </a:lnTo>
                <a:lnTo>
                  <a:pt x="10160" y="435356"/>
                </a:lnTo>
                <a:lnTo>
                  <a:pt x="10160" y="9525"/>
                </a:lnTo>
                <a:lnTo>
                  <a:pt x="1451610" y="9525"/>
                </a:lnTo>
                <a:lnTo>
                  <a:pt x="145161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444881"/>
                </a:lnTo>
                <a:lnTo>
                  <a:pt x="5080" y="444881"/>
                </a:lnTo>
                <a:lnTo>
                  <a:pt x="10160" y="444881"/>
                </a:lnTo>
                <a:lnTo>
                  <a:pt x="1451610" y="444881"/>
                </a:lnTo>
                <a:lnTo>
                  <a:pt x="1460500" y="444881"/>
                </a:lnTo>
                <a:lnTo>
                  <a:pt x="146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 txBox="1"/>
          <p:nvPr/>
        </p:nvSpPr>
        <p:spPr>
          <a:xfrm>
            <a:off x="9139237" y="9443215"/>
            <a:ext cx="581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15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4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 </a:t>
            </a:r>
            <a:r>
              <a:rPr dirty="0" sz="800" spc="-20">
                <a:latin typeface="Arial"/>
                <a:cs typeface="Arial"/>
              </a:rPr>
              <a:t>1,75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7470">
              <a:lnSpc>
                <a:spcPts val="37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</p:txBody>
      </p:sp>
      <p:sp>
        <p:nvSpPr>
          <p:cNvPr id="177" name="object 177" descr=""/>
          <p:cNvSpPr txBox="1"/>
          <p:nvPr/>
        </p:nvSpPr>
        <p:spPr>
          <a:xfrm>
            <a:off x="9303321" y="9791170"/>
            <a:ext cx="2470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78" name="object 178" descr=""/>
          <p:cNvSpPr txBox="1"/>
          <p:nvPr/>
        </p:nvSpPr>
        <p:spPr>
          <a:xfrm>
            <a:off x="9138214" y="9697211"/>
            <a:ext cx="13011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3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 </a:t>
            </a:r>
            <a:r>
              <a:rPr dirty="0" sz="800" spc="-10">
                <a:latin typeface="Arial"/>
                <a:cs typeface="Arial"/>
              </a:rPr>
              <a:t>17,26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12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79" name="object 179" descr=""/>
          <p:cNvSpPr/>
          <p:nvPr/>
        </p:nvSpPr>
        <p:spPr>
          <a:xfrm>
            <a:off x="9105075" y="9423234"/>
            <a:ext cx="1449070" cy="448945"/>
          </a:xfrm>
          <a:custGeom>
            <a:avLst/>
            <a:gdLst/>
            <a:ahLst/>
            <a:cxnLst/>
            <a:rect l="l" t="t" r="r" b="b"/>
            <a:pathLst>
              <a:path w="1449070" h="448945">
                <a:moveTo>
                  <a:pt x="1449070" y="0"/>
                </a:moveTo>
                <a:lnTo>
                  <a:pt x="1440180" y="0"/>
                </a:lnTo>
                <a:lnTo>
                  <a:pt x="1440180" y="9525"/>
                </a:lnTo>
                <a:lnTo>
                  <a:pt x="1440180" y="438861"/>
                </a:lnTo>
                <a:lnTo>
                  <a:pt x="10160" y="438861"/>
                </a:lnTo>
                <a:lnTo>
                  <a:pt x="10160" y="9525"/>
                </a:lnTo>
                <a:lnTo>
                  <a:pt x="1440180" y="9525"/>
                </a:lnTo>
                <a:lnTo>
                  <a:pt x="144018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448386"/>
                </a:lnTo>
                <a:lnTo>
                  <a:pt x="5080" y="448386"/>
                </a:lnTo>
                <a:lnTo>
                  <a:pt x="10160" y="448386"/>
                </a:lnTo>
                <a:lnTo>
                  <a:pt x="1440180" y="448386"/>
                </a:lnTo>
                <a:lnTo>
                  <a:pt x="1449070" y="448386"/>
                </a:lnTo>
                <a:lnTo>
                  <a:pt x="14490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 descr=""/>
          <p:cNvSpPr txBox="1"/>
          <p:nvPr/>
        </p:nvSpPr>
        <p:spPr>
          <a:xfrm>
            <a:off x="4997678" y="9434555"/>
            <a:ext cx="4711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45">
                <a:latin typeface="Lucida Sans Unicode"/>
                <a:cs typeface="Lucida Sans Unicode"/>
              </a:rPr>
              <a:t>16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81" name="object 181" descr=""/>
          <p:cNvSpPr txBox="1"/>
          <p:nvPr/>
        </p:nvSpPr>
        <p:spPr>
          <a:xfrm>
            <a:off x="4997678" y="9561551"/>
            <a:ext cx="6064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459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0,27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82" name="object 182" descr=""/>
          <p:cNvSpPr txBox="1"/>
          <p:nvPr/>
        </p:nvSpPr>
        <p:spPr>
          <a:xfrm>
            <a:off x="5161762" y="9782521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83" name="object 183" descr=""/>
          <p:cNvSpPr txBox="1"/>
          <p:nvPr/>
        </p:nvSpPr>
        <p:spPr>
          <a:xfrm>
            <a:off x="4996667" y="9637752"/>
            <a:ext cx="125031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1,04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84" name="object 184" descr=""/>
          <p:cNvSpPr/>
          <p:nvPr/>
        </p:nvSpPr>
        <p:spPr>
          <a:xfrm>
            <a:off x="4950828" y="9408502"/>
            <a:ext cx="1441450" cy="461009"/>
          </a:xfrm>
          <a:custGeom>
            <a:avLst/>
            <a:gdLst/>
            <a:ahLst/>
            <a:cxnLst/>
            <a:rect l="l" t="t" r="r" b="b"/>
            <a:pathLst>
              <a:path w="1441450" h="461009">
                <a:moveTo>
                  <a:pt x="1441450" y="0"/>
                </a:moveTo>
                <a:lnTo>
                  <a:pt x="1431290" y="0"/>
                </a:lnTo>
                <a:lnTo>
                  <a:pt x="1431290" y="9525"/>
                </a:lnTo>
                <a:lnTo>
                  <a:pt x="1431290" y="451015"/>
                </a:lnTo>
                <a:lnTo>
                  <a:pt x="10160" y="451015"/>
                </a:lnTo>
                <a:lnTo>
                  <a:pt x="10160" y="9525"/>
                </a:lnTo>
                <a:lnTo>
                  <a:pt x="1431290" y="9525"/>
                </a:lnTo>
                <a:lnTo>
                  <a:pt x="143129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460540"/>
                </a:lnTo>
                <a:lnTo>
                  <a:pt x="5080" y="460540"/>
                </a:lnTo>
                <a:lnTo>
                  <a:pt x="10160" y="460540"/>
                </a:lnTo>
                <a:lnTo>
                  <a:pt x="1431290" y="460540"/>
                </a:lnTo>
                <a:lnTo>
                  <a:pt x="1441450" y="460540"/>
                </a:lnTo>
                <a:lnTo>
                  <a:pt x="1441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 txBox="1"/>
          <p:nvPr/>
        </p:nvSpPr>
        <p:spPr>
          <a:xfrm>
            <a:off x="7713281" y="9443647"/>
            <a:ext cx="621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17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50">
                <a:latin typeface="Arial"/>
                <a:cs typeface="Arial"/>
              </a:rPr>
              <a:t>0,22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7470">
              <a:lnSpc>
                <a:spcPts val="37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</p:txBody>
      </p:sp>
      <p:sp>
        <p:nvSpPr>
          <p:cNvPr id="186" name="object 186" descr=""/>
          <p:cNvSpPr txBox="1"/>
          <p:nvPr/>
        </p:nvSpPr>
        <p:spPr>
          <a:xfrm>
            <a:off x="7877366" y="9791603"/>
            <a:ext cx="2470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87" name="object 187" descr=""/>
          <p:cNvSpPr txBox="1"/>
          <p:nvPr/>
        </p:nvSpPr>
        <p:spPr>
          <a:xfrm>
            <a:off x="7712257" y="9697642"/>
            <a:ext cx="12560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3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3,10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88" name="object 188" descr=""/>
          <p:cNvSpPr/>
          <p:nvPr/>
        </p:nvSpPr>
        <p:spPr>
          <a:xfrm>
            <a:off x="7679118" y="9424098"/>
            <a:ext cx="1369060" cy="447675"/>
          </a:xfrm>
          <a:custGeom>
            <a:avLst/>
            <a:gdLst/>
            <a:ahLst/>
            <a:cxnLst/>
            <a:rect l="l" t="t" r="r" b="b"/>
            <a:pathLst>
              <a:path w="1369059" h="447675">
                <a:moveTo>
                  <a:pt x="1369060" y="0"/>
                </a:moveTo>
                <a:lnTo>
                  <a:pt x="1360170" y="0"/>
                </a:lnTo>
                <a:lnTo>
                  <a:pt x="1360170" y="9525"/>
                </a:lnTo>
                <a:lnTo>
                  <a:pt x="1360170" y="437997"/>
                </a:lnTo>
                <a:lnTo>
                  <a:pt x="10160" y="437997"/>
                </a:lnTo>
                <a:lnTo>
                  <a:pt x="10160" y="9525"/>
                </a:lnTo>
                <a:lnTo>
                  <a:pt x="1360170" y="9525"/>
                </a:lnTo>
                <a:lnTo>
                  <a:pt x="136017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447522"/>
                </a:lnTo>
                <a:lnTo>
                  <a:pt x="5080" y="447522"/>
                </a:lnTo>
                <a:lnTo>
                  <a:pt x="10160" y="447522"/>
                </a:lnTo>
                <a:lnTo>
                  <a:pt x="1360170" y="447522"/>
                </a:lnTo>
                <a:lnTo>
                  <a:pt x="1369060" y="447522"/>
                </a:lnTo>
                <a:lnTo>
                  <a:pt x="1369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 descr=""/>
          <p:cNvSpPr txBox="1"/>
          <p:nvPr/>
        </p:nvSpPr>
        <p:spPr>
          <a:xfrm>
            <a:off x="2211019" y="9433435"/>
            <a:ext cx="4686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55">
                <a:latin typeface="Lucida Sans Unicode"/>
                <a:cs typeface="Lucida Sans Unicode"/>
              </a:rPr>
              <a:t>18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90" name="object 190" descr=""/>
          <p:cNvSpPr txBox="1"/>
          <p:nvPr/>
        </p:nvSpPr>
        <p:spPr>
          <a:xfrm>
            <a:off x="2211019" y="9560431"/>
            <a:ext cx="58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0,31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191" name="object 191" descr=""/>
          <p:cNvSpPr txBox="1"/>
          <p:nvPr/>
        </p:nvSpPr>
        <p:spPr>
          <a:xfrm>
            <a:off x="2375103" y="9781391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192" name="object 192" descr=""/>
          <p:cNvSpPr txBox="1"/>
          <p:nvPr/>
        </p:nvSpPr>
        <p:spPr>
          <a:xfrm>
            <a:off x="2210008" y="9636635"/>
            <a:ext cx="1270000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50">
                <a:latin typeface="Arial"/>
                <a:cs typeface="Arial"/>
              </a:rPr>
              <a:t>2,50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193" name="object 193" descr=""/>
          <p:cNvGrpSpPr/>
          <p:nvPr/>
        </p:nvGrpSpPr>
        <p:grpSpPr>
          <a:xfrm>
            <a:off x="663955" y="2521978"/>
            <a:ext cx="2835275" cy="7347584"/>
            <a:chOff x="663955" y="2521978"/>
            <a:chExt cx="2835275" cy="7347584"/>
          </a:xfrm>
        </p:grpSpPr>
        <p:sp>
          <p:nvSpPr>
            <p:cNvPr id="194" name="object 194" descr=""/>
            <p:cNvSpPr/>
            <p:nvPr/>
          </p:nvSpPr>
          <p:spPr>
            <a:xfrm>
              <a:off x="2164168" y="2531223"/>
              <a:ext cx="1334770" cy="7338059"/>
            </a:xfrm>
            <a:custGeom>
              <a:avLst/>
              <a:gdLst/>
              <a:ahLst/>
              <a:cxnLst/>
              <a:rect l="l" t="t" r="r" b="b"/>
              <a:pathLst>
                <a:path w="1334770" h="7338059">
                  <a:moveTo>
                    <a:pt x="1148397" y="2737789"/>
                  </a:moveTo>
                  <a:lnTo>
                    <a:pt x="158216" y="2744990"/>
                  </a:lnTo>
                  <a:lnTo>
                    <a:pt x="137985" y="0"/>
                  </a:lnTo>
                  <a:lnTo>
                    <a:pt x="128473" y="63"/>
                  </a:lnTo>
                  <a:lnTo>
                    <a:pt x="148767" y="2754579"/>
                  </a:lnTo>
                  <a:lnTo>
                    <a:pt x="1138872" y="2747378"/>
                  </a:lnTo>
                  <a:lnTo>
                    <a:pt x="1138123" y="3550767"/>
                  </a:lnTo>
                  <a:lnTo>
                    <a:pt x="1147635" y="3550780"/>
                  </a:lnTo>
                  <a:lnTo>
                    <a:pt x="1148397" y="2737789"/>
                  </a:lnTo>
                  <a:close/>
                </a:path>
                <a:path w="1334770" h="7338059">
                  <a:moveTo>
                    <a:pt x="1334770" y="6875031"/>
                  </a:moveTo>
                  <a:lnTo>
                    <a:pt x="1324610" y="6875031"/>
                  </a:lnTo>
                  <a:lnTo>
                    <a:pt x="1324610" y="6884556"/>
                  </a:lnTo>
                  <a:lnTo>
                    <a:pt x="1324610" y="7328294"/>
                  </a:lnTo>
                  <a:lnTo>
                    <a:pt x="10160" y="7328294"/>
                  </a:lnTo>
                  <a:lnTo>
                    <a:pt x="10160" y="6884556"/>
                  </a:lnTo>
                  <a:lnTo>
                    <a:pt x="1324610" y="6884556"/>
                  </a:lnTo>
                  <a:lnTo>
                    <a:pt x="1324610" y="6875031"/>
                  </a:lnTo>
                  <a:lnTo>
                    <a:pt x="10160" y="6875031"/>
                  </a:lnTo>
                  <a:lnTo>
                    <a:pt x="0" y="6875031"/>
                  </a:lnTo>
                  <a:lnTo>
                    <a:pt x="0" y="6879793"/>
                  </a:lnTo>
                  <a:lnTo>
                    <a:pt x="0" y="7337819"/>
                  </a:lnTo>
                  <a:lnTo>
                    <a:pt x="5080" y="7337819"/>
                  </a:lnTo>
                  <a:lnTo>
                    <a:pt x="10160" y="7337819"/>
                  </a:lnTo>
                  <a:lnTo>
                    <a:pt x="1324610" y="7337819"/>
                  </a:lnTo>
                  <a:lnTo>
                    <a:pt x="1334770" y="7337819"/>
                  </a:lnTo>
                  <a:lnTo>
                    <a:pt x="1334770" y="68750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5" name="object 195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268954" y="6043904"/>
              <a:ext cx="76187" cy="76187"/>
            </a:xfrm>
            <a:prstGeom prst="rect">
              <a:avLst/>
            </a:prstGeom>
          </p:spPr>
        </p:pic>
        <p:pic>
          <p:nvPicPr>
            <p:cNvPr id="196" name="object 196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63955" y="2521978"/>
              <a:ext cx="1635391" cy="501484"/>
            </a:xfrm>
            <a:prstGeom prst="rect">
              <a:avLst/>
            </a:prstGeom>
          </p:spPr>
        </p:pic>
        <p:sp>
          <p:nvSpPr>
            <p:cNvPr id="197" name="object 197" descr=""/>
            <p:cNvSpPr/>
            <p:nvPr/>
          </p:nvSpPr>
          <p:spPr>
            <a:xfrm>
              <a:off x="2292642" y="2531249"/>
              <a:ext cx="6985" cy="492759"/>
            </a:xfrm>
            <a:custGeom>
              <a:avLst/>
              <a:gdLst/>
              <a:ahLst/>
              <a:cxnLst/>
              <a:rect l="l" t="t" r="r" b="b"/>
              <a:pathLst>
                <a:path w="6985" h="492760">
                  <a:moveTo>
                    <a:pt x="6705" y="0"/>
                  </a:moveTo>
                  <a:lnTo>
                    <a:pt x="0" y="38"/>
                  </a:lnTo>
                  <a:lnTo>
                    <a:pt x="3619" y="492213"/>
                  </a:lnTo>
                  <a:lnTo>
                    <a:pt x="6705" y="492213"/>
                  </a:lnTo>
                  <a:lnTo>
                    <a:pt x="670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8" name="object 198" descr=""/>
          <p:cNvSpPr txBox="1"/>
          <p:nvPr/>
        </p:nvSpPr>
        <p:spPr>
          <a:xfrm>
            <a:off x="705732" y="2505015"/>
            <a:ext cx="4699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50">
                <a:latin typeface="Lucida Sans Unicode"/>
                <a:cs typeface="Lucida Sans Unicode"/>
              </a:rPr>
              <a:t>19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99" name="object 199" descr=""/>
          <p:cNvSpPr txBox="1"/>
          <p:nvPr/>
        </p:nvSpPr>
        <p:spPr>
          <a:xfrm>
            <a:off x="705732" y="2632010"/>
            <a:ext cx="6178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70">
                <a:latin typeface="Arial"/>
                <a:cs typeface="Arial"/>
              </a:rPr>
              <a:t>0,96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00" name="object 200" descr=""/>
          <p:cNvSpPr txBox="1"/>
          <p:nvPr/>
        </p:nvSpPr>
        <p:spPr>
          <a:xfrm>
            <a:off x="704716" y="2708201"/>
            <a:ext cx="1562100" cy="325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635">
              <a:lnSpc>
                <a:spcPts val="880"/>
              </a:lnSpc>
            </a:pPr>
            <a:r>
              <a:rPr dirty="0" sz="800" spc="-215">
                <a:latin typeface="SimSun"/>
                <a:cs typeface="SimSun"/>
              </a:rPr>
              <a:t>ДЕТСКИЙ</a:t>
            </a:r>
            <a:r>
              <a:rPr dirty="0" sz="800" spc="-145">
                <a:latin typeface="SimSun"/>
                <a:cs typeface="SimSun"/>
              </a:rPr>
              <a:t> </a:t>
            </a:r>
            <a:r>
              <a:rPr dirty="0" sz="800" spc="-175">
                <a:latin typeface="SimSun"/>
                <a:cs typeface="SimSun"/>
              </a:rPr>
              <a:t>САД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45">
                <a:latin typeface="SimSun"/>
                <a:cs typeface="SimSun"/>
              </a:rPr>
              <a:t> </a:t>
            </a:r>
            <a:r>
              <a:rPr dirty="0" sz="800" spc="-20">
                <a:latin typeface="Lucida Sans Unicode"/>
                <a:cs typeface="Lucida Sans Unicode"/>
              </a:rPr>
              <a:t>275</a:t>
            </a:r>
            <a:r>
              <a:rPr dirty="0" sz="800">
                <a:latin typeface="Lucida Sans Unicode"/>
                <a:cs typeface="Lucida Sans Unicode"/>
              </a:rPr>
              <a:t> </a:t>
            </a:r>
            <a:r>
              <a:rPr dirty="0" sz="800" spc="-170">
                <a:latin typeface="SimSun"/>
                <a:cs typeface="SimSun"/>
              </a:rPr>
              <a:t>МЕСТ</a:t>
            </a:r>
            <a:endParaRPr sz="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70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75">
                <a:latin typeface="Arial"/>
                <a:cs typeface="Arial"/>
              </a:rPr>
              <a:t>4,40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5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01" name="object 201" descr=""/>
          <p:cNvGrpSpPr/>
          <p:nvPr/>
        </p:nvGrpSpPr>
        <p:grpSpPr>
          <a:xfrm>
            <a:off x="658876" y="1363738"/>
            <a:ext cx="2909570" cy="1664970"/>
            <a:chOff x="658876" y="1363738"/>
            <a:chExt cx="2909570" cy="1664970"/>
          </a:xfrm>
        </p:grpSpPr>
        <p:sp>
          <p:nvSpPr>
            <p:cNvPr id="202" name="object 202" descr=""/>
            <p:cNvSpPr/>
            <p:nvPr/>
          </p:nvSpPr>
          <p:spPr>
            <a:xfrm>
              <a:off x="658876" y="2517215"/>
              <a:ext cx="1644650" cy="511175"/>
            </a:xfrm>
            <a:custGeom>
              <a:avLst/>
              <a:gdLst/>
              <a:ahLst/>
              <a:cxnLst/>
              <a:rect l="l" t="t" r="r" b="b"/>
              <a:pathLst>
                <a:path w="1644650" h="511175">
                  <a:moveTo>
                    <a:pt x="1644650" y="0"/>
                  </a:moveTo>
                  <a:lnTo>
                    <a:pt x="1635760" y="0"/>
                  </a:lnTo>
                  <a:lnTo>
                    <a:pt x="1635760" y="9525"/>
                  </a:lnTo>
                  <a:lnTo>
                    <a:pt x="1635760" y="501484"/>
                  </a:lnTo>
                  <a:lnTo>
                    <a:pt x="10160" y="501484"/>
                  </a:lnTo>
                  <a:lnTo>
                    <a:pt x="10160" y="9525"/>
                  </a:lnTo>
                  <a:lnTo>
                    <a:pt x="1635760" y="9525"/>
                  </a:lnTo>
                  <a:lnTo>
                    <a:pt x="163576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511009"/>
                  </a:lnTo>
                  <a:lnTo>
                    <a:pt x="5080" y="511009"/>
                  </a:lnTo>
                  <a:lnTo>
                    <a:pt x="10160" y="511009"/>
                  </a:lnTo>
                  <a:lnTo>
                    <a:pt x="1635760" y="511009"/>
                  </a:lnTo>
                  <a:lnTo>
                    <a:pt x="1644650" y="511009"/>
                  </a:lnTo>
                  <a:lnTo>
                    <a:pt x="16446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3" name="object 203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44611" y="1363738"/>
              <a:ext cx="1623821" cy="539089"/>
            </a:xfrm>
            <a:prstGeom prst="rect">
              <a:avLst/>
            </a:prstGeom>
          </p:spPr>
        </p:pic>
      </p:grpSp>
      <p:sp>
        <p:nvSpPr>
          <p:cNvPr id="204" name="object 204" descr=""/>
          <p:cNvSpPr txBox="1"/>
          <p:nvPr/>
        </p:nvSpPr>
        <p:spPr>
          <a:xfrm>
            <a:off x="1973681" y="1365571"/>
            <a:ext cx="1351280" cy="40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20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175">
                <a:latin typeface="SimSun"/>
                <a:cs typeface="SimSun"/>
              </a:rPr>
              <a:t>ПОЛИКЛИНИКА</a:t>
            </a:r>
            <a:r>
              <a:rPr dirty="0" sz="800" spc="-110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20">
                <a:latin typeface="SimSun"/>
                <a:cs typeface="SimSun"/>
              </a:rPr>
              <a:t> </a:t>
            </a:r>
            <a:r>
              <a:rPr dirty="0" sz="800" spc="-25">
                <a:latin typeface="Lucida Sans Unicode"/>
                <a:cs typeface="Lucida Sans Unicode"/>
              </a:rPr>
              <a:t>300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60">
                <a:latin typeface="SimSun"/>
                <a:cs typeface="SimSun"/>
              </a:rPr>
              <a:t>ПОС</a:t>
            </a:r>
            <a:r>
              <a:rPr dirty="0" sz="800" spc="-60">
                <a:latin typeface="Lucida Sans Unicode"/>
                <a:cs typeface="Lucida Sans Unicode"/>
              </a:rPr>
              <a:t>/</a:t>
            </a:r>
            <a:r>
              <a:rPr dirty="0" sz="800" spc="-60">
                <a:latin typeface="SimSun"/>
                <a:cs typeface="SimSun"/>
              </a:rPr>
              <a:t>СМЕНУ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05" name="object 205" descr=""/>
          <p:cNvSpPr txBox="1"/>
          <p:nvPr/>
        </p:nvSpPr>
        <p:spPr>
          <a:xfrm>
            <a:off x="2038692" y="1822757"/>
            <a:ext cx="99060" cy="965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50" spc="-13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</p:txBody>
      </p:sp>
      <p:sp>
        <p:nvSpPr>
          <p:cNvPr id="206" name="object 206" descr=""/>
          <p:cNvSpPr txBox="1"/>
          <p:nvPr/>
        </p:nvSpPr>
        <p:spPr>
          <a:xfrm>
            <a:off x="1973783" y="1746556"/>
            <a:ext cx="63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75">
                <a:latin typeface="Arial"/>
                <a:cs typeface="Arial"/>
              </a:rPr>
              <a:t>0,30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07" name="object 207" descr=""/>
          <p:cNvSpPr/>
          <p:nvPr/>
        </p:nvSpPr>
        <p:spPr>
          <a:xfrm>
            <a:off x="1939531" y="1358975"/>
            <a:ext cx="1633220" cy="548640"/>
          </a:xfrm>
          <a:custGeom>
            <a:avLst/>
            <a:gdLst/>
            <a:ahLst/>
            <a:cxnLst/>
            <a:rect l="l" t="t" r="r" b="b"/>
            <a:pathLst>
              <a:path w="1633220" h="548639">
                <a:moveTo>
                  <a:pt x="1633220" y="0"/>
                </a:moveTo>
                <a:lnTo>
                  <a:pt x="1624330" y="0"/>
                </a:lnTo>
                <a:lnTo>
                  <a:pt x="1624330" y="9525"/>
                </a:lnTo>
                <a:lnTo>
                  <a:pt x="1624330" y="539089"/>
                </a:lnTo>
                <a:lnTo>
                  <a:pt x="10160" y="539089"/>
                </a:lnTo>
                <a:lnTo>
                  <a:pt x="10160" y="9525"/>
                </a:lnTo>
                <a:lnTo>
                  <a:pt x="1624330" y="9525"/>
                </a:lnTo>
                <a:lnTo>
                  <a:pt x="162433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548614"/>
                </a:lnTo>
                <a:lnTo>
                  <a:pt x="5080" y="548614"/>
                </a:lnTo>
                <a:lnTo>
                  <a:pt x="10160" y="548614"/>
                </a:lnTo>
                <a:lnTo>
                  <a:pt x="1624330" y="548614"/>
                </a:lnTo>
                <a:lnTo>
                  <a:pt x="1633220" y="548614"/>
                </a:lnTo>
                <a:lnTo>
                  <a:pt x="1633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 descr=""/>
          <p:cNvSpPr txBox="1"/>
          <p:nvPr/>
        </p:nvSpPr>
        <p:spPr>
          <a:xfrm>
            <a:off x="3591026" y="9335278"/>
            <a:ext cx="4648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70">
                <a:latin typeface="Lucida Sans Unicode"/>
                <a:cs typeface="Lucida Sans Unicode"/>
              </a:rPr>
              <a:t>21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09" name="object 209" descr=""/>
          <p:cNvSpPr txBox="1"/>
          <p:nvPr/>
        </p:nvSpPr>
        <p:spPr>
          <a:xfrm>
            <a:off x="3591026" y="9462273"/>
            <a:ext cx="604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4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2,03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10" name="object 210" descr=""/>
          <p:cNvSpPr txBox="1"/>
          <p:nvPr/>
        </p:nvSpPr>
        <p:spPr>
          <a:xfrm>
            <a:off x="3590015" y="9538477"/>
            <a:ext cx="1193800" cy="325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635">
              <a:lnSpc>
                <a:spcPts val="880"/>
              </a:lnSpc>
            </a:pPr>
            <a:r>
              <a:rPr dirty="0" sz="800" spc="-130">
                <a:latin typeface="SimSun"/>
                <a:cs typeface="SimSun"/>
              </a:rPr>
              <a:t>ШКОЛА</a:t>
            </a:r>
            <a:r>
              <a:rPr dirty="0" sz="800" spc="-160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60">
                <a:latin typeface="SimSun"/>
                <a:cs typeface="SimSun"/>
              </a:rPr>
              <a:t> </a:t>
            </a:r>
            <a:r>
              <a:rPr dirty="0" sz="800">
                <a:latin typeface="Lucida Sans Unicode"/>
                <a:cs typeface="Lucida Sans Unicode"/>
              </a:rPr>
              <a:t>725</a:t>
            </a:r>
            <a:r>
              <a:rPr dirty="0" sz="800" spc="-20">
                <a:latin typeface="Lucida Sans Unicode"/>
                <a:cs typeface="Lucida Sans Unicode"/>
              </a:rPr>
              <a:t> </a:t>
            </a:r>
            <a:r>
              <a:rPr dirty="0" sz="800" spc="-180">
                <a:latin typeface="SimSun"/>
                <a:cs typeface="SimSun"/>
              </a:rPr>
              <a:t>МЕСТ</a:t>
            </a:r>
            <a:endParaRPr sz="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45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14,50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0">
                <a:latin typeface="Arial"/>
                <a:cs typeface="Arial"/>
              </a:rPr>
              <a:t> </a:t>
            </a:r>
            <a:r>
              <a:rPr dirty="0" sz="800" spc="-5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11" name="object 211" descr=""/>
          <p:cNvGrpSpPr/>
          <p:nvPr/>
        </p:nvGrpSpPr>
        <p:grpSpPr>
          <a:xfrm>
            <a:off x="3544176" y="2749880"/>
            <a:ext cx="7706995" cy="7119620"/>
            <a:chOff x="3544176" y="2749880"/>
            <a:chExt cx="7706995" cy="7119620"/>
          </a:xfrm>
        </p:grpSpPr>
        <p:sp>
          <p:nvSpPr>
            <p:cNvPr id="212" name="object 212" descr=""/>
            <p:cNvSpPr/>
            <p:nvPr/>
          </p:nvSpPr>
          <p:spPr>
            <a:xfrm>
              <a:off x="3544176" y="9336951"/>
              <a:ext cx="1358900" cy="532130"/>
            </a:xfrm>
            <a:custGeom>
              <a:avLst/>
              <a:gdLst/>
              <a:ahLst/>
              <a:cxnLst/>
              <a:rect l="l" t="t" r="r" b="b"/>
              <a:pathLst>
                <a:path w="1358900" h="532129">
                  <a:moveTo>
                    <a:pt x="1358900" y="0"/>
                  </a:moveTo>
                  <a:lnTo>
                    <a:pt x="1350010" y="0"/>
                  </a:lnTo>
                  <a:lnTo>
                    <a:pt x="1350010" y="9525"/>
                  </a:lnTo>
                  <a:lnTo>
                    <a:pt x="1350010" y="522554"/>
                  </a:lnTo>
                  <a:lnTo>
                    <a:pt x="10160" y="522554"/>
                  </a:lnTo>
                  <a:lnTo>
                    <a:pt x="10160" y="9525"/>
                  </a:lnTo>
                  <a:lnTo>
                    <a:pt x="1350010" y="9525"/>
                  </a:lnTo>
                  <a:lnTo>
                    <a:pt x="135001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532079"/>
                  </a:lnTo>
                  <a:lnTo>
                    <a:pt x="5080" y="532079"/>
                  </a:lnTo>
                  <a:lnTo>
                    <a:pt x="10160" y="532079"/>
                  </a:lnTo>
                  <a:lnTo>
                    <a:pt x="1350010" y="532079"/>
                  </a:lnTo>
                  <a:lnTo>
                    <a:pt x="1358900" y="532079"/>
                  </a:lnTo>
                  <a:lnTo>
                    <a:pt x="1358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350222" y="2749880"/>
              <a:ext cx="1900516" cy="640841"/>
            </a:xfrm>
            <a:prstGeom prst="rect">
              <a:avLst/>
            </a:prstGeom>
          </p:spPr>
        </p:pic>
      </p:grpSp>
      <p:sp>
        <p:nvSpPr>
          <p:cNvPr id="214" name="object 214" descr=""/>
          <p:cNvSpPr txBox="1"/>
          <p:nvPr/>
        </p:nvSpPr>
        <p:spPr>
          <a:xfrm>
            <a:off x="9378281" y="2739101"/>
            <a:ext cx="1579245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24</a:t>
            </a:r>
            <a:endParaRPr sz="800">
              <a:latin typeface="Lucida Sans Unicode"/>
              <a:cs typeface="Lucida Sans Unicode"/>
            </a:endParaRPr>
          </a:p>
          <a:p>
            <a:pPr marL="13335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65">
                <a:latin typeface="Arial"/>
                <a:cs typeface="Arial"/>
              </a:rPr>
              <a:t>1,14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8105">
              <a:lnSpc>
                <a:spcPts val="29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13335">
              <a:lnSpc>
                <a:spcPts val="880"/>
              </a:lnSpc>
            </a:pPr>
            <a:r>
              <a:rPr dirty="0" sz="800" spc="-215">
                <a:latin typeface="SimSun"/>
                <a:cs typeface="SimSun"/>
              </a:rPr>
              <a:t>ДЕТСКИЙ</a:t>
            </a:r>
            <a:r>
              <a:rPr dirty="0" sz="800" spc="-150">
                <a:latin typeface="SimSun"/>
                <a:cs typeface="SimSun"/>
              </a:rPr>
              <a:t> </a:t>
            </a:r>
            <a:r>
              <a:rPr dirty="0" sz="800" spc="-175">
                <a:latin typeface="SimSun"/>
                <a:cs typeface="SimSun"/>
              </a:rPr>
              <a:t>САД</a:t>
            </a:r>
            <a:r>
              <a:rPr dirty="0" sz="800" spc="-150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55">
                <a:latin typeface="SimSun"/>
                <a:cs typeface="SimSun"/>
              </a:rPr>
              <a:t> </a:t>
            </a:r>
            <a:r>
              <a:rPr dirty="0" sz="800">
                <a:latin typeface="Lucida Sans Unicode"/>
                <a:cs typeface="Lucida Sans Unicode"/>
              </a:rPr>
              <a:t>325</a:t>
            </a:r>
            <a:r>
              <a:rPr dirty="0" sz="800" spc="-5">
                <a:latin typeface="Lucida Sans Unicode"/>
                <a:cs typeface="Lucida Sans Unicode"/>
              </a:rPr>
              <a:t> </a:t>
            </a:r>
            <a:r>
              <a:rPr dirty="0" sz="800" spc="-170">
                <a:latin typeface="SimSun"/>
                <a:cs typeface="SimSun"/>
              </a:rPr>
              <a:t>МЕСТ</a:t>
            </a:r>
            <a:endParaRPr sz="8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70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5,20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5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15" name="object 215" descr=""/>
          <p:cNvGrpSpPr/>
          <p:nvPr/>
        </p:nvGrpSpPr>
        <p:grpSpPr>
          <a:xfrm>
            <a:off x="8547671" y="2067991"/>
            <a:ext cx="2707640" cy="3551554"/>
            <a:chOff x="8547671" y="2067991"/>
            <a:chExt cx="2707640" cy="3551554"/>
          </a:xfrm>
        </p:grpSpPr>
        <p:sp>
          <p:nvSpPr>
            <p:cNvPr id="216" name="object 216" descr=""/>
            <p:cNvSpPr/>
            <p:nvPr/>
          </p:nvSpPr>
          <p:spPr>
            <a:xfrm>
              <a:off x="9345142" y="2745130"/>
              <a:ext cx="1910080" cy="2616835"/>
            </a:xfrm>
            <a:custGeom>
              <a:avLst/>
              <a:gdLst/>
              <a:ahLst/>
              <a:cxnLst/>
              <a:rect l="l" t="t" r="r" b="b"/>
              <a:pathLst>
                <a:path w="1910079" h="2616835">
                  <a:moveTo>
                    <a:pt x="1910080" y="0"/>
                  </a:moveTo>
                  <a:lnTo>
                    <a:pt x="1901190" y="0"/>
                  </a:lnTo>
                  <a:lnTo>
                    <a:pt x="1901190" y="9525"/>
                  </a:lnTo>
                  <a:lnTo>
                    <a:pt x="1901190" y="640829"/>
                  </a:lnTo>
                  <a:lnTo>
                    <a:pt x="11785" y="640829"/>
                  </a:lnTo>
                  <a:lnTo>
                    <a:pt x="11785" y="419874"/>
                  </a:lnTo>
                  <a:lnTo>
                    <a:pt x="10160" y="419874"/>
                  </a:lnTo>
                  <a:lnTo>
                    <a:pt x="10160" y="9525"/>
                  </a:lnTo>
                  <a:lnTo>
                    <a:pt x="1901190" y="9525"/>
                  </a:lnTo>
                  <a:lnTo>
                    <a:pt x="190119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650354"/>
                  </a:lnTo>
                  <a:lnTo>
                    <a:pt x="2260" y="650354"/>
                  </a:lnTo>
                  <a:lnTo>
                    <a:pt x="2260" y="2616644"/>
                  </a:lnTo>
                  <a:lnTo>
                    <a:pt x="11785" y="2616644"/>
                  </a:lnTo>
                  <a:lnTo>
                    <a:pt x="11785" y="650354"/>
                  </a:lnTo>
                  <a:lnTo>
                    <a:pt x="1901190" y="650354"/>
                  </a:lnTo>
                  <a:lnTo>
                    <a:pt x="1910080" y="650354"/>
                  </a:lnTo>
                  <a:lnTo>
                    <a:pt x="19100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7" name="object 217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314065" y="5323687"/>
              <a:ext cx="76200" cy="76187"/>
            </a:xfrm>
            <a:prstGeom prst="rect">
              <a:avLst/>
            </a:prstGeom>
          </p:spPr>
        </p:pic>
        <p:sp>
          <p:nvSpPr>
            <p:cNvPr id="218" name="object 218" descr=""/>
            <p:cNvSpPr/>
            <p:nvPr/>
          </p:nvSpPr>
          <p:spPr>
            <a:xfrm>
              <a:off x="8581008" y="2292870"/>
              <a:ext cx="9525" cy="3288665"/>
            </a:xfrm>
            <a:custGeom>
              <a:avLst/>
              <a:gdLst/>
              <a:ahLst/>
              <a:cxnLst/>
              <a:rect l="l" t="t" r="r" b="b"/>
              <a:pathLst>
                <a:path w="9525" h="3288665">
                  <a:moveTo>
                    <a:pt x="9525" y="3288182"/>
                  </a:moveTo>
                  <a:lnTo>
                    <a:pt x="9525" y="0"/>
                  </a:lnTo>
                  <a:lnTo>
                    <a:pt x="0" y="0"/>
                  </a:lnTo>
                  <a:lnTo>
                    <a:pt x="0" y="3288182"/>
                  </a:lnTo>
                  <a:lnTo>
                    <a:pt x="9525" y="32881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9" name="object 21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547671" y="5542952"/>
              <a:ext cx="76200" cy="76200"/>
            </a:xfrm>
            <a:prstGeom prst="rect">
              <a:avLst/>
            </a:prstGeom>
          </p:spPr>
        </p:pic>
        <p:pic>
          <p:nvPicPr>
            <p:cNvPr id="220" name="object 220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585707" y="2067991"/>
              <a:ext cx="1900516" cy="552424"/>
            </a:xfrm>
            <a:prstGeom prst="rect">
              <a:avLst/>
            </a:prstGeom>
          </p:spPr>
        </p:pic>
        <p:sp>
          <p:nvSpPr>
            <p:cNvPr id="221" name="object 221" descr=""/>
            <p:cNvSpPr/>
            <p:nvPr/>
          </p:nvSpPr>
          <p:spPr>
            <a:xfrm>
              <a:off x="8585708" y="2292870"/>
              <a:ext cx="5080" cy="327660"/>
            </a:xfrm>
            <a:custGeom>
              <a:avLst/>
              <a:gdLst/>
              <a:ahLst/>
              <a:cxnLst/>
              <a:rect l="l" t="t" r="r" b="b"/>
              <a:pathLst>
                <a:path w="5079" h="327660">
                  <a:moveTo>
                    <a:pt x="4826" y="0"/>
                  </a:moveTo>
                  <a:lnTo>
                    <a:pt x="0" y="0"/>
                  </a:lnTo>
                  <a:lnTo>
                    <a:pt x="0" y="327545"/>
                  </a:lnTo>
                  <a:lnTo>
                    <a:pt x="4826" y="327545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2" name="object 222" descr=""/>
          <p:cNvSpPr txBox="1"/>
          <p:nvPr/>
        </p:nvSpPr>
        <p:spPr>
          <a:xfrm>
            <a:off x="8614778" y="2076491"/>
            <a:ext cx="5003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22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23" name="object 223" descr=""/>
          <p:cNvSpPr txBox="1"/>
          <p:nvPr/>
        </p:nvSpPr>
        <p:spPr>
          <a:xfrm>
            <a:off x="8614778" y="2203487"/>
            <a:ext cx="6305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70">
                <a:latin typeface="Arial"/>
                <a:cs typeface="Arial"/>
              </a:rPr>
              <a:t>0,96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24" name="object 224" descr=""/>
          <p:cNvSpPr txBox="1"/>
          <p:nvPr/>
        </p:nvSpPr>
        <p:spPr>
          <a:xfrm>
            <a:off x="8613767" y="2279690"/>
            <a:ext cx="1574800" cy="325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781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13335">
              <a:lnSpc>
                <a:spcPts val="880"/>
              </a:lnSpc>
            </a:pPr>
            <a:r>
              <a:rPr dirty="0" sz="800" spc="-215">
                <a:latin typeface="SimSun"/>
                <a:cs typeface="SimSun"/>
              </a:rPr>
              <a:t>ДЕТСКИЙ</a:t>
            </a:r>
            <a:r>
              <a:rPr dirty="0" sz="800" spc="-145">
                <a:latin typeface="SimSun"/>
                <a:cs typeface="SimSun"/>
              </a:rPr>
              <a:t> </a:t>
            </a:r>
            <a:r>
              <a:rPr dirty="0" sz="800" spc="-175">
                <a:latin typeface="SimSun"/>
                <a:cs typeface="SimSun"/>
              </a:rPr>
              <a:t>САД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45">
                <a:latin typeface="SimSun"/>
                <a:cs typeface="SimSun"/>
              </a:rPr>
              <a:t> </a:t>
            </a:r>
            <a:r>
              <a:rPr dirty="0" sz="800" spc="-20">
                <a:latin typeface="Lucida Sans Unicode"/>
                <a:cs typeface="Lucida Sans Unicode"/>
              </a:rPr>
              <a:t>275</a:t>
            </a:r>
            <a:r>
              <a:rPr dirty="0" sz="800">
                <a:latin typeface="Lucida Sans Unicode"/>
                <a:cs typeface="Lucida Sans Unicode"/>
              </a:rPr>
              <a:t> </a:t>
            </a:r>
            <a:r>
              <a:rPr dirty="0" sz="800" spc="-170">
                <a:latin typeface="SimSun"/>
                <a:cs typeface="SimSun"/>
              </a:rPr>
              <a:t>МЕСТ</a:t>
            </a:r>
            <a:endParaRPr sz="8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70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75">
                <a:latin typeface="Arial"/>
                <a:cs typeface="Arial"/>
              </a:rPr>
              <a:t>4,40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5">
                <a:latin typeface="Arial"/>
                <a:cs typeface="Arial"/>
              </a:rPr>
              <a:t> </a:t>
            </a:r>
            <a:r>
              <a:rPr dirty="0" sz="800" spc="-5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25" name="object 225" descr=""/>
          <p:cNvGrpSpPr/>
          <p:nvPr/>
        </p:nvGrpSpPr>
        <p:grpSpPr>
          <a:xfrm>
            <a:off x="8580628" y="1306042"/>
            <a:ext cx="3239770" cy="1319530"/>
            <a:chOff x="8580628" y="1306042"/>
            <a:chExt cx="3239770" cy="1319530"/>
          </a:xfrm>
        </p:grpSpPr>
        <p:sp>
          <p:nvSpPr>
            <p:cNvPr id="226" name="object 226" descr=""/>
            <p:cNvSpPr/>
            <p:nvPr/>
          </p:nvSpPr>
          <p:spPr>
            <a:xfrm>
              <a:off x="8580628" y="2063228"/>
              <a:ext cx="1910080" cy="561975"/>
            </a:xfrm>
            <a:custGeom>
              <a:avLst/>
              <a:gdLst/>
              <a:ahLst/>
              <a:cxnLst/>
              <a:rect l="l" t="t" r="r" b="b"/>
              <a:pathLst>
                <a:path w="1910079" h="561975">
                  <a:moveTo>
                    <a:pt x="1910080" y="0"/>
                  </a:moveTo>
                  <a:lnTo>
                    <a:pt x="1901190" y="0"/>
                  </a:lnTo>
                  <a:lnTo>
                    <a:pt x="1901190" y="9525"/>
                  </a:lnTo>
                  <a:lnTo>
                    <a:pt x="1901190" y="552424"/>
                  </a:lnTo>
                  <a:lnTo>
                    <a:pt x="10160" y="552424"/>
                  </a:lnTo>
                  <a:lnTo>
                    <a:pt x="10160" y="9525"/>
                  </a:lnTo>
                  <a:lnTo>
                    <a:pt x="1901190" y="9525"/>
                  </a:lnTo>
                  <a:lnTo>
                    <a:pt x="190119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561949"/>
                  </a:lnTo>
                  <a:lnTo>
                    <a:pt x="5080" y="561949"/>
                  </a:lnTo>
                  <a:lnTo>
                    <a:pt x="10160" y="561949"/>
                  </a:lnTo>
                  <a:lnTo>
                    <a:pt x="1901190" y="561949"/>
                  </a:lnTo>
                  <a:lnTo>
                    <a:pt x="1910080" y="561949"/>
                  </a:lnTo>
                  <a:lnTo>
                    <a:pt x="19100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7" name="object 227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623133" y="1306042"/>
              <a:ext cx="2196719" cy="683425"/>
            </a:xfrm>
            <a:prstGeom prst="rect">
              <a:avLst/>
            </a:prstGeom>
          </p:spPr>
        </p:pic>
      </p:grpSp>
      <p:sp>
        <p:nvSpPr>
          <p:cNvPr id="228" name="object 228" descr=""/>
          <p:cNvSpPr txBox="1"/>
          <p:nvPr/>
        </p:nvSpPr>
        <p:spPr>
          <a:xfrm>
            <a:off x="9664916" y="1316548"/>
            <a:ext cx="488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23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29" name="object 229" descr=""/>
          <p:cNvSpPr txBox="1"/>
          <p:nvPr/>
        </p:nvSpPr>
        <p:spPr>
          <a:xfrm>
            <a:off x="9664916" y="1443544"/>
            <a:ext cx="6178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70">
                <a:latin typeface="Arial"/>
                <a:cs typeface="Arial"/>
              </a:rPr>
              <a:t>0,96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30" name="object 230" descr=""/>
          <p:cNvSpPr txBox="1"/>
          <p:nvPr/>
        </p:nvSpPr>
        <p:spPr>
          <a:xfrm>
            <a:off x="9663906" y="1519747"/>
            <a:ext cx="2095500" cy="452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635">
              <a:lnSpc>
                <a:spcPts val="880"/>
              </a:lnSpc>
            </a:pPr>
            <a:r>
              <a:rPr dirty="0" sz="800" spc="-210">
                <a:latin typeface="SimSun"/>
                <a:cs typeface="SimSun"/>
              </a:rPr>
              <a:t>РЕКОНСТРУИРУЕМАЯ</a:t>
            </a:r>
            <a:r>
              <a:rPr dirty="0" sz="800" spc="-105">
                <a:latin typeface="SimSun"/>
                <a:cs typeface="SimSun"/>
              </a:rPr>
              <a:t> </a:t>
            </a:r>
            <a:r>
              <a:rPr dirty="0" sz="800" spc="-130">
                <a:latin typeface="SimSun"/>
                <a:cs typeface="SimSun"/>
              </a:rPr>
              <a:t>ШКОЛА</a:t>
            </a:r>
            <a:r>
              <a:rPr dirty="0" sz="800" spc="-105">
                <a:latin typeface="SimSun"/>
                <a:cs typeface="SimSun"/>
              </a:rPr>
              <a:t> </a:t>
            </a:r>
            <a:r>
              <a:rPr dirty="0" sz="800" spc="-180">
                <a:latin typeface="SimSun"/>
                <a:cs typeface="SimSun"/>
              </a:rPr>
              <a:t>НА</a:t>
            </a:r>
            <a:r>
              <a:rPr dirty="0" sz="800" spc="-110">
                <a:latin typeface="SimSun"/>
                <a:cs typeface="SimSun"/>
              </a:rPr>
              <a:t> </a:t>
            </a:r>
            <a:r>
              <a:rPr dirty="0" sz="800" spc="-25">
                <a:latin typeface="Lucida Sans Unicode"/>
                <a:cs typeface="Lucida Sans Unicode"/>
              </a:rPr>
              <a:t>515</a:t>
            </a:r>
            <a:endParaRPr sz="800">
              <a:latin typeface="Lucida Sans Unicode"/>
              <a:cs typeface="Lucida Sans Unicode"/>
            </a:endParaRPr>
          </a:p>
          <a:p>
            <a:pPr marL="635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latin typeface="SimSun"/>
                <a:cs typeface="SimSun"/>
              </a:rPr>
              <a:t>МЕСТ</a:t>
            </a:r>
            <a:endParaRPr sz="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5,33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5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31" name="object 231" descr=""/>
          <p:cNvGrpSpPr/>
          <p:nvPr/>
        </p:nvGrpSpPr>
        <p:grpSpPr>
          <a:xfrm>
            <a:off x="9618053" y="1301280"/>
            <a:ext cx="4950460" cy="8141334"/>
            <a:chOff x="9618053" y="1301280"/>
            <a:chExt cx="4950460" cy="8141334"/>
          </a:xfrm>
        </p:grpSpPr>
        <p:sp>
          <p:nvSpPr>
            <p:cNvPr id="232" name="object 232" descr=""/>
            <p:cNvSpPr/>
            <p:nvPr/>
          </p:nvSpPr>
          <p:spPr>
            <a:xfrm>
              <a:off x="9618053" y="1301279"/>
              <a:ext cx="2781300" cy="8141334"/>
            </a:xfrm>
            <a:custGeom>
              <a:avLst/>
              <a:gdLst/>
              <a:ahLst/>
              <a:cxnLst/>
              <a:rect l="l" t="t" r="r" b="b"/>
              <a:pathLst>
                <a:path w="2781300" h="8141334">
                  <a:moveTo>
                    <a:pt x="2205990" y="0"/>
                  </a:moveTo>
                  <a:lnTo>
                    <a:pt x="2197100" y="0"/>
                  </a:lnTo>
                  <a:lnTo>
                    <a:pt x="2197100" y="9525"/>
                  </a:lnTo>
                  <a:lnTo>
                    <a:pt x="2197100" y="683425"/>
                  </a:lnTo>
                  <a:lnTo>
                    <a:pt x="10160" y="683425"/>
                  </a:lnTo>
                  <a:lnTo>
                    <a:pt x="10160" y="9525"/>
                  </a:lnTo>
                  <a:lnTo>
                    <a:pt x="2197100" y="9525"/>
                  </a:lnTo>
                  <a:lnTo>
                    <a:pt x="219710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692950"/>
                  </a:lnTo>
                  <a:lnTo>
                    <a:pt x="5080" y="692950"/>
                  </a:lnTo>
                  <a:lnTo>
                    <a:pt x="10160" y="692950"/>
                  </a:lnTo>
                  <a:lnTo>
                    <a:pt x="2197100" y="692950"/>
                  </a:lnTo>
                  <a:lnTo>
                    <a:pt x="2205990" y="692950"/>
                  </a:lnTo>
                  <a:lnTo>
                    <a:pt x="2205990" y="0"/>
                  </a:lnTo>
                  <a:close/>
                </a:path>
                <a:path w="2781300" h="8141334">
                  <a:moveTo>
                    <a:pt x="2781223" y="7739507"/>
                  </a:moveTo>
                  <a:lnTo>
                    <a:pt x="1493558" y="7737653"/>
                  </a:lnTo>
                  <a:lnTo>
                    <a:pt x="1487398" y="6702209"/>
                  </a:lnTo>
                  <a:lnTo>
                    <a:pt x="1477873" y="6702272"/>
                  </a:lnTo>
                  <a:lnTo>
                    <a:pt x="1484096" y="7747165"/>
                  </a:lnTo>
                  <a:lnTo>
                    <a:pt x="2771648" y="7749019"/>
                  </a:lnTo>
                  <a:lnTo>
                    <a:pt x="2769501" y="8140954"/>
                  </a:lnTo>
                  <a:lnTo>
                    <a:pt x="2779026" y="8141005"/>
                  </a:lnTo>
                  <a:lnTo>
                    <a:pt x="2781223" y="7739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062602" y="7965427"/>
              <a:ext cx="76187" cy="76187"/>
            </a:xfrm>
            <a:prstGeom prst="rect">
              <a:avLst/>
            </a:prstGeom>
          </p:spPr>
        </p:pic>
        <p:sp>
          <p:nvSpPr>
            <p:cNvPr id="234" name="object 234" descr=""/>
            <p:cNvSpPr/>
            <p:nvPr/>
          </p:nvSpPr>
          <p:spPr>
            <a:xfrm>
              <a:off x="13352018" y="6196215"/>
              <a:ext cx="1216660" cy="869315"/>
            </a:xfrm>
            <a:custGeom>
              <a:avLst/>
              <a:gdLst/>
              <a:ahLst/>
              <a:cxnLst/>
              <a:rect l="l" t="t" r="r" b="b"/>
              <a:pathLst>
                <a:path w="1216659" h="869315">
                  <a:moveTo>
                    <a:pt x="1216152" y="88"/>
                  </a:moveTo>
                  <a:lnTo>
                    <a:pt x="1206627" y="0"/>
                  </a:lnTo>
                  <a:lnTo>
                    <a:pt x="1201927" y="494728"/>
                  </a:lnTo>
                  <a:lnTo>
                    <a:pt x="0" y="482130"/>
                  </a:lnTo>
                  <a:lnTo>
                    <a:pt x="3555" y="869061"/>
                  </a:lnTo>
                  <a:lnTo>
                    <a:pt x="13080" y="868972"/>
                  </a:lnTo>
                  <a:lnTo>
                    <a:pt x="9651" y="491756"/>
                  </a:lnTo>
                  <a:lnTo>
                    <a:pt x="1211326" y="504355"/>
                  </a:lnTo>
                  <a:lnTo>
                    <a:pt x="1216152" y="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5" name="object 235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322300" y="7027138"/>
              <a:ext cx="76200" cy="76187"/>
            </a:xfrm>
            <a:prstGeom prst="rect">
              <a:avLst/>
            </a:prstGeom>
          </p:spPr>
        </p:pic>
        <p:pic>
          <p:nvPicPr>
            <p:cNvPr id="236" name="object 236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3161899" y="6201016"/>
              <a:ext cx="1396746" cy="429336"/>
            </a:xfrm>
            <a:prstGeom prst="rect">
              <a:avLst/>
            </a:prstGeom>
          </p:spPr>
        </p:pic>
        <p:sp>
          <p:nvSpPr>
            <p:cNvPr id="237" name="object 237" descr=""/>
            <p:cNvSpPr/>
            <p:nvPr/>
          </p:nvSpPr>
          <p:spPr>
            <a:xfrm>
              <a:off x="14554582" y="6201015"/>
              <a:ext cx="8890" cy="429895"/>
            </a:xfrm>
            <a:custGeom>
              <a:avLst/>
              <a:gdLst/>
              <a:ahLst/>
              <a:cxnLst/>
              <a:rect l="l" t="t" r="r" b="b"/>
              <a:pathLst>
                <a:path w="8890" h="429895">
                  <a:moveTo>
                    <a:pt x="8890" y="0"/>
                  </a:moveTo>
                  <a:lnTo>
                    <a:pt x="4064" y="0"/>
                  </a:lnTo>
                  <a:lnTo>
                    <a:pt x="0" y="429336"/>
                  </a:lnTo>
                  <a:lnTo>
                    <a:pt x="8890" y="429336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8" name="object 238" descr=""/>
          <p:cNvSpPr txBox="1"/>
          <p:nvPr/>
        </p:nvSpPr>
        <p:spPr>
          <a:xfrm>
            <a:off x="13203682" y="6211472"/>
            <a:ext cx="488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25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39" name="object 239" descr=""/>
          <p:cNvSpPr txBox="1"/>
          <p:nvPr/>
        </p:nvSpPr>
        <p:spPr>
          <a:xfrm>
            <a:off x="13203682" y="6338467"/>
            <a:ext cx="548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70">
                <a:latin typeface="Arial"/>
                <a:cs typeface="Arial"/>
              </a:rPr>
              <a:t>1,18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40" name="object 240" descr=""/>
          <p:cNvSpPr txBox="1"/>
          <p:nvPr/>
        </p:nvSpPr>
        <p:spPr>
          <a:xfrm>
            <a:off x="13367765" y="6559426"/>
            <a:ext cx="23431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00" spc="-50">
                <a:latin typeface="SimSun"/>
                <a:cs typeface="SimSun"/>
              </a:rPr>
              <a:t>КВАРТИР</a:t>
            </a:r>
            <a:endParaRPr sz="300">
              <a:latin typeface="SimSun"/>
              <a:cs typeface="SimSun"/>
            </a:endParaRPr>
          </a:p>
        </p:txBody>
      </p:sp>
      <p:sp>
        <p:nvSpPr>
          <p:cNvPr id="241" name="object 241" descr=""/>
          <p:cNvSpPr txBox="1"/>
          <p:nvPr/>
        </p:nvSpPr>
        <p:spPr>
          <a:xfrm>
            <a:off x="13202671" y="6414671"/>
            <a:ext cx="130238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  <a:tabLst>
                <a:tab pos="414655" algn="l"/>
              </a:tabLst>
            </a:pPr>
            <a:r>
              <a:rPr dirty="0" sz="800" spc="-25">
                <a:latin typeface="SimSun"/>
                <a:cs typeface="SimSun"/>
              </a:rPr>
              <a:t>ОП</a:t>
            </a:r>
            <a:r>
              <a:rPr dirty="0" sz="800">
                <a:latin typeface="SimSun"/>
                <a:cs typeface="SimSun"/>
              </a:rPr>
              <a:t>	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14,37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42" name="object 242" descr=""/>
          <p:cNvGrpSpPr/>
          <p:nvPr/>
        </p:nvGrpSpPr>
        <p:grpSpPr>
          <a:xfrm>
            <a:off x="12393244" y="6196253"/>
            <a:ext cx="2174875" cy="3246120"/>
            <a:chOff x="12393244" y="6196253"/>
            <a:chExt cx="2174875" cy="3246120"/>
          </a:xfrm>
        </p:grpSpPr>
        <p:sp>
          <p:nvSpPr>
            <p:cNvPr id="243" name="object 243" descr=""/>
            <p:cNvSpPr/>
            <p:nvPr/>
          </p:nvSpPr>
          <p:spPr>
            <a:xfrm>
              <a:off x="13156807" y="6196253"/>
              <a:ext cx="1411605" cy="439420"/>
            </a:xfrm>
            <a:custGeom>
              <a:avLst/>
              <a:gdLst/>
              <a:ahLst/>
              <a:cxnLst/>
              <a:rect l="l" t="t" r="r" b="b"/>
              <a:pathLst>
                <a:path w="1411605" h="439420">
                  <a:moveTo>
                    <a:pt x="1410982" y="0"/>
                  </a:moveTo>
                  <a:lnTo>
                    <a:pt x="1402092" y="0"/>
                  </a:lnTo>
                  <a:lnTo>
                    <a:pt x="1402092" y="9525"/>
                  </a:lnTo>
                  <a:lnTo>
                    <a:pt x="1402092" y="429336"/>
                  </a:lnTo>
                  <a:lnTo>
                    <a:pt x="10160" y="429336"/>
                  </a:lnTo>
                  <a:lnTo>
                    <a:pt x="10160" y="9525"/>
                  </a:lnTo>
                  <a:lnTo>
                    <a:pt x="1402092" y="9525"/>
                  </a:lnTo>
                  <a:lnTo>
                    <a:pt x="1402092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38861"/>
                  </a:lnTo>
                  <a:lnTo>
                    <a:pt x="5080" y="438861"/>
                  </a:lnTo>
                  <a:lnTo>
                    <a:pt x="10160" y="438861"/>
                  </a:lnTo>
                  <a:lnTo>
                    <a:pt x="1402092" y="438861"/>
                  </a:lnTo>
                  <a:lnTo>
                    <a:pt x="1410982" y="438861"/>
                  </a:lnTo>
                  <a:lnTo>
                    <a:pt x="14109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12393244" y="9332036"/>
              <a:ext cx="4445" cy="110489"/>
            </a:xfrm>
            <a:custGeom>
              <a:avLst/>
              <a:gdLst/>
              <a:ahLst/>
              <a:cxnLst/>
              <a:rect l="l" t="t" r="r" b="b"/>
              <a:pathLst>
                <a:path w="4445" h="110490">
                  <a:moveTo>
                    <a:pt x="4445" y="0"/>
                  </a:moveTo>
                  <a:lnTo>
                    <a:pt x="0" y="0"/>
                  </a:lnTo>
                  <a:lnTo>
                    <a:pt x="0" y="110223"/>
                  </a:lnTo>
                  <a:lnTo>
                    <a:pt x="3835" y="110248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5" name="object 245" descr=""/>
          <p:cNvSpPr txBox="1"/>
          <p:nvPr/>
        </p:nvSpPr>
        <p:spPr>
          <a:xfrm>
            <a:off x="12435014" y="9333869"/>
            <a:ext cx="718185" cy="274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26</a:t>
            </a:r>
            <a:endParaRPr sz="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 spc="-185">
                <a:latin typeface="SimSun"/>
                <a:cs typeface="SimSun"/>
              </a:rPr>
              <a:t>ГОСТИНИЦА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46" name="object 246" descr=""/>
          <p:cNvSpPr txBox="1"/>
          <p:nvPr/>
        </p:nvSpPr>
        <p:spPr>
          <a:xfrm>
            <a:off x="12435014" y="9587858"/>
            <a:ext cx="6121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55">
                <a:latin typeface="Arial"/>
                <a:cs typeface="Arial"/>
              </a:rPr>
              <a:t>0,24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47" name="object 247" descr=""/>
          <p:cNvSpPr txBox="1"/>
          <p:nvPr/>
        </p:nvSpPr>
        <p:spPr>
          <a:xfrm>
            <a:off x="12435020" y="9664067"/>
            <a:ext cx="999490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4769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</a:pPr>
            <a:r>
              <a:rPr dirty="0" sz="800" spc="-90">
                <a:latin typeface="SimSun"/>
                <a:cs typeface="SimSun"/>
              </a:rPr>
              <a:t>ОП</a:t>
            </a:r>
            <a:r>
              <a:rPr dirty="0" sz="800" spc="-90">
                <a:latin typeface="Arial"/>
                <a:cs typeface="Arial"/>
              </a:rPr>
              <a:t>=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1,44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48" name="object 248" descr=""/>
          <p:cNvSpPr/>
          <p:nvPr/>
        </p:nvSpPr>
        <p:spPr>
          <a:xfrm>
            <a:off x="12388164" y="9327273"/>
            <a:ext cx="1304290" cy="548640"/>
          </a:xfrm>
          <a:custGeom>
            <a:avLst/>
            <a:gdLst/>
            <a:ahLst/>
            <a:cxnLst/>
            <a:rect l="l" t="t" r="r" b="b"/>
            <a:pathLst>
              <a:path w="1304290" h="548640">
                <a:moveTo>
                  <a:pt x="1304290" y="0"/>
                </a:moveTo>
                <a:lnTo>
                  <a:pt x="1294130" y="0"/>
                </a:lnTo>
                <a:lnTo>
                  <a:pt x="1294130" y="9525"/>
                </a:lnTo>
                <a:lnTo>
                  <a:pt x="1294130" y="539089"/>
                </a:lnTo>
                <a:lnTo>
                  <a:pt x="10160" y="539089"/>
                </a:lnTo>
                <a:lnTo>
                  <a:pt x="10160" y="9525"/>
                </a:lnTo>
                <a:lnTo>
                  <a:pt x="1294130" y="9525"/>
                </a:lnTo>
                <a:lnTo>
                  <a:pt x="1294130" y="0"/>
                </a:lnTo>
                <a:lnTo>
                  <a:pt x="10160" y="0"/>
                </a:lnTo>
                <a:lnTo>
                  <a:pt x="0" y="0"/>
                </a:lnTo>
                <a:lnTo>
                  <a:pt x="0" y="4762"/>
                </a:lnTo>
                <a:lnTo>
                  <a:pt x="0" y="548614"/>
                </a:lnTo>
                <a:lnTo>
                  <a:pt x="5080" y="548614"/>
                </a:lnTo>
                <a:lnTo>
                  <a:pt x="10160" y="548614"/>
                </a:lnTo>
                <a:lnTo>
                  <a:pt x="1294130" y="548614"/>
                </a:lnTo>
                <a:lnTo>
                  <a:pt x="1304290" y="548614"/>
                </a:lnTo>
                <a:lnTo>
                  <a:pt x="13042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 descr=""/>
          <p:cNvSpPr txBox="1"/>
          <p:nvPr/>
        </p:nvSpPr>
        <p:spPr>
          <a:xfrm>
            <a:off x="6492308" y="9440639"/>
            <a:ext cx="1036955" cy="40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27</a:t>
            </a:r>
            <a:endParaRPr sz="800">
              <a:latin typeface="Lucida Sans Unicode"/>
              <a:cs typeface="Lucida Sans Unicode"/>
            </a:endParaRPr>
          </a:p>
          <a:p>
            <a:pPr marL="13335">
              <a:lnSpc>
                <a:spcPts val="790"/>
              </a:lnSpc>
              <a:spcBef>
                <a:spcPts val="4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75">
                <a:latin typeface="Arial"/>
                <a:cs typeface="Arial"/>
              </a:rPr>
              <a:t>0,08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  <a:p>
            <a:pPr marL="78105">
              <a:lnSpc>
                <a:spcPts val="290"/>
              </a:lnSpc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 marL="12700">
              <a:lnSpc>
                <a:spcPts val="880"/>
              </a:lnSpc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65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1,44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50" name="object 250" descr=""/>
          <p:cNvGrpSpPr/>
          <p:nvPr/>
        </p:nvGrpSpPr>
        <p:grpSpPr>
          <a:xfrm>
            <a:off x="5218747" y="1851494"/>
            <a:ext cx="2404110" cy="8018145"/>
            <a:chOff x="5218747" y="1851494"/>
            <a:chExt cx="2404110" cy="8018145"/>
          </a:xfrm>
        </p:grpSpPr>
        <p:sp>
          <p:nvSpPr>
            <p:cNvPr id="251" name="object 251" descr=""/>
            <p:cNvSpPr/>
            <p:nvPr/>
          </p:nvSpPr>
          <p:spPr>
            <a:xfrm>
              <a:off x="6436068" y="2394368"/>
              <a:ext cx="1186815" cy="7475220"/>
            </a:xfrm>
            <a:custGeom>
              <a:avLst/>
              <a:gdLst/>
              <a:ahLst/>
              <a:cxnLst/>
              <a:rect l="l" t="t" r="r" b="b"/>
              <a:pathLst>
                <a:path w="1186815" h="7475220">
                  <a:moveTo>
                    <a:pt x="888580" y="0"/>
                  </a:moveTo>
                  <a:lnTo>
                    <a:pt x="0" y="4787"/>
                  </a:lnTo>
                  <a:lnTo>
                    <a:pt x="50" y="14312"/>
                  </a:lnTo>
                  <a:lnTo>
                    <a:pt x="878992" y="9575"/>
                  </a:lnTo>
                  <a:lnTo>
                    <a:pt x="870750" y="1334808"/>
                  </a:lnTo>
                  <a:lnTo>
                    <a:pt x="880275" y="1334858"/>
                  </a:lnTo>
                  <a:lnTo>
                    <a:pt x="888580" y="0"/>
                  </a:lnTo>
                  <a:close/>
                </a:path>
                <a:path w="1186815" h="7475220">
                  <a:moveTo>
                    <a:pt x="1186421" y="7026288"/>
                  </a:moveTo>
                  <a:lnTo>
                    <a:pt x="1177531" y="7026288"/>
                  </a:lnTo>
                  <a:lnTo>
                    <a:pt x="1177531" y="7035813"/>
                  </a:lnTo>
                  <a:lnTo>
                    <a:pt x="1177531" y="7465149"/>
                  </a:lnTo>
                  <a:lnTo>
                    <a:pt x="33261" y="7465149"/>
                  </a:lnTo>
                  <a:lnTo>
                    <a:pt x="33261" y="7035813"/>
                  </a:lnTo>
                  <a:lnTo>
                    <a:pt x="1177531" y="7035813"/>
                  </a:lnTo>
                  <a:lnTo>
                    <a:pt x="1177531" y="7026288"/>
                  </a:lnTo>
                  <a:lnTo>
                    <a:pt x="33261" y="7026288"/>
                  </a:lnTo>
                  <a:lnTo>
                    <a:pt x="23101" y="7026288"/>
                  </a:lnTo>
                  <a:lnTo>
                    <a:pt x="23101" y="7031050"/>
                  </a:lnTo>
                  <a:lnTo>
                    <a:pt x="23101" y="7474674"/>
                  </a:lnTo>
                  <a:lnTo>
                    <a:pt x="28181" y="7474674"/>
                  </a:lnTo>
                  <a:lnTo>
                    <a:pt x="33261" y="7474674"/>
                  </a:lnTo>
                  <a:lnTo>
                    <a:pt x="1177531" y="7474674"/>
                  </a:lnTo>
                  <a:lnTo>
                    <a:pt x="1186421" y="7474674"/>
                  </a:lnTo>
                  <a:lnTo>
                    <a:pt x="1186421" y="7026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2" name="object 25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273480" y="3691102"/>
              <a:ext cx="76200" cy="76200"/>
            </a:xfrm>
            <a:prstGeom prst="rect">
              <a:avLst/>
            </a:prstGeom>
          </p:spPr>
        </p:pic>
        <p:pic>
          <p:nvPicPr>
            <p:cNvPr id="253" name="object 253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218747" y="1851494"/>
              <a:ext cx="1239888" cy="552424"/>
            </a:xfrm>
            <a:prstGeom prst="rect">
              <a:avLst/>
            </a:prstGeom>
          </p:spPr>
        </p:pic>
        <p:sp>
          <p:nvSpPr>
            <p:cNvPr id="254" name="object 254" descr=""/>
            <p:cNvSpPr/>
            <p:nvPr/>
          </p:nvSpPr>
          <p:spPr>
            <a:xfrm>
              <a:off x="6436068" y="2399042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60" h="5080">
                  <a:moveTo>
                    <a:pt x="22567" y="0"/>
                  </a:moveTo>
                  <a:lnTo>
                    <a:pt x="0" y="114"/>
                  </a:lnTo>
                  <a:lnTo>
                    <a:pt x="25" y="4876"/>
                  </a:lnTo>
                  <a:lnTo>
                    <a:pt x="22567" y="4876"/>
                  </a:lnTo>
                  <a:lnTo>
                    <a:pt x="22567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5" name="object 255" descr=""/>
          <p:cNvSpPr txBox="1"/>
          <p:nvPr/>
        </p:nvSpPr>
        <p:spPr>
          <a:xfrm>
            <a:off x="5260530" y="1859994"/>
            <a:ext cx="1090295" cy="274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28</a:t>
            </a:r>
            <a:endParaRPr sz="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 spc="-165">
                <a:latin typeface="SimSun"/>
                <a:cs typeface="SimSun"/>
              </a:rPr>
              <a:t>ОФИСНОЕ</a:t>
            </a:r>
            <a:r>
              <a:rPr dirty="0" sz="800" spc="-105">
                <a:latin typeface="SimSun"/>
                <a:cs typeface="SimSun"/>
              </a:rPr>
              <a:t> </a:t>
            </a:r>
            <a:r>
              <a:rPr dirty="0" sz="800" spc="-175">
                <a:latin typeface="SimSun"/>
                <a:cs typeface="SimSun"/>
              </a:rPr>
              <a:t>ЗДАНИЕ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56" name="object 256" descr=""/>
          <p:cNvSpPr txBox="1"/>
          <p:nvPr/>
        </p:nvSpPr>
        <p:spPr>
          <a:xfrm>
            <a:off x="5260530" y="2113985"/>
            <a:ext cx="6172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65">
                <a:latin typeface="Arial"/>
                <a:cs typeface="Arial"/>
              </a:rPr>
              <a:t>0,05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57" name="object 257" descr=""/>
          <p:cNvSpPr txBox="1"/>
          <p:nvPr/>
        </p:nvSpPr>
        <p:spPr>
          <a:xfrm>
            <a:off x="5260523" y="2190193"/>
            <a:ext cx="999490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4769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</a:pPr>
            <a:r>
              <a:rPr dirty="0" sz="800" spc="-90">
                <a:latin typeface="SimSun"/>
                <a:cs typeface="SimSun"/>
              </a:rPr>
              <a:t>ОП</a:t>
            </a:r>
            <a:r>
              <a:rPr dirty="0" sz="800" spc="-90">
                <a:latin typeface="Arial"/>
                <a:cs typeface="Arial"/>
              </a:rPr>
              <a:t>=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1,44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58" name="object 258" descr=""/>
          <p:cNvGrpSpPr/>
          <p:nvPr/>
        </p:nvGrpSpPr>
        <p:grpSpPr>
          <a:xfrm>
            <a:off x="5213667" y="1846732"/>
            <a:ext cx="7679055" cy="4060825"/>
            <a:chOff x="5213667" y="1846732"/>
            <a:chExt cx="7679055" cy="4060825"/>
          </a:xfrm>
        </p:grpSpPr>
        <p:sp>
          <p:nvSpPr>
            <p:cNvPr id="259" name="object 259" descr=""/>
            <p:cNvSpPr/>
            <p:nvPr/>
          </p:nvSpPr>
          <p:spPr>
            <a:xfrm>
              <a:off x="5213667" y="1846732"/>
              <a:ext cx="6975475" cy="4022725"/>
            </a:xfrm>
            <a:custGeom>
              <a:avLst/>
              <a:gdLst/>
              <a:ahLst/>
              <a:cxnLst/>
              <a:rect l="l" t="t" r="r" b="b"/>
              <a:pathLst>
                <a:path w="6975475" h="4022725">
                  <a:moveTo>
                    <a:pt x="1249680" y="0"/>
                  </a:moveTo>
                  <a:lnTo>
                    <a:pt x="1240790" y="0"/>
                  </a:lnTo>
                  <a:lnTo>
                    <a:pt x="1240790" y="9525"/>
                  </a:lnTo>
                  <a:lnTo>
                    <a:pt x="1240790" y="552424"/>
                  </a:lnTo>
                  <a:lnTo>
                    <a:pt x="10160" y="552424"/>
                  </a:lnTo>
                  <a:lnTo>
                    <a:pt x="10160" y="9525"/>
                  </a:lnTo>
                  <a:lnTo>
                    <a:pt x="1240790" y="9525"/>
                  </a:lnTo>
                  <a:lnTo>
                    <a:pt x="124079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561949"/>
                  </a:lnTo>
                  <a:lnTo>
                    <a:pt x="5080" y="561949"/>
                  </a:lnTo>
                  <a:lnTo>
                    <a:pt x="10160" y="561949"/>
                  </a:lnTo>
                  <a:lnTo>
                    <a:pt x="1240790" y="561949"/>
                  </a:lnTo>
                  <a:lnTo>
                    <a:pt x="1249680" y="561949"/>
                  </a:lnTo>
                  <a:lnTo>
                    <a:pt x="1249680" y="0"/>
                  </a:lnTo>
                  <a:close/>
                </a:path>
                <a:path w="6975475" h="4022725">
                  <a:moveTo>
                    <a:pt x="6975373" y="2795181"/>
                  </a:moveTo>
                  <a:lnTo>
                    <a:pt x="4969980" y="2791104"/>
                  </a:lnTo>
                  <a:lnTo>
                    <a:pt x="4960480" y="4022280"/>
                  </a:lnTo>
                  <a:lnTo>
                    <a:pt x="4970005" y="4022344"/>
                  </a:lnTo>
                  <a:lnTo>
                    <a:pt x="4979428" y="2800642"/>
                  </a:lnTo>
                  <a:lnTo>
                    <a:pt x="6975348" y="2804706"/>
                  </a:lnTo>
                  <a:lnTo>
                    <a:pt x="6975373" y="27951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0" name="object 26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140810" y="5830938"/>
              <a:ext cx="76200" cy="76200"/>
            </a:xfrm>
            <a:prstGeom prst="rect">
              <a:avLst/>
            </a:prstGeom>
          </p:spPr>
        </p:pic>
        <p:pic>
          <p:nvPicPr>
            <p:cNvPr id="261" name="object 261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757799" y="4240009"/>
              <a:ext cx="1134351" cy="405752"/>
            </a:xfrm>
            <a:prstGeom prst="rect">
              <a:avLst/>
            </a:prstGeom>
          </p:spPr>
        </p:pic>
        <p:sp>
          <p:nvSpPr>
            <p:cNvPr id="262" name="object 262" descr=""/>
            <p:cNvSpPr/>
            <p:nvPr/>
          </p:nvSpPr>
          <p:spPr>
            <a:xfrm>
              <a:off x="11757800" y="4641036"/>
              <a:ext cx="431800" cy="5080"/>
            </a:xfrm>
            <a:custGeom>
              <a:avLst/>
              <a:gdLst/>
              <a:ahLst/>
              <a:cxnLst/>
              <a:rect l="l" t="t" r="r" b="b"/>
              <a:pathLst>
                <a:path w="431800" h="5079">
                  <a:moveTo>
                    <a:pt x="431241" y="876"/>
                  </a:moveTo>
                  <a:lnTo>
                    <a:pt x="0" y="0"/>
                  </a:lnTo>
                  <a:lnTo>
                    <a:pt x="0" y="4724"/>
                  </a:lnTo>
                  <a:lnTo>
                    <a:pt x="431228" y="4724"/>
                  </a:lnTo>
                  <a:lnTo>
                    <a:pt x="431241" y="876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3" name="object 263" descr=""/>
          <p:cNvSpPr txBox="1"/>
          <p:nvPr/>
        </p:nvSpPr>
        <p:spPr>
          <a:xfrm>
            <a:off x="11799583" y="4238679"/>
            <a:ext cx="4914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29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64" name="object 264" descr=""/>
          <p:cNvSpPr txBox="1"/>
          <p:nvPr/>
        </p:nvSpPr>
        <p:spPr>
          <a:xfrm>
            <a:off x="11799583" y="4365674"/>
            <a:ext cx="5759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0,17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65" name="object 265" descr=""/>
          <p:cNvSpPr txBox="1"/>
          <p:nvPr/>
        </p:nvSpPr>
        <p:spPr>
          <a:xfrm>
            <a:off x="11798558" y="4441865"/>
            <a:ext cx="1024890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</a:pPr>
            <a:r>
              <a:rPr dirty="0" sz="800" spc="-160">
                <a:latin typeface="SimSun"/>
                <a:cs typeface="SimSun"/>
              </a:rPr>
              <a:t>ОП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4,10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 spc="-13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66" name="object 266" descr=""/>
          <p:cNvGrpSpPr/>
          <p:nvPr/>
        </p:nvGrpSpPr>
        <p:grpSpPr>
          <a:xfrm>
            <a:off x="11210683" y="4235246"/>
            <a:ext cx="1686560" cy="4737100"/>
            <a:chOff x="11210683" y="4235246"/>
            <a:chExt cx="1686560" cy="4737100"/>
          </a:xfrm>
        </p:grpSpPr>
        <p:sp>
          <p:nvSpPr>
            <p:cNvPr id="267" name="object 267" descr=""/>
            <p:cNvSpPr/>
            <p:nvPr/>
          </p:nvSpPr>
          <p:spPr>
            <a:xfrm>
              <a:off x="11752720" y="4235246"/>
              <a:ext cx="1144270" cy="415290"/>
            </a:xfrm>
            <a:custGeom>
              <a:avLst/>
              <a:gdLst/>
              <a:ahLst/>
              <a:cxnLst/>
              <a:rect l="l" t="t" r="r" b="b"/>
              <a:pathLst>
                <a:path w="1144270" h="415289">
                  <a:moveTo>
                    <a:pt x="1144270" y="0"/>
                  </a:moveTo>
                  <a:lnTo>
                    <a:pt x="1134110" y="0"/>
                  </a:lnTo>
                  <a:lnTo>
                    <a:pt x="1134110" y="9525"/>
                  </a:lnTo>
                  <a:lnTo>
                    <a:pt x="1134110" y="405752"/>
                  </a:lnTo>
                  <a:lnTo>
                    <a:pt x="10160" y="405752"/>
                  </a:lnTo>
                  <a:lnTo>
                    <a:pt x="10160" y="9525"/>
                  </a:lnTo>
                  <a:lnTo>
                    <a:pt x="1134110" y="9525"/>
                  </a:lnTo>
                  <a:lnTo>
                    <a:pt x="113411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0" y="415277"/>
                  </a:lnTo>
                  <a:lnTo>
                    <a:pt x="5080" y="415277"/>
                  </a:lnTo>
                  <a:lnTo>
                    <a:pt x="10160" y="415277"/>
                  </a:lnTo>
                  <a:lnTo>
                    <a:pt x="1134110" y="415277"/>
                  </a:lnTo>
                  <a:lnTo>
                    <a:pt x="1144270" y="415277"/>
                  </a:lnTo>
                  <a:lnTo>
                    <a:pt x="1144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8" name="object 268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210683" y="8460854"/>
              <a:ext cx="1257630" cy="511048"/>
            </a:xfrm>
            <a:prstGeom prst="rect">
              <a:avLst/>
            </a:prstGeom>
          </p:spPr>
        </p:pic>
      </p:grpSp>
      <p:sp>
        <p:nvSpPr>
          <p:cNvPr id="269" name="object 269" descr=""/>
          <p:cNvSpPr txBox="1"/>
          <p:nvPr/>
        </p:nvSpPr>
        <p:spPr>
          <a:xfrm>
            <a:off x="11252454" y="8448678"/>
            <a:ext cx="4978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35">
                <a:latin typeface="Lucida Sans Unicode"/>
                <a:cs typeface="Lucida Sans Unicode"/>
              </a:rPr>
              <a:t>30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70" name="object 270" descr=""/>
          <p:cNvSpPr txBox="1"/>
          <p:nvPr/>
        </p:nvSpPr>
        <p:spPr>
          <a:xfrm>
            <a:off x="11252454" y="8575674"/>
            <a:ext cx="615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5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65">
                <a:latin typeface="Arial"/>
                <a:cs typeface="Arial"/>
              </a:rPr>
              <a:t>0,98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71" name="object 271" descr=""/>
          <p:cNvSpPr txBox="1"/>
          <p:nvPr/>
        </p:nvSpPr>
        <p:spPr>
          <a:xfrm>
            <a:off x="11251443" y="8651864"/>
            <a:ext cx="1056640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70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75">
                <a:latin typeface="Arial"/>
                <a:cs typeface="Arial"/>
              </a:rPr>
              <a:t>0,08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130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72" name="object 272" descr=""/>
          <p:cNvGrpSpPr/>
          <p:nvPr/>
        </p:nvGrpSpPr>
        <p:grpSpPr>
          <a:xfrm>
            <a:off x="8724645" y="2269083"/>
            <a:ext cx="3749040" cy="6708140"/>
            <a:chOff x="8724645" y="2269083"/>
            <a:chExt cx="3749040" cy="6708140"/>
          </a:xfrm>
        </p:grpSpPr>
        <p:sp>
          <p:nvSpPr>
            <p:cNvPr id="273" name="object 273" descr=""/>
            <p:cNvSpPr/>
            <p:nvPr/>
          </p:nvSpPr>
          <p:spPr>
            <a:xfrm>
              <a:off x="8757691" y="2693136"/>
              <a:ext cx="3715385" cy="6283960"/>
            </a:xfrm>
            <a:custGeom>
              <a:avLst/>
              <a:gdLst/>
              <a:ahLst/>
              <a:cxnLst/>
              <a:rect l="l" t="t" r="r" b="b"/>
              <a:pathLst>
                <a:path w="3715384" h="6283959">
                  <a:moveTo>
                    <a:pt x="2693670" y="0"/>
                  </a:moveTo>
                  <a:lnTo>
                    <a:pt x="10160" y="0"/>
                  </a:lnTo>
                  <a:lnTo>
                    <a:pt x="10160" y="533"/>
                  </a:lnTo>
                  <a:lnTo>
                    <a:pt x="0" y="533"/>
                  </a:lnTo>
                  <a:lnTo>
                    <a:pt x="0" y="2695168"/>
                  </a:lnTo>
                  <a:lnTo>
                    <a:pt x="10160" y="2695168"/>
                  </a:lnTo>
                  <a:lnTo>
                    <a:pt x="10160" y="9525"/>
                  </a:lnTo>
                  <a:lnTo>
                    <a:pt x="2693670" y="9525"/>
                  </a:lnTo>
                  <a:lnTo>
                    <a:pt x="2693670" y="0"/>
                  </a:lnTo>
                  <a:close/>
                </a:path>
                <a:path w="3715384" h="6283959">
                  <a:moveTo>
                    <a:pt x="3715372" y="5762980"/>
                  </a:moveTo>
                  <a:lnTo>
                    <a:pt x="3706482" y="5762980"/>
                  </a:lnTo>
                  <a:lnTo>
                    <a:pt x="3706482" y="5772505"/>
                  </a:lnTo>
                  <a:lnTo>
                    <a:pt x="3706482" y="6274016"/>
                  </a:lnTo>
                  <a:lnTo>
                    <a:pt x="2458072" y="6274016"/>
                  </a:lnTo>
                  <a:lnTo>
                    <a:pt x="2458072" y="5772505"/>
                  </a:lnTo>
                  <a:lnTo>
                    <a:pt x="3706482" y="5772505"/>
                  </a:lnTo>
                  <a:lnTo>
                    <a:pt x="3706482" y="5762980"/>
                  </a:lnTo>
                  <a:lnTo>
                    <a:pt x="2458072" y="5762980"/>
                  </a:lnTo>
                  <a:lnTo>
                    <a:pt x="2447912" y="5762980"/>
                  </a:lnTo>
                  <a:lnTo>
                    <a:pt x="2447912" y="5767743"/>
                  </a:lnTo>
                  <a:lnTo>
                    <a:pt x="2447912" y="6283541"/>
                  </a:lnTo>
                  <a:lnTo>
                    <a:pt x="2452992" y="6283541"/>
                  </a:lnTo>
                  <a:lnTo>
                    <a:pt x="2458072" y="6283541"/>
                  </a:lnTo>
                  <a:lnTo>
                    <a:pt x="3706482" y="6283541"/>
                  </a:lnTo>
                  <a:lnTo>
                    <a:pt x="3715372" y="6283541"/>
                  </a:lnTo>
                  <a:lnTo>
                    <a:pt x="3715372" y="5762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4" name="object 27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724645" y="5350205"/>
              <a:ext cx="76200" cy="76200"/>
            </a:xfrm>
            <a:prstGeom prst="rect">
              <a:avLst/>
            </a:prstGeom>
          </p:spPr>
        </p:pic>
        <p:pic>
          <p:nvPicPr>
            <p:cNvPr id="275" name="object 275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604106" y="2269083"/>
              <a:ext cx="1605648" cy="428231"/>
            </a:xfrm>
            <a:prstGeom prst="rect">
              <a:avLst/>
            </a:prstGeom>
          </p:spPr>
        </p:pic>
        <p:sp>
          <p:nvSpPr>
            <p:cNvPr id="276" name="object 276" descr=""/>
            <p:cNvSpPr/>
            <p:nvPr/>
          </p:nvSpPr>
          <p:spPr>
            <a:xfrm>
              <a:off x="10604106" y="2692590"/>
              <a:ext cx="847725" cy="5080"/>
            </a:xfrm>
            <a:custGeom>
              <a:avLst/>
              <a:gdLst/>
              <a:ahLst/>
              <a:cxnLst/>
              <a:rect l="l" t="t" r="r" b="b"/>
              <a:pathLst>
                <a:path w="847725" h="5080">
                  <a:moveTo>
                    <a:pt x="847255" y="0"/>
                  </a:moveTo>
                  <a:lnTo>
                    <a:pt x="0" y="342"/>
                  </a:lnTo>
                  <a:lnTo>
                    <a:pt x="0" y="4724"/>
                  </a:lnTo>
                  <a:lnTo>
                    <a:pt x="847255" y="4724"/>
                  </a:lnTo>
                  <a:lnTo>
                    <a:pt x="84725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7" name="object 277" descr=""/>
          <p:cNvSpPr txBox="1"/>
          <p:nvPr/>
        </p:nvSpPr>
        <p:spPr>
          <a:xfrm>
            <a:off x="10645876" y="2278993"/>
            <a:ext cx="4667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85">
                <a:latin typeface="SimSun"/>
                <a:cs typeface="SimSun"/>
              </a:rPr>
              <a:t>ЗОНА</a:t>
            </a:r>
            <a:r>
              <a:rPr dirty="0" sz="800" spc="-140">
                <a:latin typeface="SimSun"/>
                <a:cs typeface="SimSun"/>
              </a:rPr>
              <a:t> </a:t>
            </a:r>
            <a:r>
              <a:rPr dirty="0" sz="800" spc="-60">
                <a:latin typeface="Lucida Sans Unicode"/>
                <a:cs typeface="Lucida Sans Unicode"/>
              </a:rPr>
              <a:t>31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78" name="object 278" descr=""/>
          <p:cNvSpPr txBox="1"/>
          <p:nvPr/>
        </p:nvSpPr>
        <p:spPr>
          <a:xfrm>
            <a:off x="10645876" y="2405988"/>
            <a:ext cx="5842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</a:t>
            </a:r>
            <a:r>
              <a:rPr dirty="0" sz="800" spc="36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0,16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400">
                <a:latin typeface="SimSun"/>
                <a:cs typeface="SimSun"/>
              </a:rPr>
              <a:t>га</a:t>
            </a:r>
            <a:endParaRPr sz="800">
              <a:latin typeface="SimSun"/>
              <a:cs typeface="SimSun"/>
            </a:endParaRPr>
          </a:p>
        </p:txBody>
      </p:sp>
      <p:sp>
        <p:nvSpPr>
          <p:cNvPr id="279" name="object 279" descr=""/>
          <p:cNvSpPr txBox="1"/>
          <p:nvPr/>
        </p:nvSpPr>
        <p:spPr>
          <a:xfrm>
            <a:off x="10644865" y="2482179"/>
            <a:ext cx="1040765" cy="198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5405">
              <a:lnSpc>
                <a:spcPts val="459"/>
              </a:lnSpc>
              <a:spcBef>
                <a:spcPts val="114"/>
              </a:spcBef>
            </a:pPr>
            <a:r>
              <a:rPr dirty="0" sz="450" spc="-25">
                <a:latin typeface="SimSun"/>
                <a:cs typeface="SimSun"/>
              </a:rPr>
              <a:t>уч</a:t>
            </a:r>
            <a:endParaRPr sz="450">
              <a:latin typeface="SimSun"/>
              <a:cs typeface="SimSun"/>
            </a:endParaRPr>
          </a:p>
          <a:p>
            <a:pPr>
              <a:lnSpc>
                <a:spcPts val="880"/>
              </a:lnSpc>
            </a:pPr>
            <a:r>
              <a:rPr dirty="0" sz="800" spc="-160">
                <a:latin typeface="SimSun"/>
                <a:cs typeface="SimSun"/>
              </a:rPr>
              <a:t>ОП</a:t>
            </a:r>
            <a:r>
              <a:rPr dirty="0" sz="800" spc="-135">
                <a:latin typeface="SimSun"/>
                <a:cs typeface="SimSun"/>
              </a:rPr>
              <a:t> </a:t>
            </a:r>
            <a:r>
              <a:rPr dirty="0" sz="800">
                <a:latin typeface="Arial"/>
                <a:cs typeface="Arial"/>
              </a:rPr>
              <a:t>=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2,03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тыс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50">
                <a:latin typeface="Arial"/>
                <a:cs typeface="Arial"/>
              </a:rPr>
              <a:t> </a:t>
            </a:r>
            <a:r>
              <a:rPr dirty="0" sz="800" spc="-235">
                <a:latin typeface="SimSun"/>
                <a:cs typeface="SimSun"/>
              </a:rPr>
              <a:t>кв</a:t>
            </a:r>
            <a:r>
              <a:rPr dirty="0" sz="800" spc="-235">
                <a:latin typeface="Arial"/>
                <a:cs typeface="Arial"/>
              </a:rPr>
              <a:t>.</a:t>
            </a:r>
            <a:r>
              <a:rPr dirty="0" sz="800" spc="45">
                <a:latin typeface="Arial"/>
                <a:cs typeface="Arial"/>
              </a:rPr>
              <a:t> </a:t>
            </a:r>
            <a:r>
              <a:rPr dirty="0" sz="800" spc="-135">
                <a:latin typeface="SimSun"/>
                <a:cs typeface="SimSun"/>
              </a:rPr>
              <a:t>м</a:t>
            </a:r>
            <a:endParaRPr sz="800">
              <a:latin typeface="SimSun"/>
              <a:cs typeface="SimSun"/>
            </a:endParaRPr>
          </a:p>
        </p:txBody>
      </p:sp>
      <p:grpSp>
        <p:nvGrpSpPr>
          <p:cNvPr id="280" name="object 280" descr=""/>
          <p:cNvGrpSpPr/>
          <p:nvPr/>
        </p:nvGrpSpPr>
        <p:grpSpPr>
          <a:xfrm>
            <a:off x="564692" y="1358963"/>
            <a:ext cx="11650345" cy="8514080"/>
            <a:chOff x="564692" y="1358963"/>
            <a:chExt cx="11650345" cy="8514080"/>
          </a:xfrm>
        </p:grpSpPr>
        <p:sp>
          <p:nvSpPr>
            <p:cNvPr id="281" name="object 281" descr=""/>
            <p:cNvSpPr/>
            <p:nvPr/>
          </p:nvSpPr>
          <p:spPr>
            <a:xfrm>
              <a:off x="6382575" y="2264320"/>
              <a:ext cx="5832475" cy="7604759"/>
            </a:xfrm>
            <a:custGeom>
              <a:avLst/>
              <a:gdLst/>
              <a:ahLst/>
              <a:cxnLst/>
              <a:rect l="l" t="t" r="r" b="b"/>
              <a:pathLst>
                <a:path w="5832475" h="7604759">
                  <a:moveTo>
                    <a:pt x="155740" y="6817944"/>
                  </a:moveTo>
                  <a:lnTo>
                    <a:pt x="153289" y="4044607"/>
                  </a:lnTo>
                  <a:lnTo>
                    <a:pt x="143764" y="4044607"/>
                  </a:lnTo>
                  <a:lnTo>
                    <a:pt x="146215" y="6808330"/>
                  </a:lnTo>
                  <a:lnTo>
                    <a:pt x="152" y="6807073"/>
                  </a:lnTo>
                  <a:lnTo>
                    <a:pt x="0" y="7604734"/>
                  </a:lnTo>
                  <a:lnTo>
                    <a:pt x="9525" y="7604734"/>
                  </a:lnTo>
                  <a:lnTo>
                    <a:pt x="9677" y="6816687"/>
                  </a:lnTo>
                  <a:lnTo>
                    <a:pt x="155740" y="6817944"/>
                  </a:lnTo>
                  <a:close/>
                </a:path>
                <a:path w="5832475" h="7604759">
                  <a:moveTo>
                    <a:pt x="5831891" y="0"/>
                  </a:moveTo>
                  <a:lnTo>
                    <a:pt x="5823001" y="0"/>
                  </a:lnTo>
                  <a:lnTo>
                    <a:pt x="5823001" y="9525"/>
                  </a:lnTo>
                  <a:lnTo>
                    <a:pt x="5823001" y="428231"/>
                  </a:lnTo>
                  <a:lnTo>
                    <a:pt x="4226611" y="428231"/>
                  </a:lnTo>
                  <a:lnTo>
                    <a:pt x="4226611" y="9525"/>
                  </a:lnTo>
                  <a:lnTo>
                    <a:pt x="5823001" y="9525"/>
                  </a:lnTo>
                  <a:lnTo>
                    <a:pt x="5823001" y="0"/>
                  </a:lnTo>
                  <a:lnTo>
                    <a:pt x="4226611" y="0"/>
                  </a:lnTo>
                  <a:lnTo>
                    <a:pt x="4216451" y="0"/>
                  </a:lnTo>
                  <a:lnTo>
                    <a:pt x="4216451" y="4762"/>
                  </a:lnTo>
                  <a:lnTo>
                    <a:pt x="4216451" y="437756"/>
                  </a:lnTo>
                  <a:lnTo>
                    <a:pt x="4221531" y="437756"/>
                  </a:lnTo>
                  <a:lnTo>
                    <a:pt x="4226611" y="437756"/>
                  </a:lnTo>
                  <a:lnTo>
                    <a:pt x="5823001" y="437756"/>
                  </a:lnTo>
                  <a:lnTo>
                    <a:pt x="5831891" y="437756"/>
                  </a:lnTo>
                  <a:lnTo>
                    <a:pt x="58318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2" name="object 28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93001" y="6270827"/>
              <a:ext cx="76187" cy="76200"/>
            </a:xfrm>
            <a:prstGeom prst="rect">
              <a:avLst/>
            </a:prstGeom>
          </p:spPr>
        </p:pic>
        <p:sp>
          <p:nvSpPr>
            <p:cNvPr id="283" name="object 283" descr=""/>
            <p:cNvSpPr/>
            <p:nvPr/>
          </p:nvSpPr>
          <p:spPr>
            <a:xfrm>
              <a:off x="4894186" y="6514109"/>
              <a:ext cx="10160" cy="3355340"/>
            </a:xfrm>
            <a:custGeom>
              <a:avLst/>
              <a:gdLst/>
              <a:ahLst/>
              <a:cxnLst/>
              <a:rect l="l" t="t" r="r" b="b"/>
              <a:pathLst>
                <a:path w="10160" h="3355340">
                  <a:moveTo>
                    <a:pt x="9905" y="12"/>
                  </a:moveTo>
                  <a:lnTo>
                    <a:pt x="380" y="0"/>
                  </a:lnTo>
                  <a:lnTo>
                    <a:pt x="0" y="3354933"/>
                  </a:lnTo>
                  <a:lnTo>
                    <a:pt x="9525" y="3354933"/>
                  </a:lnTo>
                  <a:lnTo>
                    <a:pt x="9905" y="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4" name="object 28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61229" y="6476022"/>
              <a:ext cx="76200" cy="76187"/>
            </a:xfrm>
            <a:prstGeom prst="rect">
              <a:avLst/>
            </a:prstGeom>
          </p:spPr>
        </p:pic>
        <p:sp>
          <p:nvSpPr>
            <p:cNvPr id="285" name="object 285" descr=""/>
            <p:cNvSpPr/>
            <p:nvPr/>
          </p:nvSpPr>
          <p:spPr>
            <a:xfrm>
              <a:off x="3487788" y="6315545"/>
              <a:ext cx="424180" cy="3554095"/>
            </a:xfrm>
            <a:custGeom>
              <a:avLst/>
              <a:gdLst/>
              <a:ahLst/>
              <a:cxnLst/>
              <a:rect l="l" t="t" r="r" b="b"/>
              <a:pathLst>
                <a:path w="424179" h="3554095">
                  <a:moveTo>
                    <a:pt x="423913" y="2768168"/>
                  </a:moveTo>
                  <a:lnTo>
                    <a:pt x="416966" y="0"/>
                  </a:lnTo>
                  <a:lnTo>
                    <a:pt x="407441" y="25"/>
                  </a:lnTo>
                  <a:lnTo>
                    <a:pt x="414362" y="2758528"/>
                  </a:lnTo>
                  <a:lnTo>
                    <a:pt x="0" y="2753525"/>
                  </a:lnTo>
                  <a:lnTo>
                    <a:pt x="1371" y="3553498"/>
                  </a:lnTo>
                  <a:lnTo>
                    <a:pt x="10896" y="3553485"/>
                  </a:lnTo>
                  <a:lnTo>
                    <a:pt x="9550" y="2763164"/>
                  </a:lnTo>
                  <a:lnTo>
                    <a:pt x="423913" y="27681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6" name="object 28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861892" y="6277457"/>
              <a:ext cx="76200" cy="76200"/>
            </a:xfrm>
            <a:prstGeom prst="rect">
              <a:avLst/>
            </a:prstGeom>
          </p:spPr>
        </p:pic>
        <p:sp>
          <p:nvSpPr>
            <p:cNvPr id="287" name="object 287" descr=""/>
            <p:cNvSpPr/>
            <p:nvPr/>
          </p:nvSpPr>
          <p:spPr>
            <a:xfrm>
              <a:off x="8127948" y="7053110"/>
              <a:ext cx="984885" cy="2814955"/>
            </a:xfrm>
            <a:custGeom>
              <a:avLst/>
              <a:gdLst/>
              <a:ahLst/>
              <a:cxnLst/>
              <a:rect l="l" t="t" r="r" b="b"/>
              <a:pathLst>
                <a:path w="984884" h="2814954">
                  <a:moveTo>
                    <a:pt x="984567" y="2814688"/>
                  </a:moveTo>
                  <a:lnTo>
                    <a:pt x="981519" y="2083092"/>
                  </a:lnTo>
                  <a:lnTo>
                    <a:pt x="9588" y="2079739"/>
                  </a:lnTo>
                  <a:lnTo>
                    <a:pt x="24942" y="63"/>
                  </a:lnTo>
                  <a:lnTo>
                    <a:pt x="15417" y="0"/>
                  </a:lnTo>
                  <a:lnTo>
                    <a:pt x="0" y="2089226"/>
                  </a:lnTo>
                  <a:lnTo>
                    <a:pt x="972032" y="2092579"/>
                  </a:lnTo>
                  <a:lnTo>
                    <a:pt x="975042" y="2814726"/>
                  </a:lnTo>
                  <a:lnTo>
                    <a:pt x="984567" y="28146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8" name="object 28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110029" y="7015035"/>
              <a:ext cx="76200" cy="76200"/>
            </a:xfrm>
            <a:prstGeom prst="rect">
              <a:avLst/>
            </a:prstGeom>
          </p:spPr>
        </p:pic>
        <p:sp>
          <p:nvSpPr>
            <p:cNvPr id="289" name="object 289" descr=""/>
            <p:cNvSpPr/>
            <p:nvPr/>
          </p:nvSpPr>
          <p:spPr>
            <a:xfrm>
              <a:off x="9603117" y="7554569"/>
              <a:ext cx="1311275" cy="2318385"/>
            </a:xfrm>
            <a:custGeom>
              <a:avLst/>
              <a:gdLst/>
              <a:ahLst/>
              <a:cxnLst/>
              <a:rect l="l" t="t" r="r" b="b"/>
              <a:pathLst>
                <a:path w="1311275" h="2318384">
                  <a:moveTo>
                    <a:pt x="1310944" y="2317915"/>
                  </a:moveTo>
                  <a:lnTo>
                    <a:pt x="1305801" y="1209636"/>
                  </a:lnTo>
                  <a:lnTo>
                    <a:pt x="24866" y="1209636"/>
                  </a:lnTo>
                  <a:lnTo>
                    <a:pt x="9525" y="0"/>
                  </a:lnTo>
                  <a:lnTo>
                    <a:pt x="0" y="126"/>
                  </a:lnTo>
                  <a:lnTo>
                    <a:pt x="15455" y="1219161"/>
                  </a:lnTo>
                  <a:lnTo>
                    <a:pt x="1296327" y="1219161"/>
                  </a:lnTo>
                  <a:lnTo>
                    <a:pt x="1301419" y="2317953"/>
                  </a:lnTo>
                  <a:lnTo>
                    <a:pt x="1310944" y="2317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0" name="object 29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69780" y="7516532"/>
              <a:ext cx="76200" cy="76200"/>
            </a:xfrm>
            <a:prstGeom prst="rect">
              <a:avLst/>
            </a:prstGeom>
          </p:spPr>
        </p:pic>
        <p:sp>
          <p:nvSpPr>
            <p:cNvPr id="291" name="object 291" descr=""/>
            <p:cNvSpPr/>
            <p:nvPr/>
          </p:nvSpPr>
          <p:spPr>
            <a:xfrm>
              <a:off x="8325256" y="6769455"/>
              <a:ext cx="1024890" cy="2318385"/>
            </a:xfrm>
            <a:custGeom>
              <a:avLst/>
              <a:gdLst/>
              <a:ahLst/>
              <a:cxnLst/>
              <a:rect l="l" t="t" r="r" b="b"/>
              <a:pathLst>
                <a:path w="1024890" h="2318384">
                  <a:moveTo>
                    <a:pt x="1024293" y="2317940"/>
                  </a:moveTo>
                  <a:lnTo>
                    <a:pt x="1022908" y="1209624"/>
                  </a:lnTo>
                  <a:lnTo>
                    <a:pt x="21513" y="1209624"/>
                  </a:lnTo>
                  <a:lnTo>
                    <a:pt x="9525" y="0"/>
                  </a:lnTo>
                  <a:lnTo>
                    <a:pt x="0" y="101"/>
                  </a:lnTo>
                  <a:lnTo>
                    <a:pt x="12090" y="1219149"/>
                  </a:lnTo>
                  <a:lnTo>
                    <a:pt x="1013383" y="1219149"/>
                  </a:lnTo>
                  <a:lnTo>
                    <a:pt x="1014768" y="2317940"/>
                  </a:lnTo>
                  <a:lnTo>
                    <a:pt x="1024293" y="23179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2" name="object 29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291918" y="6731406"/>
              <a:ext cx="76200" cy="76200"/>
            </a:xfrm>
            <a:prstGeom prst="rect">
              <a:avLst/>
            </a:prstGeom>
          </p:spPr>
        </p:pic>
        <p:sp>
          <p:nvSpPr>
            <p:cNvPr id="293" name="object 293" descr=""/>
            <p:cNvSpPr/>
            <p:nvPr/>
          </p:nvSpPr>
          <p:spPr>
            <a:xfrm>
              <a:off x="6897915" y="7141438"/>
              <a:ext cx="791210" cy="2730500"/>
            </a:xfrm>
            <a:custGeom>
              <a:avLst/>
              <a:gdLst/>
              <a:ahLst/>
              <a:cxnLst/>
              <a:rect l="l" t="t" r="r" b="b"/>
              <a:pathLst>
                <a:path w="791209" h="2730500">
                  <a:moveTo>
                    <a:pt x="791044" y="2730144"/>
                  </a:moveTo>
                  <a:lnTo>
                    <a:pt x="788606" y="2020100"/>
                  </a:lnTo>
                  <a:lnTo>
                    <a:pt x="9575" y="2016836"/>
                  </a:lnTo>
                  <a:lnTo>
                    <a:pt x="21882" y="63"/>
                  </a:lnTo>
                  <a:lnTo>
                    <a:pt x="12357" y="0"/>
                  </a:lnTo>
                  <a:lnTo>
                    <a:pt x="0" y="2026323"/>
                  </a:lnTo>
                  <a:lnTo>
                    <a:pt x="779119" y="2029587"/>
                  </a:lnTo>
                  <a:lnTo>
                    <a:pt x="781519" y="2730182"/>
                  </a:lnTo>
                  <a:lnTo>
                    <a:pt x="791044" y="27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4" name="object 29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76935" y="7103376"/>
              <a:ext cx="76200" cy="76200"/>
            </a:xfrm>
            <a:prstGeom prst="rect">
              <a:avLst/>
            </a:prstGeom>
          </p:spPr>
        </p:pic>
        <p:sp>
          <p:nvSpPr>
            <p:cNvPr id="295" name="object 295" descr=""/>
            <p:cNvSpPr/>
            <p:nvPr/>
          </p:nvSpPr>
          <p:spPr>
            <a:xfrm>
              <a:off x="6872160" y="6425666"/>
              <a:ext cx="751840" cy="3000375"/>
            </a:xfrm>
            <a:custGeom>
              <a:avLst/>
              <a:gdLst/>
              <a:ahLst/>
              <a:cxnLst/>
              <a:rect l="l" t="t" r="r" b="b"/>
              <a:pathLst>
                <a:path w="751840" h="3000375">
                  <a:moveTo>
                    <a:pt x="751243" y="3000235"/>
                  </a:moveTo>
                  <a:lnTo>
                    <a:pt x="751243" y="2809024"/>
                  </a:lnTo>
                  <a:lnTo>
                    <a:pt x="9550" y="2806852"/>
                  </a:lnTo>
                  <a:lnTo>
                    <a:pt x="16065" y="25"/>
                  </a:lnTo>
                  <a:lnTo>
                    <a:pt x="6540" y="0"/>
                  </a:lnTo>
                  <a:lnTo>
                    <a:pt x="0" y="2816352"/>
                  </a:lnTo>
                  <a:lnTo>
                    <a:pt x="741718" y="2818511"/>
                  </a:lnTo>
                  <a:lnTo>
                    <a:pt x="741718" y="3000235"/>
                  </a:lnTo>
                  <a:lnTo>
                    <a:pt x="751243" y="3000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6" name="object 29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45376" y="6387579"/>
              <a:ext cx="76187" cy="76200"/>
            </a:xfrm>
            <a:prstGeom prst="rect">
              <a:avLst/>
            </a:prstGeom>
          </p:spPr>
        </p:pic>
        <p:sp>
          <p:nvSpPr>
            <p:cNvPr id="297" name="object 297" descr=""/>
            <p:cNvSpPr/>
            <p:nvPr/>
          </p:nvSpPr>
          <p:spPr>
            <a:xfrm>
              <a:off x="2102484" y="5499836"/>
              <a:ext cx="16510" cy="4359910"/>
            </a:xfrm>
            <a:custGeom>
              <a:avLst/>
              <a:gdLst/>
              <a:ahLst/>
              <a:cxnLst/>
              <a:rect l="l" t="t" r="r" b="b"/>
              <a:pathLst>
                <a:path w="16510" h="4359909">
                  <a:moveTo>
                    <a:pt x="16510" y="4359668"/>
                  </a:moveTo>
                  <a:lnTo>
                    <a:pt x="9524" y="0"/>
                  </a:lnTo>
                  <a:lnTo>
                    <a:pt x="0" y="25"/>
                  </a:lnTo>
                  <a:lnTo>
                    <a:pt x="6985" y="4359681"/>
                  </a:lnTo>
                  <a:lnTo>
                    <a:pt x="16510" y="4359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8" name="object 29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069147" y="5461749"/>
              <a:ext cx="76200" cy="76200"/>
            </a:xfrm>
            <a:prstGeom prst="rect">
              <a:avLst/>
            </a:prstGeom>
          </p:spPr>
        </p:pic>
        <p:sp>
          <p:nvSpPr>
            <p:cNvPr id="299" name="object 299" descr=""/>
            <p:cNvSpPr/>
            <p:nvPr/>
          </p:nvSpPr>
          <p:spPr>
            <a:xfrm>
              <a:off x="9906317" y="6103226"/>
              <a:ext cx="1311275" cy="2642235"/>
            </a:xfrm>
            <a:custGeom>
              <a:avLst/>
              <a:gdLst/>
              <a:ahLst/>
              <a:cxnLst/>
              <a:rect l="l" t="t" r="r" b="b"/>
              <a:pathLst>
                <a:path w="1311275" h="2642234">
                  <a:moveTo>
                    <a:pt x="1310944" y="2642082"/>
                  </a:moveTo>
                  <a:lnTo>
                    <a:pt x="1305814" y="1381963"/>
                  </a:lnTo>
                  <a:lnTo>
                    <a:pt x="24930" y="1381963"/>
                  </a:lnTo>
                  <a:lnTo>
                    <a:pt x="9525" y="0"/>
                  </a:lnTo>
                  <a:lnTo>
                    <a:pt x="0" y="101"/>
                  </a:lnTo>
                  <a:lnTo>
                    <a:pt x="15519" y="1391488"/>
                  </a:lnTo>
                  <a:lnTo>
                    <a:pt x="1296327" y="1391488"/>
                  </a:lnTo>
                  <a:lnTo>
                    <a:pt x="1301419" y="2642120"/>
                  </a:lnTo>
                  <a:lnTo>
                    <a:pt x="1310944" y="2642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0" name="object 30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872979" y="6065176"/>
              <a:ext cx="76200" cy="76200"/>
            </a:xfrm>
            <a:prstGeom prst="rect">
              <a:avLst/>
            </a:prstGeom>
          </p:spPr>
        </p:pic>
        <p:sp>
          <p:nvSpPr>
            <p:cNvPr id="301" name="object 301" descr=""/>
            <p:cNvSpPr/>
            <p:nvPr/>
          </p:nvSpPr>
          <p:spPr>
            <a:xfrm>
              <a:off x="564692" y="1407553"/>
              <a:ext cx="1882139" cy="3731895"/>
            </a:xfrm>
            <a:custGeom>
              <a:avLst/>
              <a:gdLst/>
              <a:ahLst/>
              <a:cxnLst/>
              <a:rect l="l" t="t" r="r" b="b"/>
              <a:pathLst>
                <a:path w="1882139" h="3731895">
                  <a:moveTo>
                    <a:pt x="1881797" y="3731437"/>
                  </a:moveTo>
                  <a:lnTo>
                    <a:pt x="1881797" y="1006576"/>
                  </a:lnTo>
                  <a:lnTo>
                    <a:pt x="23126" y="1019263"/>
                  </a:lnTo>
                  <a:lnTo>
                    <a:pt x="9525" y="0"/>
                  </a:lnTo>
                  <a:lnTo>
                    <a:pt x="0" y="127"/>
                  </a:lnTo>
                  <a:lnTo>
                    <a:pt x="13728" y="1028852"/>
                  </a:lnTo>
                  <a:lnTo>
                    <a:pt x="1872272" y="1016177"/>
                  </a:lnTo>
                  <a:lnTo>
                    <a:pt x="1872272" y="3731437"/>
                  </a:lnTo>
                  <a:lnTo>
                    <a:pt x="1881797" y="37314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2" name="object 30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03627" y="5100891"/>
              <a:ext cx="76200" cy="76200"/>
            </a:xfrm>
            <a:prstGeom prst="rect">
              <a:avLst/>
            </a:prstGeom>
          </p:spPr>
        </p:pic>
        <p:sp>
          <p:nvSpPr>
            <p:cNvPr id="303" name="object 303" descr=""/>
            <p:cNvSpPr/>
            <p:nvPr/>
          </p:nvSpPr>
          <p:spPr>
            <a:xfrm>
              <a:off x="3548672" y="1358963"/>
              <a:ext cx="23495" cy="4470400"/>
            </a:xfrm>
            <a:custGeom>
              <a:avLst/>
              <a:gdLst/>
              <a:ahLst/>
              <a:cxnLst/>
              <a:rect l="l" t="t" r="r" b="b"/>
              <a:pathLst>
                <a:path w="23495" h="4470400">
                  <a:moveTo>
                    <a:pt x="23113" y="38"/>
                  </a:moveTo>
                  <a:lnTo>
                    <a:pt x="13588" y="0"/>
                  </a:lnTo>
                  <a:lnTo>
                    <a:pt x="0" y="4470171"/>
                  </a:lnTo>
                  <a:lnTo>
                    <a:pt x="9525" y="4470196"/>
                  </a:lnTo>
                  <a:lnTo>
                    <a:pt x="23113" y="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4" name="object 30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515334" y="5791047"/>
              <a:ext cx="76200" cy="76200"/>
            </a:xfrm>
            <a:prstGeom prst="rect">
              <a:avLst/>
            </a:prstGeom>
          </p:spPr>
        </p:pic>
        <p:sp>
          <p:nvSpPr>
            <p:cNvPr id="305" name="object 305" descr=""/>
            <p:cNvSpPr/>
            <p:nvPr/>
          </p:nvSpPr>
          <p:spPr>
            <a:xfrm>
              <a:off x="3722522" y="2745016"/>
              <a:ext cx="1991995" cy="1092835"/>
            </a:xfrm>
            <a:custGeom>
              <a:avLst/>
              <a:gdLst/>
              <a:ahLst/>
              <a:cxnLst/>
              <a:rect l="l" t="t" r="r" b="b"/>
              <a:pathLst>
                <a:path w="1991995" h="1092835">
                  <a:moveTo>
                    <a:pt x="1991525" y="0"/>
                  </a:moveTo>
                  <a:lnTo>
                    <a:pt x="0" y="4787"/>
                  </a:lnTo>
                  <a:lnTo>
                    <a:pt x="25" y="14300"/>
                  </a:lnTo>
                  <a:lnTo>
                    <a:pt x="1981847" y="9550"/>
                  </a:lnTo>
                  <a:lnTo>
                    <a:pt x="1965083" y="1092428"/>
                  </a:lnTo>
                  <a:lnTo>
                    <a:pt x="1974608" y="1092568"/>
                  </a:lnTo>
                  <a:lnTo>
                    <a:pt x="19915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6" name="object 30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654268" y="3799408"/>
              <a:ext cx="76200" cy="76200"/>
            </a:xfrm>
            <a:prstGeom prst="rect">
              <a:avLst/>
            </a:prstGeom>
          </p:spPr>
        </p:pic>
        <p:sp>
          <p:nvSpPr>
            <p:cNvPr id="307" name="object 307" descr=""/>
            <p:cNvSpPr/>
            <p:nvPr/>
          </p:nvSpPr>
          <p:spPr>
            <a:xfrm>
              <a:off x="8309000" y="1984705"/>
              <a:ext cx="1515110" cy="3221355"/>
            </a:xfrm>
            <a:custGeom>
              <a:avLst/>
              <a:gdLst/>
              <a:ahLst/>
              <a:cxnLst/>
              <a:rect l="l" t="t" r="r" b="b"/>
              <a:pathLst>
                <a:path w="1515109" h="3221354">
                  <a:moveTo>
                    <a:pt x="1514589" y="9525"/>
                  </a:moveTo>
                  <a:lnTo>
                    <a:pt x="1514551" y="0"/>
                  </a:lnTo>
                  <a:lnTo>
                    <a:pt x="0" y="4800"/>
                  </a:lnTo>
                  <a:lnTo>
                    <a:pt x="2235" y="3220834"/>
                  </a:lnTo>
                  <a:lnTo>
                    <a:pt x="11760" y="3220821"/>
                  </a:lnTo>
                  <a:lnTo>
                    <a:pt x="9537" y="14287"/>
                  </a:lnTo>
                  <a:lnTo>
                    <a:pt x="1514589" y="9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8" name="object 30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277897" y="5167426"/>
              <a:ext cx="76187" cy="76200"/>
            </a:xfrm>
            <a:prstGeom prst="rect">
              <a:avLst/>
            </a:prstGeom>
          </p:spPr>
        </p:pic>
      </p:grpSp>
      <p:sp>
        <p:nvSpPr>
          <p:cNvPr id="309" name="object 309"/>
          <p:cNvSpPr txBox="1">
            <a:spLocks noGrp="1"/>
          </p:cNvSpPr>
          <p:nvPr>
            <p:ph type="title"/>
          </p:nvPr>
        </p:nvSpPr>
        <p:spPr>
          <a:xfrm>
            <a:off x="478297" y="341616"/>
            <a:ext cx="98659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5"/>
              <a:t>ВИ</a:t>
            </a:r>
            <a:r>
              <a:rPr dirty="0" spc="-825"/>
              <a:t>З</a:t>
            </a:r>
            <a:r>
              <a:rPr dirty="0" spc="-1170"/>
              <a:t>У</a:t>
            </a:r>
            <a:r>
              <a:rPr dirty="0" spc="-620"/>
              <a:t>А</a:t>
            </a:r>
            <a:r>
              <a:rPr dirty="0" spc="-755"/>
              <a:t>ЛИ</a:t>
            </a:r>
            <a:r>
              <a:rPr dirty="0" spc="-785"/>
              <a:t>З</a:t>
            </a:r>
            <a:r>
              <a:rPr dirty="0" spc="-755"/>
              <a:t>А</a:t>
            </a:r>
            <a:r>
              <a:rPr dirty="0" spc="-735"/>
              <a:t>Ц</a:t>
            </a:r>
            <a:r>
              <a:rPr dirty="0" spc="-755"/>
              <a:t>И</a:t>
            </a:r>
            <a:r>
              <a:rPr dirty="0" spc="-785"/>
              <a:t>Я</a:t>
            </a:r>
            <a:r>
              <a:rPr dirty="0" spc="-484"/>
              <a:t> </a:t>
            </a:r>
            <a:r>
              <a:rPr dirty="0" spc="-695"/>
              <a:t>ПЛАНИРОВОЧНОГО</a:t>
            </a:r>
            <a:r>
              <a:rPr dirty="0" spc="-484"/>
              <a:t> </a:t>
            </a:r>
            <a:r>
              <a:rPr dirty="0" spc="-700"/>
              <a:t>РЕШЕНИЯ</a:t>
            </a:r>
          </a:p>
        </p:txBody>
      </p:sp>
      <p:sp>
        <p:nvSpPr>
          <p:cNvPr id="310" name="object 3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550"/>
              </a:lnSpc>
            </a:pPr>
            <a:fld id="{81D60167-4931-47E6-BA6A-407CBD079E47}" type="slidenum">
              <a:rPr dirty="0" spc="210"/>
              <a:t>3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Popugaeva.NA</dc:creator>
  <dc:title>&lt;CFCFD25FD0E0EAE5F2E05FEFF0E5E7E5EDF2E0F6E8FF2E696E6464&gt;</dc:title>
  <dcterms:created xsi:type="dcterms:W3CDTF">2025-01-22T12:44:47Z</dcterms:created>
  <dcterms:modified xsi:type="dcterms:W3CDTF">2025-01-22T12:44:47Z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2024-12-17T00:00:00Z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2025-01-22T00:00:00Z</vt:filetime>
  </property>
</Properties>
</file>