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</p:sldIdLst>
  <p:sldSz cx="10693400" cy="7562850"/>
  <p:notesSz cx="10693400" cy="75628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jpg"/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jp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image" Target="../media/image40.pn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png"/><Relationship Id="rId33" Type="http://schemas.openxmlformats.org/officeDocument/2006/relationships/image" Target="../media/image44.png"/><Relationship Id="rId34" Type="http://schemas.openxmlformats.org/officeDocument/2006/relationships/image" Target="../media/image45.png"/><Relationship Id="rId35" Type="http://schemas.openxmlformats.org/officeDocument/2006/relationships/image" Target="../media/image46.png"/><Relationship Id="rId36" Type="http://schemas.openxmlformats.org/officeDocument/2006/relationships/image" Target="../media/image47.png"/><Relationship Id="rId37" Type="http://schemas.openxmlformats.org/officeDocument/2006/relationships/image" Target="../media/image48.png"/><Relationship Id="rId38" Type="http://schemas.openxmlformats.org/officeDocument/2006/relationships/image" Target="../media/image49.png"/><Relationship Id="rId39" Type="http://schemas.openxmlformats.org/officeDocument/2006/relationships/image" Target="../media/image50.png"/><Relationship Id="rId40" Type="http://schemas.openxmlformats.org/officeDocument/2006/relationships/image" Target="../media/image51.png"/><Relationship Id="rId41" Type="http://schemas.openxmlformats.org/officeDocument/2006/relationships/image" Target="../media/image52.png"/><Relationship Id="rId42" Type="http://schemas.openxmlformats.org/officeDocument/2006/relationships/image" Target="../media/image53.png"/><Relationship Id="rId43" Type="http://schemas.openxmlformats.org/officeDocument/2006/relationships/image" Target="../media/image54.png"/><Relationship Id="rId44" Type="http://schemas.openxmlformats.org/officeDocument/2006/relationships/image" Target="../media/image55.png"/><Relationship Id="rId45" Type="http://schemas.openxmlformats.org/officeDocument/2006/relationships/image" Target="../media/image56.png"/><Relationship Id="rId46" Type="http://schemas.openxmlformats.org/officeDocument/2006/relationships/image" Target="../media/image57.png"/><Relationship Id="rId47" Type="http://schemas.openxmlformats.org/officeDocument/2006/relationships/image" Target="../media/image58.png"/><Relationship Id="rId48" Type="http://schemas.openxmlformats.org/officeDocument/2006/relationships/image" Target="../media/image59.png"/><Relationship Id="rId49" Type="http://schemas.openxmlformats.org/officeDocument/2006/relationships/image" Target="../media/image60.png"/><Relationship Id="rId50" Type="http://schemas.openxmlformats.org/officeDocument/2006/relationships/image" Target="../media/image61.png"/><Relationship Id="rId51" Type="http://schemas.openxmlformats.org/officeDocument/2006/relationships/image" Target="../media/image62.png"/><Relationship Id="rId52" Type="http://schemas.openxmlformats.org/officeDocument/2006/relationships/image" Target="../media/image63.png"/><Relationship Id="rId53" Type="http://schemas.openxmlformats.org/officeDocument/2006/relationships/image" Target="../media/image64.png"/><Relationship Id="rId54" Type="http://schemas.openxmlformats.org/officeDocument/2006/relationships/image" Target="../media/image65.png"/><Relationship Id="rId55" Type="http://schemas.openxmlformats.org/officeDocument/2006/relationships/image" Target="../media/image66.png"/><Relationship Id="rId56" Type="http://schemas.openxmlformats.org/officeDocument/2006/relationships/image" Target="../media/image67.png"/><Relationship Id="rId57" Type="http://schemas.openxmlformats.org/officeDocument/2006/relationships/image" Target="../media/image68.png"/><Relationship Id="rId58" Type="http://schemas.openxmlformats.org/officeDocument/2006/relationships/image" Target="../media/image69.png"/><Relationship Id="rId59" Type="http://schemas.openxmlformats.org/officeDocument/2006/relationships/image" Target="../media/image70.png"/><Relationship Id="rId60" Type="http://schemas.openxmlformats.org/officeDocument/2006/relationships/image" Target="../media/image71.png"/><Relationship Id="rId61" Type="http://schemas.openxmlformats.org/officeDocument/2006/relationships/image" Target="../media/image72.png"/><Relationship Id="rId62" Type="http://schemas.openxmlformats.org/officeDocument/2006/relationships/image" Target="../media/image73.png"/><Relationship Id="rId63" Type="http://schemas.openxmlformats.org/officeDocument/2006/relationships/image" Target="../media/image74.png"/><Relationship Id="rId64" Type="http://schemas.openxmlformats.org/officeDocument/2006/relationships/image" Target="../media/image75.png"/><Relationship Id="rId65" Type="http://schemas.openxmlformats.org/officeDocument/2006/relationships/image" Target="../media/image76.png"/><Relationship Id="rId66" Type="http://schemas.openxmlformats.org/officeDocument/2006/relationships/image" Target="../media/image77.png"/><Relationship Id="rId67" Type="http://schemas.openxmlformats.org/officeDocument/2006/relationships/image" Target="../media/image78.png"/><Relationship Id="rId68" Type="http://schemas.openxmlformats.org/officeDocument/2006/relationships/image" Target="../media/image79.png"/><Relationship Id="rId69" Type="http://schemas.openxmlformats.org/officeDocument/2006/relationships/image" Target="../media/image80.png"/><Relationship Id="rId70" Type="http://schemas.openxmlformats.org/officeDocument/2006/relationships/image" Target="../media/image81.png"/><Relationship Id="rId71" Type="http://schemas.openxmlformats.org/officeDocument/2006/relationships/image" Target="../media/image82.png"/><Relationship Id="rId72" Type="http://schemas.openxmlformats.org/officeDocument/2006/relationships/image" Target="../media/image83.png"/><Relationship Id="rId73" Type="http://schemas.openxmlformats.org/officeDocument/2006/relationships/image" Target="../media/image84.png"/><Relationship Id="rId74" Type="http://schemas.openxmlformats.org/officeDocument/2006/relationships/image" Target="../media/image85.png"/><Relationship Id="rId75" Type="http://schemas.openxmlformats.org/officeDocument/2006/relationships/image" Target="../media/image86.png"/><Relationship Id="rId76" Type="http://schemas.openxmlformats.org/officeDocument/2006/relationships/image" Target="../media/image87.png"/><Relationship Id="rId77" Type="http://schemas.openxmlformats.org/officeDocument/2006/relationships/image" Target="../media/image88.png"/><Relationship Id="rId78" Type="http://schemas.openxmlformats.org/officeDocument/2006/relationships/image" Target="../media/image89.png"/><Relationship Id="rId79" Type="http://schemas.openxmlformats.org/officeDocument/2006/relationships/image" Target="../media/image90.png"/><Relationship Id="rId80" Type="http://schemas.openxmlformats.org/officeDocument/2006/relationships/image" Target="../media/image91.png"/><Relationship Id="rId81" Type="http://schemas.openxmlformats.org/officeDocument/2006/relationships/image" Target="../media/image92.png"/><Relationship Id="rId82" Type="http://schemas.openxmlformats.org/officeDocument/2006/relationships/image" Target="../media/image93.png"/><Relationship Id="rId83" Type="http://schemas.openxmlformats.org/officeDocument/2006/relationships/image" Target="../media/image94.png"/><Relationship Id="rId84" Type="http://schemas.openxmlformats.org/officeDocument/2006/relationships/image" Target="../media/image9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97.png"/><Relationship Id="rId13" Type="http://schemas.openxmlformats.org/officeDocument/2006/relationships/image" Target="../media/image47.pn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0.png"/><Relationship Id="rId17" Type="http://schemas.openxmlformats.org/officeDocument/2006/relationships/image" Target="../media/image101.png"/><Relationship Id="rId18" Type="http://schemas.openxmlformats.org/officeDocument/2006/relationships/image" Target="../media/image43.png"/><Relationship Id="rId19" Type="http://schemas.openxmlformats.org/officeDocument/2006/relationships/image" Target="../media/image102.png"/><Relationship Id="rId20" Type="http://schemas.openxmlformats.org/officeDocument/2006/relationships/image" Target="../media/image103.png"/><Relationship Id="rId21" Type="http://schemas.openxmlformats.org/officeDocument/2006/relationships/image" Target="../media/image104.png"/><Relationship Id="rId22" Type="http://schemas.openxmlformats.org/officeDocument/2006/relationships/image" Target="../media/image105.png"/><Relationship Id="rId23" Type="http://schemas.openxmlformats.org/officeDocument/2006/relationships/image" Target="../media/image106.png"/><Relationship Id="rId24" Type="http://schemas.openxmlformats.org/officeDocument/2006/relationships/image" Target="../media/image107.png"/><Relationship Id="rId25" Type="http://schemas.openxmlformats.org/officeDocument/2006/relationships/image" Target="../media/image108.png"/><Relationship Id="rId26" Type="http://schemas.openxmlformats.org/officeDocument/2006/relationships/image" Target="../media/image109.png"/><Relationship Id="rId27" Type="http://schemas.openxmlformats.org/officeDocument/2006/relationships/image" Target="../media/image110.png"/><Relationship Id="rId28" Type="http://schemas.openxmlformats.org/officeDocument/2006/relationships/image" Target="../media/image111.png"/><Relationship Id="rId29" Type="http://schemas.openxmlformats.org/officeDocument/2006/relationships/image" Target="../media/image112.png"/><Relationship Id="rId30" Type="http://schemas.openxmlformats.org/officeDocument/2006/relationships/image" Target="../media/image113.png"/><Relationship Id="rId31" Type="http://schemas.openxmlformats.org/officeDocument/2006/relationships/image" Target="../media/image114.png"/><Relationship Id="rId32" Type="http://schemas.openxmlformats.org/officeDocument/2006/relationships/image" Target="../media/image115.png"/><Relationship Id="rId33" Type="http://schemas.openxmlformats.org/officeDocument/2006/relationships/image" Target="../media/image116.png"/><Relationship Id="rId34" Type="http://schemas.openxmlformats.org/officeDocument/2006/relationships/image" Target="../media/image117.png"/><Relationship Id="rId35" Type="http://schemas.openxmlformats.org/officeDocument/2006/relationships/image" Target="../media/image118.png"/><Relationship Id="rId36" Type="http://schemas.openxmlformats.org/officeDocument/2006/relationships/image" Target="../media/image119.png"/><Relationship Id="rId37" Type="http://schemas.openxmlformats.org/officeDocument/2006/relationships/image" Target="../media/image120.png"/><Relationship Id="rId38" Type="http://schemas.openxmlformats.org/officeDocument/2006/relationships/image" Target="../media/image121.png"/><Relationship Id="rId39" Type="http://schemas.openxmlformats.org/officeDocument/2006/relationships/image" Target="../media/image122.png"/><Relationship Id="rId40" Type="http://schemas.openxmlformats.org/officeDocument/2006/relationships/image" Target="../media/image123.png"/><Relationship Id="rId41" Type="http://schemas.openxmlformats.org/officeDocument/2006/relationships/image" Target="../media/image124.png"/><Relationship Id="rId42" Type="http://schemas.openxmlformats.org/officeDocument/2006/relationships/image" Target="../media/image125.png"/><Relationship Id="rId43" Type="http://schemas.openxmlformats.org/officeDocument/2006/relationships/image" Target="../media/image126.png"/><Relationship Id="rId44" Type="http://schemas.openxmlformats.org/officeDocument/2006/relationships/image" Target="../media/image127.png"/><Relationship Id="rId45" Type="http://schemas.openxmlformats.org/officeDocument/2006/relationships/image" Target="../media/image128.png"/><Relationship Id="rId46" Type="http://schemas.openxmlformats.org/officeDocument/2006/relationships/image" Target="../media/image129.png"/><Relationship Id="rId47" Type="http://schemas.openxmlformats.org/officeDocument/2006/relationships/image" Target="../media/image130.png"/><Relationship Id="rId48" Type="http://schemas.openxmlformats.org/officeDocument/2006/relationships/image" Target="../media/image131.png"/><Relationship Id="rId49" Type="http://schemas.openxmlformats.org/officeDocument/2006/relationships/image" Target="../media/image132.png"/><Relationship Id="rId50" Type="http://schemas.openxmlformats.org/officeDocument/2006/relationships/image" Target="../media/image133.png"/><Relationship Id="rId51" Type="http://schemas.openxmlformats.org/officeDocument/2006/relationships/image" Target="../media/image134.png"/><Relationship Id="rId52" Type="http://schemas.openxmlformats.org/officeDocument/2006/relationships/image" Target="../media/image135.png"/><Relationship Id="rId53" Type="http://schemas.openxmlformats.org/officeDocument/2006/relationships/image" Target="../media/image136.png"/><Relationship Id="rId54" Type="http://schemas.openxmlformats.org/officeDocument/2006/relationships/image" Target="../media/image137.png"/><Relationship Id="rId55" Type="http://schemas.openxmlformats.org/officeDocument/2006/relationships/image" Target="../media/image138.png"/><Relationship Id="rId56" Type="http://schemas.openxmlformats.org/officeDocument/2006/relationships/image" Target="../media/image139.png"/><Relationship Id="rId57" Type="http://schemas.openxmlformats.org/officeDocument/2006/relationships/image" Target="../media/image140.png"/><Relationship Id="rId58" Type="http://schemas.openxmlformats.org/officeDocument/2006/relationships/image" Target="../media/image141.png"/><Relationship Id="rId59" Type="http://schemas.openxmlformats.org/officeDocument/2006/relationships/image" Target="../media/image142.png"/><Relationship Id="rId60" Type="http://schemas.openxmlformats.org/officeDocument/2006/relationships/image" Target="../media/image143.png"/><Relationship Id="rId61" Type="http://schemas.openxmlformats.org/officeDocument/2006/relationships/image" Target="../media/image144.jpg"/><Relationship Id="rId62" Type="http://schemas.openxmlformats.org/officeDocument/2006/relationships/image" Target="../media/image145.jpg"/><Relationship Id="rId63" Type="http://schemas.openxmlformats.org/officeDocument/2006/relationships/image" Target="../media/image146.jpg"/><Relationship Id="rId64" Type="http://schemas.openxmlformats.org/officeDocument/2006/relationships/image" Target="../media/image147.png"/><Relationship Id="rId65" Type="http://schemas.openxmlformats.org/officeDocument/2006/relationships/image" Target="../media/image148.png"/><Relationship Id="rId66" Type="http://schemas.openxmlformats.org/officeDocument/2006/relationships/image" Target="../media/image149.png"/><Relationship Id="rId67" Type="http://schemas.openxmlformats.org/officeDocument/2006/relationships/image" Target="../media/image150.png"/><Relationship Id="rId68" Type="http://schemas.openxmlformats.org/officeDocument/2006/relationships/image" Target="../media/image151.jpg"/><Relationship Id="rId69" Type="http://schemas.openxmlformats.org/officeDocument/2006/relationships/image" Target="../media/image152.jpg"/><Relationship Id="rId70" Type="http://schemas.openxmlformats.org/officeDocument/2006/relationships/image" Target="../media/image153.png"/><Relationship Id="rId71" Type="http://schemas.openxmlformats.org/officeDocument/2006/relationships/image" Target="../media/image154.png"/><Relationship Id="rId72" Type="http://schemas.openxmlformats.org/officeDocument/2006/relationships/image" Target="../media/image155.jpg"/><Relationship Id="rId73" Type="http://schemas.openxmlformats.org/officeDocument/2006/relationships/image" Target="../media/image156.png"/><Relationship Id="rId74" Type="http://schemas.openxmlformats.org/officeDocument/2006/relationships/image" Target="../media/image157.jpg"/><Relationship Id="rId75" Type="http://schemas.openxmlformats.org/officeDocument/2006/relationships/image" Target="../media/image158.png"/><Relationship Id="rId76" Type="http://schemas.openxmlformats.org/officeDocument/2006/relationships/image" Target="../media/image159.jpg"/><Relationship Id="rId77" Type="http://schemas.openxmlformats.org/officeDocument/2006/relationships/image" Target="../media/image160.png"/><Relationship Id="rId78" Type="http://schemas.openxmlformats.org/officeDocument/2006/relationships/image" Target="../media/image161.jpg"/><Relationship Id="rId79" Type="http://schemas.openxmlformats.org/officeDocument/2006/relationships/image" Target="../media/image162.png"/><Relationship Id="rId80" Type="http://schemas.openxmlformats.org/officeDocument/2006/relationships/image" Target="../media/image163.jpg"/><Relationship Id="rId81" Type="http://schemas.openxmlformats.org/officeDocument/2006/relationships/image" Target="../media/image164.png"/><Relationship Id="rId82" Type="http://schemas.openxmlformats.org/officeDocument/2006/relationships/image" Target="../media/image165.jpg"/><Relationship Id="rId83" Type="http://schemas.openxmlformats.org/officeDocument/2006/relationships/image" Target="../media/image166.png"/><Relationship Id="rId84" Type="http://schemas.openxmlformats.org/officeDocument/2006/relationships/image" Target="../media/image167.jpg"/><Relationship Id="rId85" Type="http://schemas.openxmlformats.org/officeDocument/2006/relationships/image" Target="../media/image168.png"/><Relationship Id="rId86" Type="http://schemas.openxmlformats.org/officeDocument/2006/relationships/image" Target="../media/image169.jpg"/><Relationship Id="rId87" Type="http://schemas.openxmlformats.org/officeDocument/2006/relationships/image" Target="../media/image170.png"/><Relationship Id="rId88" Type="http://schemas.openxmlformats.org/officeDocument/2006/relationships/image" Target="../media/image171.jpg"/><Relationship Id="rId89" Type="http://schemas.openxmlformats.org/officeDocument/2006/relationships/image" Target="../media/image172.png"/><Relationship Id="rId90" Type="http://schemas.openxmlformats.org/officeDocument/2006/relationships/image" Target="../media/image173.jpg"/><Relationship Id="rId91" Type="http://schemas.openxmlformats.org/officeDocument/2006/relationships/image" Target="../media/image174.png"/><Relationship Id="rId92" Type="http://schemas.openxmlformats.org/officeDocument/2006/relationships/image" Target="../media/image175.jpg"/><Relationship Id="rId93" Type="http://schemas.openxmlformats.org/officeDocument/2006/relationships/image" Target="../media/image176.png"/><Relationship Id="rId94" Type="http://schemas.openxmlformats.org/officeDocument/2006/relationships/image" Target="../media/image177.jpg"/><Relationship Id="rId95" Type="http://schemas.openxmlformats.org/officeDocument/2006/relationships/image" Target="../media/image178.png"/><Relationship Id="rId96" Type="http://schemas.openxmlformats.org/officeDocument/2006/relationships/image" Target="../media/image179.jpg"/><Relationship Id="rId97" Type="http://schemas.openxmlformats.org/officeDocument/2006/relationships/image" Target="../media/image180.png"/><Relationship Id="rId98" Type="http://schemas.openxmlformats.org/officeDocument/2006/relationships/image" Target="../media/image181.jpg"/><Relationship Id="rId99" Type="http://schemas.openxmlformats.org/officeDocument/2006/relationships/image" Target="../media/image182.png"/><Relationship Id="rId100" Type="http://schemas.openxmlformats.org/officeDocument/2006/relationships/image" Target="../media/image183.jpg"/><Relationship Id="rId101" Type="http://schemas.openxmlformats.org/officeDocument/2006/relationships/image" Target="../media/image184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316723" y="880871"/>
              <a:ext cx="856615" cy="264160"/>
            </a:xfrm>
            <a:custGeom>
              <a:avLst/>
              <a:gdLst/>
              <a:ahLst/>
              <a:cxnLst/>
              <a:rect l="l" t="t" r="r" b="b"/>
              <a:pathLst>
                <a:path w="856614" h="264159">
                  <a:moveTo>
                    <a:pt x="85344" y="195072"/>
                  </a:moveTo>
                  <a:lnTo>
                    <a:pt x="81305" y="179387"/>
                  </a:lnTo>
                  <a:lnTo>
                    <a:pt x="71247" y="170116"/>
                  </a:lnTo>
                  <a:lnTo>
                    <a:pt x="67056" y="168694"/>
                  </a:lnTo>
                  <a:lnTo>
                    <a:pt x="67056" y="195072"/>
                  </a:lnTo>
                  <a:lnTo>
                    <a:pt x="65011" y="203479"/>
                  </a:lnTo>
                  <a:lnTo>
                    <a:pt x="59817" y="208597"/>
                  </a:lnTo>
                  <a:lnTo>
                    <a:pt x="52920" y="211150"/>
                  </a:lnTo>
                  <a:lnTo>
                    <a:pt x="45720" y="211836"/>
                  </a:lnTo>
                  <a:lnTo>
                    <a:pt x="27432" y="211836"/>
                  </a:lnTo>
                  <a:lnTo>
                    <a:pt x="27432" y="179832"/>
                  </a:lnTo>
                  <a:lnTo>
                    <a:pt x="45720" y="179832"/>
                  </a:lnTo>
                  <a:lnTo>
                    <a:pt x="52273" y="180289"/>
                  </a:lnTo>
                  <a:lnTo>
                    <a:pt x="59245" y="182308"/>
                  </a:lnTo>
                  <a:lnTo>
                    <a:pt x="64795" y="186905"/>
                  </a:lnTo>
                  <a:lnTo>
                    <a:pt x="67056" y="195072"/>
                  </a:lnTo>
                  <a:lnTo>
                    <a:pt x="67056" y="168694"/>
                  </a:lnTo>
                  <a:lnTo>
                    <a:pt x="58343" y="165722"/>
                  </a:lnTo>
                  <a:lnTo>
                    <a:pt x="45720" y="164592"/>
                  </a:lnTo>
                  <a:lnTo>
                    <a:pt x="0" y="164592"/>
                  </a:lnTo>
                  <a:lnTo>
                    <a:pt x="0" y="179832"/>
                  </a:lnTo>
                  <a:lnTo>
                    <a:pt x="9144" y="179832"/>
                  </a:lnTo>
                  <a:lnTo>
                    <a:pt x="9144" y="246888"/>
                  </a:lnTo>
                  <a:lnTo>
                    <a:pt x="0" y="246888"/>
                  </a:lnTo>
                  <a:lnTo>
                    <a:pt x="0" y="260604"/>
                  </a:lnTo>
                  <a:lnTo>
                    <a:pt x="36576" y="260604"/>
                  </a:lnTo>
                  <a:lnTo>
                    <a:pt x="36576" y="246888"/>
                  </a:lnTo>
                  <a:lnTo>
                    <a:pt x="25908" y="246888"/>
                  </a:lnTo>
                  <a:lnTo>
                    <a:pt x="25908" y="225552"/>
                  </a:lnTo>
                  <a:lnTo>
                    <a:pt x="45720" y="225552"/>
                  </a:lnTo>
                  <a:lnTo>
                    <a:pt x="63487" y="223151"/>
                  </a:lnTo>
                  <a:lnTo>
                    <a:pt x="75819" y="216598"/>
                  </a:lnTo>
                  <a:lnTo>
                    <a:pt x="79362" y="211836"/>
                  </a:lnTo>
                  <a:lnTo>
                    <a:pt x="83019" y="206908"/>
                  </a:lnTo>
                  <a:lnTo>
                    <a:pt x="85344" y="195072"/>
                  </a:lnTo>
                  <a:close/>
                </a:path>
                <a:path w="856614" h="264159">
                  <a:moveTo>
                    <a:pt x="128016" y="27432"/>
                  </a:moveTo>
                  <a:lnTo>
                    <a:pt x="91440" y="27432"/>
                  </a:lnTo>
                  <a:lnTo>
                    <a:pt x="64008" y="100584"/>
                  </a:lnTo>
                  <a:lnTo>
                    <a:pt x="42900" y="47244"/>
                  </a:lnTo>
                  <a:lnTo>
                    <a:pt x="35052" y="27432"/>
                  </a:lnTo>
                  <a:lnTo>
                    <a:pt x="0" y="27432"/>
                  </a:lnTo>
                  <a:lnTo>
                    <a:pt x="0" y="42672"/>
                  </a:lnTo>
                  <a:lnTo>
                    <a:pt x="9144" y="42672"/>
                  </a:lnTo>
                  <a:lnTo>
                    <a:pt x="9144" y="109728"/>
                  </a:lnTo>
                  <a:lnTo>
                    <a:pt x="0" y="109728"/>
                  </a:lnTo>
                  <a:lnTo>
                    <a:pt x="0" y="123444"/>
                  </a:lnTo>
                  <a:lnTo>
                    <a:pt x="35052" y="123444"/>
                  </a:lnTo>
                  <a:lnTo>
                    <a:pt x="35052" y="109728"/>
                  </a:lnTo>
                  <a:lnTo>
                    <a:pt x="27432" y="109728"/>
                  </a:lnTo>
                  <a:lnTo>
                    <a:pt x="27432" y="51816"/>
                  </a:lnTo>
                  <a:lnTo>
                    <a:pt x="25908" y="47244"/>
                  </a:lnTo>
                  <a:lnTo>
                    <a:pt x="27432" y="47244"/>
                  </a:lnTo>
                  <a:lnTo>
                    <a:pt x="56388" y="123444"/>
                  </a:lnTo>
                  <a:lnTo>
                    <a:pt x="70104" y="123444"/>
                  </a:lnTo>
                  <a:lnTo>
                    <a:pt x="79248" y="100584"/>
                  </a:lnTo>
                  <a:lnTo>
                    <a:pt x="100584" y="47244"/>
                  </a:lnTo>
                  <a:lnTo>
                    <a:pt x="100584" y="109728"/>
                  </a:lnTo>
                  <a:lnTo>
                    <a:pt x="91440" y="109728"/>
                  </a:lnTo>
                  <a:lnTo>
                    <a:pt x="91440" y="123444"/>
                  </a:lnTo>
                  <a:lnTo>
                    <a:pt x="128016" y="123444"/>
                  </a:lnTo>
                  <a:lnTo>
                    <a:pt x="128016" y="109728"/>
                  </a:lnTo>
                  <a:lnTo>
                    <a:pt x="117348" y="109728"/>
                  </a:lnTo>
                  <a:lnTo>
                    <a:pt x="117348" y="47244"/>
                  </a:lnTo>
                  <a:lnTo>
                    <a:pt x="117348" y="42672"/>
                  </a:lnTo>
                  <a:lnTo>
                    <a:pt x="128016" y="42672"/>
                  </a:lnTo>
                  <a:lnTo>
                    <a:pt x="128016" y="27432"/>
                  </a:lnTo>
                  <a:close/>
                </a:path>
                <a:path w="856614" h="264159">
                  <a:moveTo>
                    <a:pt x="188976" y="213360"/>
                  </a:moveTo>
                  <a:lnTo>
                    <a:pt x="182880" y="184048"/>
                  </a:lnTo>
                  <a:lnTo>
                    <a:pt x="176263" y="176784"/>
                  </a:lnTo>
                  <a:lnTo>
                    <a:pt x="170688" y="170688"/>
                  </a:lnTo>
                  <a:lnTo>
                    <a:pt x="170688" y="213360"/>
                  </a:lnTo>
                  <a:lnTo>
                    <a:pt x="169595" y="225513"/>
                  </a:lnTo>
                  <a:lnTo>
                    <a:pt x="165354" y="237363"/>
                  </a:lnTo>
                  <a:lnTo>
                    <a:pt x="156552" y="246367"/>
                  </a:lnTo>
                  <a:lnTo>
                    <a:pt x="141732" y="249936"/>
                  </a:lnTo>
                  <a:lnTo>
                    <a:pt x="126923" y="246367"/>
                  </a:lnTo>
                  <a:lnTo>
                    <a:pt x="118110" y="237363"/>
                  </a:lnTo>
                  <a:lnTo>
                    <a:pt x="113880" y="225513"/>
                  </a:lnTo>
                  <a:lnTo>
                    <a:pt x="112776" y="213360"/>
                  </a:lnTo>
                  <a:lnTo>
                    <a:pt x="113880" y="201218"/>
                  </a:lnTo>
                  <a:lnTo>
                    <a:pt x="118110" y="189357"/>
                  </a:lnTo>
                  <a:lnTo>
                    <a:pt x="126923" y="180365"/>
                  </a:lnTo>
                  <a:lnTo>
                    <a:pt x="141732" y="176784"/>
                  </a:lnTo>
                  <a:lnTo>
                    <a:pt x="156552" y="180365"/>
                  </a:lnTo>
                  <a:lnTo>
                    <a:pt x="165354" y="189357"/>
                  </a:lnTo>
                  <a:lnTo>
                    <a:pt x="169595" y="201218"/>
                  </a:lnTo>
                  <a:lnTo>
                    <a:pt x="170688" y="213360"/>
                  </a:lnTo>
                  <a:lnTo>
                    <a:pt x="170688" y="170688"/>
                  </a:lnTo>
                  <a:lnTo>
                    <a:pt x="168783" y="168592"/>
                  </a:lnTo>
                  <a:lnTo>
                    <a:pt x="152971" y="162572"/>
                  </a:lnTo>
                  <a:lnTo>
                    <a:pt x="141732" y="161544"/>
                  </a:lnTo>
                  <a:lnTo>
                    <a:pt x="130492" y="162572"/>
                  </a:lnTo>
                  <a:lnTo>
                    <a:pt x="114681" y="168592"/>
                  </a:lnTo>
                  <a:lnTo>
                    <a:pt x="100584" y="184048"/>
                  </a:lnTo>
                  <a:lnTo>
                    <a:pt x="94488" y="213360"/>
                  </a:lnTo>
                  <a:lnTo>
                    <a:pt x="100799" y="242443"/>
                  </a:lnTo>
                  <a:lnTo>
                    <a:pt x="115252" y="257365"/>
                  </a:lnTo>
                  <a:lnTo>
                    <a:pt x="131140" y="262877"/>
                  </a:lnTo>
                  <a:lnTo>
                    <a:pt x="141732" y="263652"/>
                  </a:lnTo>
                  <a:lnTo>
                    <a:pt x="152971" y="262877"/>
                  </a:lnTo>
                  <a:lnTo>
                    <a:pt x="168783" y="257365"/>
                  </a:lnTo>
                  <a:lnTo>
                    <a:pt x="175806" y="249936"/>
                  </a:lnTo>
                  <a:lnTo>
                    <a:pt x="182880" y="242443"/>
                  </a:lnTo>
                  <a:lnTo>
                    <a:pt x="188976" y="213360"/>
                  </a:lnTo>
                  <a:close/>
                </a:path>
                <a:path w="856614" h="264159">
                  <a:moveTo>
                    <a:pt x="240804" y="27432"/>
                  </a:moveTo>
                  <a:lnTo>
                    <a:pt x="213372" y="27432"/>
                  </a:lnTo>
                  <a:lnTo>
                    <a:pt x="167652" y="97536"/>
                  </a:lnTo>
                  <a:lnTo>
                    <a:pt x="167652" y="42672"/>
                  </a:lnTo>
                  <a:lnTo>
                    <a:pt x="176796" y="42672"/>
                  </a:lnTo>
                  <a:lnTo>
                    <a:pt x="176796" y="27432"/>
                  </a:lnTo>
                  <a:lnTo>
                    <a:pt x="140220" y="27432"/>
                  </a:lnTo>
                  <a:lnTo>
                    <a:pt x="140220" y="42672"/>
                  </a:lnTo>
                  <a:lnTo>
                    <a:pt x="149364" y="42672"/>
                  </a:lnTo>
                  <a:lnTo>
                    <a:pt x="149364" y="109728"/>
                  </a:lnTo>
                  <a:lnTo>
                    <a:pt x="140220" y="109728"/>
                  </a:lnTo>
                  <a:lnTo>
                    <a:pt x="140220" y="123444"/>
                  </a:lnTo>
                  <a:lnTo>
                    <a:pt x="167652" y="123444"/>
                  </a:lnTo>
                  <a:lnTo>
                    <a:pt x="213372" y="53340"/>
                  </a:lnTo>
                  <a:lnTo>
                    <a:pt x="213372" y="109728"/>
                  </a:lnTo>
                  <a:lnTo>
                    <a:pt x="204228" y="109728"/>
                  </a:lnTo>
                  <a:lnTo>
                    <a:pt x="204228" y="123444"/>
                  </a:lnTo>
                  <a:lnTo>
                    <a:pt x="240804" y="123444"/>
                  </a:lnTo>
                  <a:lnTo>
                    <a:pt x="240804" y="109728"/>
                  </a:lnTo>
                  <a:lnTo>
                    <a:pt x="230136" y="109728"/>
                  </a:lnTo>
                  <a:lnTo>
                    <a:pt x="230136" y="42672"/>
                  </a:lnTo>
                  <a:lnTo>
                    <a:pt x="240804" y="42672"/>
                  </a:lnTo>
                  <a:lnTo>
                    <a:pt x="240804" y="27432"/>
                  </a:lnTo>
                  <a:close/>
                </a:path>
                <a:path w="856614" h="264159">
                  <a:moveTo>
                    <a:pt x="289560" y="228600"/>
                  </a:moveTo>
                  <a:lnTo>
                    <a:pt x="272796" y="228600"/>
                  </a:lnTo>
                  <a:lnTo>
                    <a:pt x="271373" y="236435"/>
                  </a:lnTo>
                  <a:lnTo>
                    <a:pt x="267081" y="243268"/>
                  </a:lnTo>
                  <a:lnTo>
                    <a:pt x="259943" y="248107"/>
                  </a:lnTo>
                  <a:lnTo>
                    <a:pt x="249936" y="249936"/>
                  </a:lnTo>
                  <a:lnTo>
                    <a:pt x="237464" y="247446"/>
                  </a:lnTo>
                  <a:lnTo>
                    <a:pt x="227838" y="240220"/>
                  </a:lnTo>
                  <a:lnTo>
                    <a:pt x="221653" y="228727"/>
                  </a:lnTo>
                  <a:lnTo>
                    <a:pt x="219456" y="213360"/>
                  </a:lnTo>
                  <a:lnTo>
                    <a:pt x="220751" y="199288"/>
                  </a:lnTo>
                  <a:lnTo>
                    <a:pt x="225171" y="187642"/>
                  </a:lnTo>
                  <a:lnTo>
                    <a:pt x="233603" y="179717"/>
                  </a:lnTo>
                  <a:lnTo>
                    <a:pt x="246888" y="176784"/>
                  </a:lnTo>
                  <a:lnTo>
                    <a:pt x="258445" y="178600"/>
                  </a:lnTo>
                  <a:lnTo>
                    <a:pt x="266128" y="183261"/>
                  </a:lnTo>
                  <a:lnTo>
                    <a:pt x="270687" y="189649"/>
                  </a:lnTo>
                  <a:lnTo>
                    <a:pt x="272796" y="196596"/>
                  </a:lnTo>
                  <a:lnTo>
                    <a:pt x="288036" y="196596"/>
                  </a:lnTo>
                  <a:lnTo>
                    <a:pt x="288036" y="164592"/>
                  </a:lnTo>
                  <a:lnTo>
                    <a:pt x="272796" y="164592"/>
                  </a:lnTo>
                  <a:lnTo>
                    <a:pt x="272796" y="173736"/>
                  </a:lnTo>
                  <a:lnTo>
                    <a:pt x="269748" y="169164"/>
                  </a:lnTo>
                  <a:lnTo>
                    <a:pt x="265176" y="166116"/>
                  </a:lnTo>
                  <a:lnTo>
                    <a:pt x="251460" y="161544"/>
                  </a:lnTo>
                  <a:lnTo>
                    <a:pt x="246888" y="161544"/>
                  </a:lnTo>
                  <a:lnTo>
                    <a:pt x="229463" y="164312"/>
                  </a:lnTo>
                  <a:lnTo>
                    <a:pt x="214884" y="173355"/>
                  </a:lnTo>
                  <a:lnTo>
                    <a:pt x="204889" y="189839"/>
                  </a:lnTo>
                  <a:lnTo>
                    <a:pt x="201168" y="214884"/>
                  </a:lnTo>
                  <a:lnTo>
                    <a:pt x="207479" y="243078"/>
                  </a:lnTo>
                  <a:lnTo>
                    <a:pt x="221932" y="257556"/>
                  </a:lnTo>
                  <a:lnTo>
                    <a:pt x="237820" y="262890"/>
                  </a:lnTo>
                  <a:lnTo>
                    <a:pt x="248412" y="263652"/>
                  </a:lnTo>
                  <a:lnTo>
                    <a:pt x="268135" y="260108"/>
                  </a:lnTo>
                  <a:lnTo>
                    <a:pt x="280416" y="251269"/>
                  </a:lnTo>
                  <a:lnTo>
                    <a:pt x="286994" y="239864"/>
                  </a:lnTo>
                  <a:lnTo>
                    <a:pt x="289560" y="228600"/>
                  </a:lnTo>
                  <a:close/>
                </a:path>
                <a:path w="856614" h="264159">
                  <a:moveTo>
                    <a:pt x="350520" y="27432"/>
                  </a:moveTo>
                  <a:lnTo>
                    <a:pt x="313944" y="27432"/>
                  </a:lnTo>
                  <a:lnTo>
                    <a:pt x="313944" y="42672"/>
                  </a:lnTo>
                  <a:lnTo>
                    <a:pt x="323088" y="42672"/>
                  </a:lnTo>
                  <a:lnTo>
                    <a:pt x="323088" y="65532"/>
                  </a:lnTo>
                  <a:lnTo>
                    <a:pt x="280416" y="65532"/>
                  </a:lnTo>
                  <a:lnTo>
                    <a:pt x="280416" y="42672"/>
                  </a:lnTo>
                  <a:lnTo>
                    <a:pt x="289560" y="42672"/>
                  </a:lnTo>
                  <a:lnTo>
                    <a:pt x="289560" y="27432"/>
                  </a:lnTo>
                  <a:lnTo>
                    <a:pt x="252984" y="27432"/>
                  </a:lnTo>
                  <a:lnTo>
                    <a:pt x="252984" y="42672"/>
                  </a:lnTo>
                  <a:lnTo>
                    <a:pt x="262128" y="42672"/>
                  </a:lnTo>
                  <a:lnTo>
                    <a:pt x="262128" y="109728"/>
                  </a:lnTo>
                  <a:lnTo>
                    <a:pt x="252984" y="109728"/>
                  </a:lnTo>
                  <a:lnTo>
                    <a:pt x="252984" y="123444"/>
                  </a:lnTo>
                  <a:lnTo>
                    <a:pt x="289560" y="123444"/>
                  </a:lnTo>
                  <a:lnTo>
                    <a:pt x="289560" y="109728"/>
                  </a:lnTo>
                  <a:lnTo>
                    <a:pt x="280416" y="109728"/>
                  </a:lnTo>
                  <a:lnTo>
                    <a:pt x="280416" y="80772"/>
                  </a:lnTo>
                  <a:lnTo>
                    <a:pt x="323088" y="80772"/>
                  </a:lnTo>
                  <a:lnTo>
                    <a:pt x="323088" y="109728"/>
                  </a:lnTo>
                  <a:lnTo>
                    <a:pt x="313944" y="109728"/>
                  </a:lnTo>
                  <a:lnTo>
                    <a:pt x="313944" y="123444"/>
                  </a:lnTo>
                  <a:lnTo>
                    <a:pt x="350520" y="123444"/>
                  </a:lnTo>
                  <a:lnTo>
                    <a:pt x="350520" y="109728"/>
                  </a:lnTo>
                  <a:lnTo>
                    <a:pt x="341376" y="109728"/>
                  </a:lnTo>
                  <a:lnTo>
                    <a:pt x="341376" y="42672"/>
                  </a:lnTo>
                  <a:lnTo>
                    <a:pt x="350520" y="42672"/>
                  </a:lnTo>
                  <a:lnTo>
                    <a:pt x="350520" y="27432"/>
                  </a:lnTo>
                  <a:close/>
                </a:path>
                <a:path w="856614" h="264159">
                  <a:moveTo>
                    <a:pt x="390156" y="228600"/>
                  </a:moveTo>
                  <a:lnTo>
                    <a:pt x="373392" y="228600"/>
                  </a:lnTo>
                  <a:lnTo>
                    <a:pt x="371297" y="236435"/>
                  </a:lnTo>
                  <a:lnTo>
                    <a:pt x="366915" y="243268"/>
                  </a:lnTo>
                  <a:lnTo>
                    <a:pt x="359676" y="248107"/>
                  </a:lnTo>
                  <a:lnTo>
                    <a:pt x="349008" y="249936"/>
                  </a:lnTo>
                  <a:lnTo>
                    <a:pt x="337400" y="247446"/>
                  </a:lnTo>
                  <a:lnTo>
                    <a:pt x="328244" y="240220"/>
                  </a:lnTo>
                  <a:lnTo>
                    <a:pt x="322211" y="228727"/>
                  </a:lnTo>
                  <a:lnTo>
                    <a:pt x="320052" y="213360"/>
                  </a:lnTo>
                  <a:lnTo>
                    <a:pt x="321335" y="199288"/>
                  </a:lnTo>
                  <a:lnTo>
                    <a:pt x="325767" y="187642"/>
                  </a:lnTo>
                  <a:lnTo>
                    <a:pt x="334187" y="179717"/>
                  </a:lnTo>
                  <a:lnTo>
                    <a:pt x="347484" y="176784"/>
                  </a:lnTo>
                  <a:lnTo>
                    <a:pt x="359029" y="178600"/>
                  </a:lnTo>
                  <a:lnTo>
                    <a:pt x="366725" y="183261"/>
                  </a:lnTo>
                  <a:lnTo>
                    <a:pt x="371271" y="189649"/>
                  </a:lnTo>
                  <a:lnTo>
                    <a:pt x="373392" y="196596"/>
                  </a:lnTo>
                  <a:lnTo>
                    <a:pt x="387108" y="196596"/>
                  </a:lnTo>
                  <a:lnTo>
                    <a:pt x="387108" y="164592"/>
                  </a:lnTo>
                  <a:lnTo>
                    <a:pt x="373392" y="164592"/>
                  </a:lnTo>
                  <a:lnTo>
                    <a:pt x="373392" y="173736"/>
                  </a:lnTo>
                  <a:lnTo>
                    <a:pt x="365772" y="166116"/>
                  </a:lnTo>
                  <a:lnTo>
                    <a:pt x="352056" y="161544"/>
                  </a:lnTo>
                  <a:lnTo>
                    <a:pt x="345960" y="161544"/>
                  </a:lnTo>
                  <a:lnTo>
                    <a:pt x="329171" y="164312"/>
                  </a:lnTo>
                  <a:lnTo>
                    <a:pt x="314528" y="173355"/>
                  </a:lnTo>
                  <a:lnTo>
                    <a:pt x="304165" y="189839"/>
                  </a:lnTo>
                  <a:lnTo>
                    <a:pt x="300240" y="214884"/>
                  </a:lnTo>
                  <a:lnTo>
                    <a:pt x="306781" y="243078"/>
                  </a:lnTo>
                  <a:lnTo>
                    <a:pt x="321767" y="257556"/>
                  </a:lnTo>
                  <a:lnTo>
                    <a:pt x="338162" y="262890"/>
                  </a:lnTo>
                  <a:lnTo>
                    <a:pt x="349008" y="263652"/>
                  </a:lnTo>
                  <a:lnTo>
                    <a:pt x="368719" y="260108"/>
                  </a:lnTo>
                  <a:lnTo>
                    <a:pt x="381012" y="251269"/>
                  </a:lnTo>
                  <a:lnTo>
                    <a:pt x="387578" y="239864"/>
                  </a:lnTo>
                  <a:lnTo>
                    <a:pt x="390156" y="228600"/>
                  </a:lnTo>
                  <a:close/>
                </a:path>
                <a:path w="856614" h="264159">
                  <a:moveTo>
                    <a:pt x="449580" y="91440"/>
                  </a:moveTo>
                  <a:lnTo>
                    <a:pt x="432816" y="91440"/>
                  </a:lnTo>
                  <a:lnTo>
                    <a:pt x="432816" y="94488"/>
                  </a:lnTo>
                  <a:lnTo>
                    <a:pt x="431292" y="97536"/>
                  </a:lnTo>
                  <a:lnTo>
                    <a:pt x="429768" y="99060"/>
                  </a:lnTo>
                  <a:lnTo>
                    <a:pt x="429768" y="102108"/>
                  </a:lnTo>
                  <a:lnTo>
                    <a:pt x="423672" y="108204"/>
                  </a:lnTo>
                  <a:lnTo>
                    <a:pt x="414528" y="112776"/>
                  </a:lnTo>
                  <a:lnTo>
                    <a:pt x="408432" y="112776"/>
                  </a:lnTo>
                  <a:lnTo>
                    <a:pt x="396836" y="110286"/>
                  </a:lnTo>
                  <a:lnTo>
                    <a:pt x="387667" y="103060"/>
                  </a:lnTo>
                  <a:lnTo>
                    <a:pt x="381647" y="91567"/>
                  </a:lnTo>
                  <a:lnTo>
                    <a:pt x="379476" y="76200"/>
                  </a:lnTo>
                  <a:lnTo>
                    <a:pt x="380771" y="62128"/>
                  </a:lnTo>
                  <a:lnTo>
                    <a:pt x="385191" y="50482"/>
                  </a:lnTo>
                  <a:lnTo>
                    <a:pt x="393623" y="42557"/>
                  </a:lnTo>
                  <a:lnTo>
                    <a:pt x="406908" y="39624"/>
                  </a:lnTo>
                  <a:lnTo>
                    <a:pt x="418465" y="41440"/>
                  </a:lnTo>
                  <a:lnTo>
                    <a:pt x="426148" y="46101"/>
                  </a:lnTo>
                  <a:lnTo>
                    <a:pt x="430707" y="52489"/>
                  </a:lnTo>
                  <a:lnTo>
                    <a:pt x="432816" y="59436"/>
                  </a:lnTo>
                  <a:lnTo>
                    <a:pt x="446532" y="59436"/>
                  </a:lnTo>
                  <a:lnTo>
                    <a:pt x="446532" y="27432"/>
                  </a:lnTo>
                  <a:lnTo>
                    <a:pt x="432816" y="27432"/>
                  </a:lnTo>
                  <a:lnTo>
                    <a:pt x="432816" y="36576"/>
                  </a:lnTo>
                  <a:lnTo>
                    <a:pt x="425196" y="28956"/>
                  </a:lnTo>
                  <a:lnTo>
                    <a:pt x="411480" y="24384"/>
                  </a:lnTo>
                  <a:lnTo>
                    <a:pt x="405384" y="24384"/>
                  </a:lnTo>
                  <a:lnTo>
                    <a:pt x="388607" y="27152"/>
                  </a:lnTo>
                  <a:lnTo>
                    <a:pt x="373951" y="36195"/>
                  </a:lnTo>
                  <a:lnTo>
                    <a:pt x="363601" y="52679"/>
                  </a:lnTo>
                  <a:lnTo>
                    <a:pt x="359664" y="77724"/>
                  </a:lnTo>
                  <a:lnTo>
                    <a:pt x="366217" y="105918"/>
                  </a:lnTo>
                  <a:lnTo>
                    <a:pt x="381190" y="120396"/>
                  </a:lnTo>
                  <a:lnTo>
                    <a:pt x="397598" y="125730"/>
                  </a:lnTo>
                  <a:lnTo>
                    <a:pt x="408432" y="126492"/>
                  </a:lnTo>
                  <a:lnTo>
                    <a:pt x="428155" y="122948"/>
                  </a:lnTo>
                  <a:lnTo>
                    <a:pt x="440436" y="114109"/>
                  </a:lnTo>
                  <a:lnTo>
                    <a:pt x="447014" y="102704"/>
                  </a:lnTo>
                  <a:lnTo>
                    <a:pt x="449580" y="91440"/>
                  </a:lnTo>
                  <a:close/>
                </a:path>
                <a:path w="856614" h="264159">
                  <a:moveTo>
                    <a:pt x="499884" y="164592"/>
                  </a:moveTo>
                  <a:lnTo>
                    <a:pt x="473976" y="164592"/>
                  </a:lnTo>
                  <a:lnTo>
                    <a:pt x="428256" y="234696"/>
                  </a:lnTo>
                  <a:lnTo>
                    <a:pt x="428256" y="179832"/>
                  </a:lnTo>
                  <a:lnTo>
                    <a:pt x="437400" y="179832"/>
                  </a:lnTo>
                  <a:lnTo>
                    <a:pt x="437400" y="164592"/>
                  </a:lnTo>
                  <a:lnTo>
                    <a:pt x="400824" y="164592"/>
                  </a:lnTo>
                  <a:lnTo>
                    <a:pt x="400824" y="179832"/>
                  </a:lnTo>
                  <a:lnTo>
                    <a:pt x="409968" y="179832"/>
                  </a:lnTo>
                  <a:lnTo>
                    <a:pt x="409968" y="246888"/>
                  </a:lnTo>
                  <a:lnTo>
                    <a:pt x="400824" y="246888"/>
                  </a:lnTo>
                  <a:lnTo>
                    <a:pt x="400824" y="260604"/>
                  </a:lnTo>
                  <a:lnTo>
                    <a:pt x="426732" y="260604"/>
                  </a:lnTo>
                  <a:lnTo>
                    <a:pt x="472452" y="190500"/>
                  </a:lnTo>
                  <a:lnTo>
                    <a:pt x="472452" y="246888"/>
                  </a:lnTo>
                  <a:lnTo>
                    <a:pt x="463308" y="246888"/>
                  </a:lnTo>
                  <a:lnTo>
                    <a:pt x="463308" y="260604"/>
                  </a:lnTo>
                  <a:lnTo>
                    <a:pt x="499884" y="260604"/>
                  </a:lnTo>
                  <a:lnTo>
                    <a:pt x="499884" y="246888"/>
                  </a:lnTo>
                  <a:lnTo>
                    <a:pt x="490740" y="246888"/>
                  </a:lnTo>
                  <a:lnTo>
                    <a:pt x="490740" y="179832"/>
                  </a:lnTo>
                  <a:lnTo>
                    <a:pt x="499884" y="179832"/>
                  </a:lnTo>
                  <a:lnTo>
                    <a:pt x="499884" y="164592"/>
                  </a:lnTo>
                  <a:close/>
                </a:path>
                <a:path w="856614" h="264159">
                  <a:moveTo>
                    <a:pt x="548640" y="27432"/>
                  </a:moveTo>
                  <a:lnTo>
                    <a:pt x="457200" y="27432"/>
                  </a:lnTo>
                  <a:lnTo>
                    <a:pt x="457200" y="62484"/>
                  </a:lnTo>
                  <a:lnTo>
                    <a:pt x="472440" y="62484"/>
                  </a:lnTo>
                  <a:lnTo>
                    <a:pt x="472440" y="42672"/>
                  </a:lnTo>
                  <a:lnTo>
                    <a:pt x="493776" y="42672"/>
                  </a:lnTo>
                  <a:lnTo>
                    <a:pt x="493776" y="109728"/>
                  </a:lnTo>
                  <a:lnTo>
                    <a:pt x="484632" y="109728"/>
                  </a:lnTo>
                  <a:lnTo>
                    <a:pt x="484632" y="123444"/>
                  </a:lnTo>
                  <a:lnTo>
                    <a:pt x="521208" y="123444"/>
                  </a:lnTo>
                  <a:lnTo>
                    <a:pt x="521208" y="109728"/>
                  </a:lnTo>
                  <a:lnTo>
                    <a:pt x="512064" y="109728"/>
                  </a:lnTo>
                  <a:lnTo>
                    <a:pt x="512064" y="42672"/>
                  </a:lnTo>
                  <a:lnTo>
                    <a:pt x="533400" y="42672"/>
                  </a:lnTo>
                  <a:lnTo>
                    <a:pt x="533400" y="62484"/>
                  </a:lnTo>
                  <a:lnTo>
                    <a:pt x="548640" y="62484"/>
                  </a:lnTo>
                  <a:lnTo>
                    <a:pt x="548640" y="27432"/>
                  </a:lnTo>
                  <a:close/>
                </a:path>
                <a:path w="856614" h="264159">
                  <a:moveTo>
                    <a:pt x="612660" y="164592"/>
                  </a:moveTo>
                  <a:lnTo>
                    <a:pt x="586752" y="164592"/>
                  </a:lnTo>
                  <a:lnTo>
                    <a:pt x="539508" y="234696"/>
                  </a:lnTo>
                  <a:lnTo>
                    <a:pt x="539508" y="179832"/>
                  </a:lnTo>
                  <a:lnTo>
                    <a:pt x="550176" y="179832"/>
                  </a:lnTo>
                  <a:lnTo>
                    <a:pt x="550176" y="164592"/>
                  </a:lnTo>
                  <a:lnTo>
                    <a:pt x="513600" y="164592"/>
                  </a:lnTo>
                  <a:lnTo>
                    <a:pt x="513600" y="179832"/>
                  </a:lnTo>
                  <a:lnTo>
                    <a:pt x="522744" y="179832"/>
                  </a:lnTo>
                  <a:lnTo>
                    <a:pt x="522744" y="246888"/>
                  </a:lnTo>
                  <a:lnTo>
                    <a:pt x="513600" y="246888"/>
                  </a:lnTo>
                  <a:lnTo>
                    <a:pt x="513600" y="260604"/>
                  </a:lnTo>
                  <a:lnTo>
                    <a:pt x="539508" y="260604"/>
                  </a:lnTo>
                  <a:lnTo>
                    <a:pt x="585228" y="190500"/>
                  </a:lnTo>
                  <a:lnTo>
                    <a:pt x="585228" y="246888"/>
                  </a:lnTo>
                  <a:lnTo>
                    <a:pt x="576084" y="246888"/>
                  </a:lnTo>
                  <a:lnTo>
                    <a:pt x="576084" y="260604"/>
                  </a:lnTo>
                  <a:lnTo>
                    <a:pt x="612660" y="260604"/>
                  </a:lnTo>
                  <a:lnTo>
                    <a:pt x="612660" y="246888"/>
                  </a:lnTo>
                  <a:lnTo>
                    <a:pt x="603516" y="246888"/>
                  </a:lnTo>
                  <a:lnTo>
                    <a:pt x="603516" y="179832"/>
                  </a:lnTo>
                  <a:lnTo>
                    <a:pt x="612660" y="179832"/>
                  </a:lnTo>
                  <a:lnTo>
                    <a:pt x="612660" y="164592"/>
                  </a:lnTo>
                  <a:close/>
                </a:path>
                <a:path w="856614" h="264159">
                  <a:moveTo>
                    <a:pt x="643128" y="57912"/>
                  </a:moveTo>
                  <a:lnTo>
                    <a:pt x="639318" y="42227"/>
                  </a:lnTo>
                  <a:lnTo>
                    <a:pt x="629793" y="32956"/>
                  </a:lnTo>
                  <a:lnTo>
                    <a:pt x="624840" y="31203"/>
                  </a:lnTo>
                  <a:lnTo>
                    <a:pt x="624840" y="44196"/>
                  </a:lnTo>
                  <a:lnTo>
                    <a:pt x="624840" y="71628"/>
                  </a:lnTo>
                  <a:lnTo>
                    <a:pt x="612648" y="73152"/>
                  </a:lnTo>
                  <a:lnTo>
                    <a:pt x="585216" y="73152"/>
                  </a:lnTo>
                  <a:lnTo>
                    <a:pt x="585216" y="42672"/>
                  </a:lnTo>
                  <a:lnTo>
                    <a:pt x="611124" y="42672"/>
                  </a:lnTo>
                  <a:lnTo>
                    <a:pt x="624840" y="44196"/>
                  </a:lnTo>
                  <a:lnTo>
                    <a:pt x="624840" y="31203"/>
                  </a:lnTo>
                  <a:lnTo>
                    <a:pt x="617410" y="28562"/>
                  </a:lnTo>
                  <a:lnTo>
                    <a:pt x="605028" y="27432"/>
                  </a:lnTo>
                  <a:lnTo>
                    <a:pt x="557784" y="27432"/>
                  </a:lnTo>
                  <a:lnTo>
                    <a:pt x="557784" y="42672"/>
                  </a:lnTo>
                  <a:lnTo>
                    <a:pt x="568452" y="42672"/>
                  </a:lnTo>
                  <a:lnTo>
                    <a:pt x="568452" y="109728"/>
                  </a:lnTo>
                  <a:lnTo>
                    <a:pt x="557784" y="109728"/>
                  </a:lnTo>
                  <a:lnTo>
                    <a:pt x="557784" y="123444"/>
                  </a:lnTo>
                  <a:lnTo>
                    <a:pt x="594360" y="123444"/>
                  </a:lnTo>
                  <a:lnTo>
                    <a:pt x="594360" y="109728"/>
                  </a:lnTo>
                  <a:lnTo>
                    <a:pt x="585216" y="109728"/>
                  </a:lnTo>
                  <a:lnTo>
                    <a:pt x="585216" y="88392"/>
                  </a:lnTo>
                  <a:lnTo>
                    <a:pt x="605028" y="88392"/>
                  </a:lnTo>
                  <a:lnTo>
                    <a:pt x="622554" y="85991"/>
                  </a:lnTo>
                  <a:lnTo>
                    <a:pt x="634365" y="79438"/>
                  </a:lnTo>
                  <a:lnTo>
                    <a:pt x="638695" y="73152"/>
                  </a:lnTo>
                  <a:lnTo>
                    <a:pt x="641032" y="69748"/>
                  </a:lnTo>
                  <a:lnTo>
                    <a:pt x="643128" y="57912"/>
                  </a:lnTo>
                  <a:close/>
                </a:path>
                <a:path w="856614" h="264159">
                  <a:moveTo>
                    <a:pt x="748284" y="76200"/>
                  </a:moveTo>
                  <a:lnTo>
                    <a:pt x="741984" y="46888"/>
                  </a:lnTo>
                  <a:lnTo>
                    <a:pt x="735190" y="39624"/>
                  </a:lnTo>
                  <a:lnTo>
                    <a:pt x="728472" y="32461"/>
                  </a:lnTo>
                  <a:lnTo>
                    <a:pt x="728472" y="76200"/>
                  </a:lnTo>
                  <a:lnTo>
                    <a:pt x="727405" y="88353"/>
                  </a:lnTo>
                  <a:lnTo>
                    <a:pt x="723328" y="100203"/>
                  </a:lnTo>
                  <a:lnTo>
                    <a:pt x="714971" y="109207"/>
                  </a:lnTo>
                  <a:lnTo>
                    <a:pt x="701040" y="112776"/>
                  </a:lnTo>
                  <a:lnTo>
                    <a:pt x="686231" y="109207"/>
                  </a:lnTo>
                  <a:lnTo>
                    <a:pt x="677418" y="100203"/>
                  </a:lnTo>
                  <a:lnTo>
                    <a:pt x="673188" y="88353"/>
                  </a:lnTo>
                  <a:lnTo>
                    <a:pt x="672084" y="76200"/>
                  </a:lnTo>
                  <a:lnTo>
                    <a:pt x="673188" y="64058"/>
                  </a:lnTo>
                  <a:lnTo>
                    <a:pt x="677418" y="52197"/>
                  </a:lnTo>
                  <a:lnTo>
                    <a:pt x="686231" y="43205"/>
                  </a:lnTo>
                  <a:lnTo>
                    <a:pt x="701040" y="39624"/>
                  </a:lnTo>
                  <a:lnTo>
                    <a:pt x="714971" y="43205"/>
                  </a:lnTo>
                  <a:lnTo>
                    <a:pt x="723328" y="52197"/>
                  </a:lnTo>
                  <a:lnTo>
                    <a:pt x="727405" y="64058"/>
                  </a:lnTo>
                  <a:lnTo>
                    <a:pt x="728472" y="76200"/>
                  </a:lnTo>
                  <a:lnTo>
                    <a:pt x="728472" y="32461"/>
                  </a:lnTo>
                  <a:lnTo>
                    <a:pt x="727519" y="31432"/>
                  </a:lnTo>
                  <a:lnTo>
                    <a:pt x="711644" y="25412"/>
                  </a:lnTo>
                  <a:lnTo>
                    <a:pt x="701040" y="24384"/>
                  </a:lnTo>
                  <a:lnTo>
                    <a:pt x="689800" y="25412"/>
                  </a:lnTo>
                  <a:lnTo>
                    <a:pt x="673989" y="31432"/>
                  </a:lnTo>
                  <a:lnTo>
                    <a:pt x="659892" y="46888"/>
                  </a:lnTo>
                  <a:lnTo>
                    <a:pt x="653796" y="76200"/>
                  </a:lnTo>
                  <a:lnTo>
                    <a:pt x="659892" y="104635"/>
                  </a:lnTo>
                  <a:lnTo>
                    <a:pt x="673989" y="119634"/>
                  </a:lnTo>
                  <a:lnTo>
                    <a:pt x="689800" y="125501"/>
                  </a:lnTo>
                  <a:lnTo>
                    <a:pt x="701040" y="126492"/>
                  </a:lnTo>
                  <a:lnTo>
                    <a:pt x="711644" y="125501"/>
                  </a:lnTo>
                  <a:lnTo>
                    <a:pt x="727519" y="119634"/>
                  </a:lnTo>
                  <a:lnTo>
                    <a:pt x="734136" y="112776"/>
                  </a:lnTo>
                  <a:lnTo>
                    <a:pt x="741984" y="104635"/>
                  </a:lnTo>
                  <a:lnTo>
                    <a:pt x="748284" y="76200"/>
                  </a:lnTo>
                  <a:close/>
                </a:path>
                <a:path w="856614" h="264159">
                  <a:moveTo>
                    <a:pt x="836688" y="0"/>
                  </a:moveTo>
                  <a:lnTo>
                    <a:pt x="821448" y="0"/>
                  </a:lnTo>
                  <a:lnTo>
                    <a:pt x="821448" y="7620"/>
                  </a:lnTo>
                  <a:lnTo>
                    <a:pt x="815352" y="12192"/>
                  </a:lnTo>
                  <a:lnTo>
                    <a:pt x="800112" y="12192"/>
                  </a:lnTo>
                  <a:lnTo>
                    <a:pt x="794016" y="7620"/>
                  </a:lnTo>
                  <a:lnTo>
                    <a:pt x="792492" y="0"/>
                  </a:lnTo>
                  <a:lnTo>
                    <a:pt x="778776" y="0"/>
                  </a:lnTo>
                  <a:lnTo>
                    <a:pt x="781367" y="8483"/>
                  </a:lnTo>
                  <a:lnTo>
                    <a:pt x="786968" y="15240"/>
                  </a:lnTo>
                  <a:lnTo>
                    <a:pt x="795705" y="19723"/>
                  </a:lnTo>
                  <a:lnTo>
                    <a:pt x="807732" y="21336"/>
                  </a:lnTo>
                  <a:lnTo>
                    <a:pt x="818896" y="19723"/>
                  </a:lnTo>
                  <a:lnTo>
                    <a:pt x="827354" y="15240"/>
                  </a:lnTo>
                  <a:lnTo>
                    <a:pt x="829995" y="12192"/>
                  </a:lnTo>
                  <a:lnTo>
                    <a:pt x="833234" y="8483"/>
                  </a:lnTo>
                  <a:lnTo>
                    <a:pt x="836688" y="0"/>
                  </a:lnTo>
                  <a:close/>
                </a:path>
                <a:path w="856614" h="264159">
                  <a:moveTo>
                    <a:pt x="856500" y="27432"/>
                  </a:moveTo>
                  <a:lnTo>
                    <a:pt x="830592" y="27432"/>
                  </a:lnTo>
                  <a:lnTo>
                    <a:pt x="784872" y="97536"/>
                  </a:lnTo>
                  <a:lnTo>
                    <a:pt x="784872" y="42672"/>
                  </a:lnTo>
                  <a:lnTo>
                    <a:pt x="794016" y="42672"/>
                  </a:lnTo>
                  <a:lnTo>
                    <a:pt x="794016" y="27432"/>
                  </a:lnTo>
                  <a:lnTo>
                    <a:pt x="757440" y="27432"/>
                  </a:lnTo>
                  <a:lnTo>
                    <a:pt x="757440" y="42672"/>
                  </a:lnTo>
                  <a:lnTo>
                    <a:pt x="766584" y="42672"/>
                  </a:lnTo>
                  <a:lnTo>
                    <a:pt x="766584" y="109728"/>
                  </a:lnTo>
                  <a:lnTo>
                    <a:pt x="757440" y="109728"/>
                  </a:lnTo>
                  <a:lnTo>
                    <a:pt x="757440" y="123444"/>
                  </a:lnTo>
                  <a:lnTo>
                    <a:pt x="784872" y="123444"/>
                  </a:lnTo>
                  <a:lnTo>
                    <a:pt x="801763" y="97536"/>
                  </a:lnTo>
                  <a:lnTo>
                    <a:pt x="830592" y="53340"/>
                  </a:lnTo>
                  <a:lnTo>
                    <a:pt x="830592" y="109728"/>
                  </a:lnTo>
                  <a:lnTo>
                    <a:pt x="821448" y="109728"/>
                  </a:lnTo>
                  <a:lnTo>
                    <a:pt x="821448" y="123444"/>
                  </a:lnTo>
                  <a:lnTo>
                    <a:pt x="856500" y="123444"/>
                  </a:lnTo>
                  <a:lnTo>
                    <a:pt x="856500" y="109728"/>
                  </a:lnTo>
                  <a:lnTo>
                    <a:pt x="847356" y="109728"/>
                  </a:lnTo>
                  <a:lnTo>
                    <a:pt x="847356" y="53340"/>
                  </a:lnTo>
                  <a:lnTo>
                    <a:pt x="847356" y="42672"/>
                  </a:lnTo>
                  <a:lnTo>
                    <a:pt x="856500" y="42672"/>
                  </a:lnTo>
                  <a:lnTo>
                    <a:pt x="856500" y="27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6851" y="806195"/>
              <a:ext cx="170688" cy="17068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392424" y="805941"/>
              <a:ext cx="376555" cy="108585"/>
            </a:xfrm>
            <a:custGeom>
              <a:avLst/>
              <a:gdLst/>
              <a:ahLst/>
              <a:cxnLst/>
              <a:rect l="l" t="t" r="r" b="b"/>
              <a:pathLst>
                <a:path w="376554" h="108584">
                  <a:moveTo>
                    <a:pt x="73152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34290"/>
                  </a:lnTo>
                  <a:lnTo>
                    <a:pt x="0" y="53340"/>
                  </a:lnTo>
                  <a:lnTo>
                    <a:pt x="0" y="68580"/>
                  </a:lnTo>
                  <a:lnTo>
                    <a:pt x="0" y="90170"/>
                  </a:lnTo>
                  <a:lnTo>
                    <a:pt x="73152" y="90170"/>
                  </a:lnTo>
                  <a:lnTo>
                    <a:pt x="73152" y="68580"/>
                  </a:lnTo>
                  <a:lnTo>
                    <a:pt x="24384" y="68580"/>
                  </a:lnTo>
                  <a:lnTo>
                    <a:pt x="24384" y="53340"/>
                  </a:lnTo>
                  <a:lnTo>
                    <a:pt x="68580" y="53340"/>
                  </a:lnTo>
                  <a:lnTo>
                    <a:pt x="68580" y="34290"/>
                  </a:lnTo>
                  <a:lnTo>
                    <a:pt x="24384" y="34290"/>
                  </a:lnTo>
                  <a:lnTo>
                    <a:pt x="24384" y="21590"/>
                  </a:lnTo>
                  <a:lnTo>
                    <a:pt x="73152" y="21590"/>
                  </a:lnTo>
                  <a:lnTo>
                    <a:pt x="73152" y="0"/>
                  </a:lnTo>
                  <a:close/>
                </a:path>
                <a:path w="376554" h="108584">
                  <a:moveTo>
                    <a:pt x="179819" y="67310"/>
                  </a:moveTo>
                  <a:lnTo>
                    <a:pt x="169151" y="67310"/>
                  </a:lnTo>
                  <a:lnTo>
                    <a:pt x="169151" y="21590"/>
                  </a:lnTo>
                  <a:lnTo>
                    <a:pt x="169151" y="254"/>
                  </a:lnTo>
                  <a:lnTo>
                    <a:pt x="144767" y="254"/>
                  </a:lnTo>
                  <a:lnTo>
                    <a:pt x="144767" y="21590"/>
                  </a:lnTo>
                  <a:lnTo>
                    <a:pt x="144767" y="67310"/>
                  </a:lnTo>
                  <a:lnTo>
                    <a:pt x="117335" y="67310"/>
                  </a:lnTo>
                  <a:lnTo>
                    <a:pt x="120459" y="56769"/>
                  </a:lnTo>
                  <a:lnTo>
                    <a:pt x="122859" y="45783"/>
                  </a:lnTo>
                  <a:lnTo>
                    <a:pt x="124409" y="34531"/>
                  </a:lnTo>
                  <a:lnTo>
                    <a:pt x="124929" y="23685"/>
                  </a:lnTo>
                  <a:lnTo>
                    <a:pt x="124955" y="21590"/>
                  </a:lnTo>
                  <a:lnTo>
                    <a:pt x="144767" y="21590"/>
                  </a:lnTo>
                  <a:lnTo>
                    <a:pt x="144767" y="254"/>
                  </a:lnTo>
                  <a:lnTo>
                    <a:pt x="100571" y="254"/>
                  </a:lnTo>
                  <a:lnTo>
                    <a:pt x="100571" y="1778"/>
                  </a:lnTo>
                  <a:lnTo>
                    <a:pt x="100317" y="13525"/>
                  </a:lnTo>
                  <a:lnTo>
                    <a:pt x="95046" y="54737"/>
                  </a:lnTo>
                  <a:lnTo>
                    <a:pt x="91427" y="67310"/>
                  </a:lnTo>
                  <a:lnTo>
                    <a:pt x="82283" y="67310"/>
                  </a:lnTo>
                  <a:lnTo>
                    <a:pt x="82283" y="108458"/>
                  </a:lnTo>
                  <a:lnTo>
                    <a:pt x="105143" y="108458"/>
                  </a:lnTo>
                  <a:lnTo>
                    <a:pt x="106667" y="90170"/>
                  </a:lnTo>
                  <a:lnTo>
                    <a:pt x="155435" y="90170"/>
                  </a:lnTo>
                  <a:lnTo>
                    <a:pt x="155435" y="108458"/>
                  </a:lnTo>
                  <a:lnTo>
                    <a:pt x="176771" y="108458"/>
                  </a:lnTo>
                  <a:lnTo>
                    <a:pt x="178130" y="90170"/>
                  </a:lnTo>
                  <a:lnTo>
                    <a:pt x="179819" y="67310"/>
                  </a:lnTo>
                  <a:close/>
                </a:path>
                <a:path w="376554" h="108584">
                  <a:moveTo>
                    <a:pt x="275844" y="254"/>
                  </a:moveTo>
                  <a:lnTo>
                    <a:pt x="252984" y="254"/>
                  </a:lnTo>
                  <a:lnTo>
                    <a:pt x="216408" y="50546"/>
                  </a:lnTo>
                  <a:lnTo>
                    <a:pt x="216408" y="254"/>
                  </a:lnTo>
                  <a:lnTo>
                    <a:pt x="192024" y="254"/>
                  </a:lnTo>
                  <a:lnTo>
                    <a:pt x="192024" y="90170"/>
                  </a:lnTo>
                  <a:lnTo>
                    <a:pt x="216408" y="90170"/>
                  </a:lnTo>
                  <a:lnTo>
                    <a:pt x="251460" y="38354"/>
                  </a:lnTo>
                  <a:lnTo>
                    <a:pt x="251460" y="90170"/>
                  </a:lnTo>
                  <a:lnTo>
                    <a:pt x="275844" y="90170"/>
                  </a:lnTo>
                  <a:lnTo>
                    <a:pt x="275844" y="254"/>
                  </a:lnTo>
                  <a:close/>
                </a:path>
                <a:path w="376554" h="108584">
                  <a:moveTo>
                    <a:pt x="376428" y="0"/>
                  </a:moveTo>
                  <a:lnTo>
                    <a:pt x="352044" y="0"/>
                  </a:lnTo>
                  <a:lnTo>
                    <a:pt x="352044" y="34290"/>
                  </a:lnTo>
                  <a:lnTo>
                    <a:pt x="294132" y="34290"/>
                  </a:lnTo>
                  <a:lnTo>
                    <a:pt x="294132" y="54610"/>
                  </a:lnTo>
                  <a:lnTo>
                    <a:pt x="352044" y="54610"/>
                  </a:lnTo>
                  <a:lnTo>
                    <a:pt x="352044" y="90170"/>
                  </a:lnTo>
                  <a:lnTo>
                    <a:pt x="376428" y="90170"/>
                  </a:lnTo>
                  <a:lnTo>
                    <a:pt x="376428" y="54610"/>
                  </a:lnTo>
                  <a:lnTo>
                    <a:pt x="376428" y="34290"/>
                  </a:lnTo>
                  <a:lnTo>
                    <a:pt x="376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8664" y="777240"/>
              <a:ext cx="213359" cy="11887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392424" y="803147"/>
              <a:ext cx="1617345" cy="373380"/>
            </a:xfrm>
            <a:custGeom>
              <a:avLst/>
              <a:gdLst/>
              <a:ahLst/>
              <a:cxnLst/>
              <a:rect l="l" t="t" r="r" b="b"/>
              <a:pathLst>
                <a:path w="1617345" h="373380">
                  <a:moveTo>
                    <a:pt x="80772" y="280162"/>
                  </a:moveTo>
                  <a:lnTo>
                    <a:pt x="0" y="280162"/>
                  </a:lnTo>
                  <a:lnTo>
                    <a:pt x="0" y="303022"/>
                  </a:lnTo>
                  <a:lnTo>
                    <a:pt x="0" y="370332"/>
                  </a:lnTo>
                  <a:lnTo>
                    <a:pt x="24384" y="370332"/>
                  </a:lnTo>
                  <a:lnTo>
                    <a:pt x="24384" y="303022"/>
                  </a:lnTo>
                  <a:lnTo>
                    <a:pt x="56388" y="303022"/>
                  </a:lnTo>
                  <a:lnTo>
                    <a:pt x="56388" y="370332"/>
                  </a:lnTo>
                  <a:lnTo>
                    <a:pt x="80772" y="370332"/>
                  </a:lnTo>
                  <a:lnTo>
                    <a:pt x="80772" y="303022"/>
                  </a:lnTo>
                  <a:lnTo>
                    <a:pt x="80772" y="280162"/>
                  </a:lnTo>
                  <a:close/>
                </a:path>
                <a:path w="1617345" h="373380">
                  <a:moveTo>
                    <a:pt x="80772" y="141478"/>
                  </a:moveTo>
                  <a:lnTo>
                    <a:pt x="0" y="141478"/>
                  </a:lnTo>
                  <a:lnTo>
                    <a:pt x="0" y="163068"/>
                  </a:lnTo>
                  <a:lnTo>
                    <a:pt x="0" y="231648"/>
                  </a:lnTo>
                  <a:lnTo>
                    <a:pt x="24384" y="231648"/>
                  </a:lnTo>
                  <a:lnTo>
                    <a:pt x="24384" y="163068"/>
                  </a:lnTo>
                  <a:lnTo>
                    <a:pt x="56388" y="163068"/>
                  </a:lnTo>
                  <a:lnTo>
                    <a:pt x="56388" y="231648"/>
                  </a:lnTo>
                  <a:lnTo>
                    <a:pt x="80772" y="231648"/>
                  </a:lnTo>
                  <a:lnTo>
                    <a:pt x="80772" y="163068"/>
                  </a:lnTo>
                  <a:lnTo>
                    <a:pt x="80772" y="141478"/>
                  </a:lnTo>
                  <a:close/>
                </a:path>
                <a:path w="1617345" h="373380">
                  <a:moveTo>
                    <a:pt x="176771" y="163068"/>
                  </a:moveTo>
                  <a:lnTo>
                    <a:pt x="173723" y="155448"/>
                  </a:lnTo>
                  <a:lnTo>
                    <a:pt x="166103" y="150876"/>
                  </a:lnTo>
                  <a:lnTo>
                    <a:pt x="160959" y="146875"/>
                  </a:lnTo>
                  <a:lnTo>
                    <a:pt x="154673" y="144018"/>
                  </a:lnTo>
                  <a:lnTo>
                    <a:pt x="150863" y="143141"/>
                  </a:lnTo>
                  <a:lnTo>
                    <a:pt x="150863" y="170688"/>
                  </a:lnTo>
                  <a:lnTo>
                    <a:pt x="150863" y="178308"/>
                  </a:lnTo>
                  <a:lnTo>
                    <a:pt x="149339" y="181356"/>
                  </a:lnTo>
                  <a:lnTo>
                    <a:pt x="144767" y="185928"/>
                  </a:lnTo>
                  <a:lnTo>
                    <a:pt x="124955" y="185928"/>
                  </a:lnTo>
                  <a:lnTo>
                    <a:pt x="124955" y="163068"/>
                  </a:lnTo>
                  <a:lnTo>
                    <a:pt x="144767" y="163068"/>
                  </a:lnTo>
                  <a:lnTo>
                    <a:pt x="149339" y="167640"/>
                  </a:lnTo>
                  <a:lnTo>
                    <a:pt x="150863" y="170688"/>
                  </a:lnTo>
                  <a:lnTo>
                    <a:pt x="150863" y="143141"/>
                  </a:lnTo>
                  <a:lnTo>
                    <a:pt x="147243" y="142303"/>
                  </a:lnTo>
                  <a:lnTo>
                    <a:pt x="138671" y="141732"/>
                  </a:lnTo>
                  <a:lnTo>
                    <a:pt x="99047" y="141732"/>
                  </a:lnTo>
                  <a:lnTo>
                    <a:pt x="99047" y="231648"/>
                  </a:lnTo>
                  <a:lnTo>
                    <a:pt x="124955" y="231648"/>
                  </a:lnTo>
                  <a:lnTo>
                    <a:pt x="124955" y="205740"/>
                  </a:lnTo>
                  <a:lnTo>
                    <a:pt x="137147" y="205740"/>
                  </a:lnTo>
                  <a:lnTo>
                    <a:pt x="173723" y="187642"/>
                  </a:lnTo>
                  <a:lnTo>
                    <a:pt x="174320" y="185928"/>
                  </a:lnTo>
                  <a:lnTo>
                    <a:pt x="175971" y="181190"/>
                  </a:lnTo>
                  <a:lnTo>
                    <a:pt x="176771" y="173736"/>
                  </a:lnTo>
                  <a:lnTo>
                    <a:pt x="176771" y="163068"/>
                  </a:lnTo>
                  <a:close/>
                </a:path>
                <a:path w="1617345" h="373380">
                  <a:moveTo>
                    <a:pt x="181356" y="280416"/>
                  </a:moveTo>
                  <a:lnTo>
                    <a:pt x="111252" y="280416"/>
                  </a:lnTo>
                  <a:lnTo>
                    <a:pt x="111252" y="327660"/>
                  </a:lnTo>
                  <a:lnTo>
                    <a:pt x="109728" y="333756"/>
                  </a:lnTo>
                  <a:lnTo>
                    <a:pt x="109728" y="338328"/>
                  </a:lnTo>
                  <a:lnTo>
                    <a:pt x="106680" y="344424"/>
                  </a:lnTo>
                  <a:lnTo>
                    <a:pt x="106680" y="347472"/>
                  </a:lnTo>
                  <a:lnTo>
                    <a:pt x="103632" y="350520"/>
                  </a:lnTo>
                  <a:lnTo>
                    <a:pt x="102108" y="350520"/>
                  </a:lnTo>
                  <a:lnTo>
                    <a:pt x="100584" y="352044"/>
                  </a:lnTo>
                  <a:lnTo>
                    <a:pt x="92964" y="352044"/>
                  </a:lnTo>
                  <a:lnTo>
                    <a:pt x="91440" y="350520"/>
                  </a:lnTo>
                  <a:lnTo>
                    <a:pt x="89916" y="370332"/>
                  </a:lnTo>
                  <a:lnTo>
                    <a:pt x="94488" y="371856"/>
                  </a:lnTo>
                  <a:lnTo>
                    <a:pt x="105156" y="371856"/>
                  </a:lnTo>
                  <a:lnTo>
                    <a:pt x="112776" y="371856"/>
                  </a:lnTo>
                  <a:lnTo>
                    <a:pt x="115824" y="370332"/>
                  </a:lnTo>
                  <a:lnTo>
                    <a:pt x="118872" y="370332"/>
                  </a:lnTo>
                  <a:lnTo>
                    <a:pt x="120396" y="367284"/>
                  </a:lnTo>
                  <a:lnTo>
                    <a:pt x="123444" y="364236"/>
                  </a:lnTo>
                  <a:lnTo>
                    <a:pt x="126492" y="362712"/>
                  </a:lnTo>
                  <a:lnTo>
                    <a:pt x="131064" y="348996"/>
                  </a:lnTo>
                  <a:lnTo>
                    <a:pt x="132588" y="342900"/>
                  </a:lnTo>
                  <a:lnTo>
                    <a:pt x="134988" y="327761"/>
                  </a:lnTo>
                  <a:lnTo>
                    <a:pt x="135445" y="321183"/>
                  </a:lnTo>
                  <a:lnTo>
                    <a:pt x="135636" y="303276"/>
                  </a:lnTo>
                  <a:lnTo>
                    <a:pt x="156972" y="303276"/>
                  </a:lnTo>
                  <a:lnTo>
                    <a:pt x="156972" y="370332"/>
                  </a:lnTo>
                  <a:lnTo>
                    <a:pt x="181356" y="370332"/>
                  </a:lnTo>
                  <a:lnTo>
                    <a:pt x="181356" y="280416"/>
                  </a:lnTo>
                  <a:close/>
                </a:path>
                <a:path w="1617345" h="373380">
                  <a:moveTo>
                    <a:pt x="283464" y="187452"/>
                  </a:moveTo>
                  <a:lnTo>
                    <a:pt x="262331" y="147929"/>
                  </a:lnTo>
                  <a:lnTo>
                    <a:pt x="257556" y="145491"/>
                  </a:lnTo>
                  <a:lnTo>
                    <a:pt x="257556" y="179832"/>
                  </a:lnTo>
                  <a:lnTo>
                    <a:pt x="257556" y="193548"/>
                  </a:lnTo>
                  <a:lnTo>
                    <a:pt x="256032" y="199644"/>
                  </a:lnTo>
                  <a:lnTo>
                    <a:pt x="246888" y="208788"/>
                  </a:lnTo>
                  <a:lnTo>
                    <a:pt x="242316" y="211836"/>
                  </a:lnTo>
                  <a:lnTo>
                    <a:pt x="228600" y="211836"/>
                  </a:lnTo>
                  <a:lnTo>
                    <a:pt x="222504" y="208788"/>
                  </a:lnTo>
                  <a:lnTo>
                    <a:pt x="213360" y="199644"/>
                  </a:lnTo>
                  <a:lnTo>
                    <a:pt x="211836" y="193548"/>
                  </a:lnTo>
                  <a:lnTo>
                    <a:pt x="211836" y="179832"/>
                  </a:lnTo>
                  <a:lnTo>
                    <a:pt x="213360" y="173736"/>
                  </a:lnTo>
                  <a:lnTo>
                    <a:pt x="222504" y="164592"/>
                  </a:lnTo>
                  <a:lnTo>
                    <a:pt x="228600" y="163068"/>
                  </a:lnTo>
                  <a:lnTo>
                    <a:pt x="242316" y="163068"/>
                  </a:lnTo>
                  <a:lnTo>
                    <a:pt x="246888" y="164592"/>
                  </a:lnTo>
                  <a:lnTo>
                    <a:pt x="256032" y="173736"/>
                  </a:lnTo>
                  <a:lnTo>
                    <a:pt x="257556" y="179832"/>
                  </a:lnTo>
                  <a:lnTo>
                    <a:pt x="257556" y="145491"/>
                  </a:lnTo>
                  <a:lnTo>
                    <a:pt x="253936" y="143637"/>
                  </a:lnTo>
                  <a:lnTo>
                    <a:pt x="244665" y="141071"/>
                  </a:lnTo>
                  <a:lnTo>
                    <a:pt x="234696" y="140208"/>
                  </a:lnTo>
                  <a:lnTo>
                    <a:pt x="224713" y="141071"/>
                  </a:lnTo>
                  <a:lnTo>
                    <a:pt x="189357" y="168973"/>
                  </a:lnTo>
                  <a:lnTo>
                    <a:pt x="185928" y="187452"/>
                  </a:lnTo>
                  <a:lnTo>
                    <a:pt x="186778" y="196316"/>
                  </a:lnTo>
                  <a:lnTo>
                    <a:pt x="215455" y="229743"/>
                  </a:lnTo>
                  <a:lnTo>
                    <a:pt x="234696" y="233172"/>
                  </a:lnTo>
                  <a:lnTo>
                    <a:pt x="244665" y="232321"/>
                  </a:lnTo>
                  <a:lnTo>
                    <a:pt x="276009" y="211836"/>
                  </a:lnTo>
                  <a:lnTo>
                    <a:pt x="280035" y="204597"/>
                  </a:lnTo>
                  <a:lnTo>
                    <a:pt x="282600" y="196316"/>
                  </a:lnTo>
                  <a:lnTo>
                    <a:pt x="283464" y="187452"/>
                  </a:lnTo>
                  <a:close/>
                </a:path>
                <a:path w="1617345" h="373380">
                  <a:moveTo>
                    <a:pt x="294132" y="370332"/>
                  </a:moveTo>
                  <a:lnTo>
                    <a:pt x="287413" y="355092"/>
                  </a:lnTo>
                  <a:lnTo>
                    <a:pt x="278676" y="335280"/>
                  </a:lnTo>
                  <a:lnTo>
                    <a:pt x="267258" y="309372"/>
                  </a:lnTo>
                  <a:lnTo>
                    <a:pt x="254508" y="280416"/>
                  </a:lnTo>
                  <a:lnTo>
                    <a:pt x="252984" y="280416"/>
                  </a:lnTo>
                  <a:lnTo>
                    <a:pt x="252984" y="335280"/>
                  </a:lnTo>
                  <a:lnTo>
                    <a:pt x="233172" y="335280"/>
                  </a:lnTo>
                  <a:lnTo>
                    <a:pt x="242316" y="309372"/>
                  </a:lnTo>
                  <a:lnTo>
                    <a:pt x="252984" y="335280"/>
                  </a:lnTo>
                  <a:lnTo>
                    <a:pt x="252984" y="280416"/>
                  </a:lnTo>
                  <a:lnTo>
                    <a:pt x="230124" y="280416"/>
                  </a:lnTo>
                  <a:lnTo>
                    <a:pt x="192024" y="370332"/>
                  </a:lnTo>
                  <a:lnTo>
                    <a:pt x="217932" y="370332"/>
                  </a:lnTo>
                  <a:lnTo>
                    <a:pt x="225552" y="355092"/>
                  </a:lnTo>
                  <a:lnTo>
                    <a:pt x="260604" y="355092"/>
                  </a:lnTo>
                  <a:lnTo>
                    <a:pt x="266700" y="370332"/>
                  </a:lnTo>
                  <a:lnTo>
                    <a:pt x="294132" y="370332"/>
                  </a:lnTo>
                  <a:close/>
                </a:path>
                <a:path w="1617345" h="373380">
                  <a:moveTo>
                    <a:pt x="382524" y="213360"/>
                  </a:moveTo>
                  <a:lnTo>
                    <a:pt x="362712" y="199644"/>
                  </a:lnTo>
                  <a:lnTo>
                    <a:pt x="361188" y="204216"/>
                  </a:lnTo>
                  <a:lnTo>
                    <a:pt x="356616" y="205740"/>
                  </a:lnTo>
                  <a:lnTo>
                    <a:pt x="353568" y="208788"/>
                  </a:lnTo>
                  <a:lnTo>
                    <a:pt x="350520" y="210312"/>
                  </a:lnTo>
                  <a:lnTo>
                    <a:pt x="336804" y="210312"/>
                  </a:lnTo>
                  <a:lnTo>
                    <a:pt x="330708" y="208788"/>
                  </a:lnTo>
                  <a:lnTo>
                    <a:pt x="327660" y="204216"/>
                  </a:lnTo>
                  <a:lnTo>
                    <a:pt x="323088" y="199644"/>
                  </a:lnTo>
                  <a:lnTo>
                    <a:pt x="321564" y="193548"/>
                  </a:lnTo>
                  <a:lnTo>
                    <a:pt x="321564" y="179832"/>
                  </a:lnTo>
                  <a:lnTo>
                    <a:pt x="323088" y="173736"/>
                  </a:lnTo>
                  <a:lnTo>
                    <a:pt x="327660" y="169164"/>
                  </a:lnTo>
                  <a:lnTo>
                    <a:pt x="330708" y="164592"/>
                  </a:lnTo>
                  <a:lnTo>
                    <a:pt x="336804" y="163068"/>
                  </a:lnTo>
                  <a:lnTo>
                    <a:pt x="350520" y="163068"/>
                  </a:lnTo>
                  <a:lnTo>
                    <a:pt x="356616" y="166116"/>
                  </a:lnTo>
                  <a:lnTo>
                    <a:pt x="362712" y="173736"/>
                  </a:lnTo>
                  <a:lnTo>
                    <a:pt x="381000" y="158496"/>
                  </a:lnTo>
                  <a:lnTo>
                    <a:pt x="373545" y="150495"/>
                  </a:lnTo>
                  <a:lnTo>
                    <a:pt x="364807" y="144780"/>
                  </a:lnTo>
                  <a:lnTo>
                    <a:pt x="354634" y="141351"/>
                  </a:lnTo>
                  <a:lnTo>
                    <a:pt x="342900" y="140208"/>
                  </a:lnTo>
                  <a:lnTo>
                    <a:pt x="333159" y="141071"/>
                  </a:lnTo>
                  <a:lnTo>
                    <a:pt x="299085" y="168973"/>
                  </a:lnTo>
                  <a:lnTo>
                    <a:pt x="295656" y="187452"/>
                  </a:lnTo>
                  <a:lnTo>
                    <a:pt x="296506" y="196557"/>
                  </a:lnTo>
                  <a:lnTo>
                    <a:pt x="324421" y="229933"/>
                  </a:lnTo>
                  <a:lnTo>
                    <a:pt x="342900" y="233172"/>
                  </a:lnTo>
                  <a:lnTo>
                    <a:pt x="352044" y="233172"/>
                  </a:lnTo>
                  <a:lnTo>
                    <a:pt x="359664" y="231648"/>
                  </a:lnTo>
                  <a:lnTo>
                    <a:pt x="365760" y="228600"/>
                  </a:lnTo>
                  <a:lnTo>
                    <a:pt x="377952" y="219456"/>
                  </a:lnTo>
                  <a:lnTo>
                    <a:pt x="382524" y="213360"/>
                  </a:lnTo>
                  <a:close/>
                </a:path>
                <a:path w="1617345" h="373380">
                  <a:moveTo>
                    <a:pt x="387096" y="315722"/>
                  </a:moveTo>
                  <a:lnTo>
                    <a:pt x="329184" y="315722"/>
                  </a:lnTo>
                  <a:lnTo>
                    <a:pt x="329184" y="280162"/>
                  </a:lnTo>
                  <a:lnTo>
                    <a:pt x="304800" y="280162"/>
                  </a:lnTo>
                  <a:lnTo>
                    <a:pt x="304800" y="315722"/>
                  </a:lnTo>
                  <a:lnTo>
                    <a:pt x="304800" y="337312"/>
                  </a:lnTo>
                  <a:lnTo>
                    <a:pt x="304800" y="370332"/>
                  </a:lnTo>
                  <a:lnTo>
                    <a:pt x="329184" y="370332"/>
                  </a:lnTo>
                  <a:lnTo>
                    <a:pt x="329184" y="337312"/>
                  </a:lnTo>
                  <a:lnTo>
                    <a:pt x="387096" y="337312"/>
                  </a:lnTo>
                  <a:lnTo>
                    <a:pt x="387096" y="315722"/>
                  </a:lnTo>
                  <a:close/>
                </a:path>
                <a:path w="1617345" h="373380">
                  <a:moveTo>
                    <a:pt x="470916" y="141478"/>
                  </a:moveTo>
                  <a:lnTo>
                    <a:pt x="390144" y="141478"/>
                  </a:lnTo>
                  <a:lnTo>
                    <a:pt x="390144" y="163068"/>
                  </a:lnTo>
                  <a:lnTo>
                    <a:pt x="470916" y="163068"/>
                  </a:lnTo>
                  <a:lnTo>
                    <a:pt x="470916" y="141478"/>
                  </a:lnTo>
                  <a:close/>
                </a:path>
                <a:path w="1617345" h="373380">
                  <a:moveTo>
                    <a:pt x="489204" y="280416"/>
                  </a:moveTo>
                  <a:lnTo>
                    <a:pt x="464820" y="280416"/>
                  </a:lnTo>
                  <a:lnTo>
                    <a:pt x="429768" y="332232"/>
                  </a:lnTo>
                  <a:lnTo>
                    <a:pt x="429768" y="280416"/>
                  </a:lnTo>
                  <a:lnTo>
                    <a:pt x="405384" y="280416"/>
                  </a:lnTo>
                  <a:lnTo>
                    <a:pt x="405384" y="370332"/>
                  </a:lnTo>
                  <a:lnTo>
                    <a:pt x="428244" y="370332"/>
                  </a:lnTo>
                  <a:lnTo>
                    <a:pt x="464820" y="320040"/>
                  </a:lnTo>
                  <a:lnTo>
                    <a:pt x="464820" y="370332"/>
                  </a:lnTo>
                  <a:lnTo>
                    <a:pt x="489204" y="370332"/>
                  </a:lnTo>
                  <a:lnTo>
                    <a:pt x="489204" y="280416"/>
                  </a:lnTo>
                  <a:close/>
                </a:path>
                <a:path w="1617345" h="373380">
                  <a:moveTo>
                    <a:pt x="559308" y="163068"/>
                  </a:moveTo>
                  <a:lnTo>
                    <a:pt x="533400" y="143383"/>
                  </a:lnTo>
                  <a:lnTo>
                    <a:pt x="533400" y="170688"/>
                  </a:lnTo>
                  <a:lnTo>
                    <a:pt x="533400" y="178308"/>
                  </a:lnTo>
                  <a:lnTo>
                    <a:pt x="531876" y="181356"/>
                  </a:lnTo>
                  <a:lnTo>
                    <a:pt x="527304" y="185928"/>
                  </a:lnTo>
                  <a:lnTo>
                    <a:pt x="507492" y="185928"/>
                  </a:lnTo>
                  <a:lnTo>
                    <a:pt x="507492" y="163068"/>
                  </a:lnTo>
                  <a:lnTo>
                    <a:pt x="527304" y="163068"/>
                  </a:lnTo>
                  <a:lnTo>
                    <a:pt x="531876" y="167640"/>
                  </a:lnTo>
                  <a:lnTo>
                    <a:pt x="533400" y="170688"/>
                  </a:lnTo>
                  <a:lnTo>
                    <a:pt x="533400" y="143383"/>
                  </a:lnTo>
                  <a:lnTo>
                    <a:pt x="528916" y="142303"/>
                  </a:lnTo>
                  <a:lnTo>
                    <a:pt x="521208" y="141732"/>
                  </a:lnTo>
                  <a:lnTo>
                    <a:pt x="481584" y="141732"/>
                  </a:lnTo>
                  <a:lnTo>
                    <a:pt x="481584" y="231648"/>
                  </a:lnTo>
                  <a:lnTo>
                    <a:pt x="507492" y="231648"/>
                  </a:lnTo>
                  <a:lnTo>
                    <a:pt x="507492" y="205740"/>
                  </a:lnTo>
                  <a:lnTo>
                    <a:pt x="519684" y="205740"/>
                  </a:lnTo>
                  <a:lnTo>
                    <a:pt x="556260" y="187642"/>
                  </a:lnTo>
                  <a:lnTo>
                    <a:pt x="556844" y="185928"/>
                  </a:lnTo>
                  <a:lnTo>
                    <a:pt x="558495" y="181190"/>
                  </a:lnTo>
                  <a:lnTo>
                    <a:pt x="559308" y="173736"/>
                  </a:lnTo>
                  <a:lnTo>
                    <a:pt x="559308" y="163068"/>
                  </a:lnTo>
                  <a:close/>
                </a:path>
                <a:path w="1617345" h="373380">
                  <a:moveTo>
                    <a:pt x="583692" y="303276"/>
                  </a:moveTo>
                  <a:lnTo>
                    <a:pt x="583082" y="301752"/>
                  </a:lnTo>
                  <a:lnTo>
                    <a:pt x="580644" y="295656"/>
                  </a:lnTo>
                  <a:lnTo>
                    <a:pt x="574548" y="289560"/>
                  </a:lnTo>
                  <a:lnTo>
                    <a:pt x="568540" y="285559"/>
                  </a:lnTo>
                  <a:lnTo>
                    <a:pt x="561975" y="282702"/>
                  </a:lnTo>
                  <a:lnTo>
                    <a:pt x="559308" y="282067"/>
                  </a:lnTo>
                  <a:lnTo>
                    <a:pt x="559308" y="309372"/>
                  </a:lnTo>
                  <a:lnTo>
                    <a:pt x="559308" y="316992"/>
                  </a:lnTo>
                  <a:lnTo>
                    <a:pt x="557784" y="320040"/>
                  </a:lnTo>
                  <a:lnTo>
                    <a:pt x="553212" y="324612"/>
                  </a:lnTo>
                  <a:lnTo>
                    <a:pt x="548640" y="326136"/>
                  </a:lnTo>
                  <a:lnTo>
                    <a:pt x="533400" y="326136"/>
                  </a:lnTo>
                  <a:lnTo>
                    <a:pt x="533400" y="301752"/>
                  </a:lnTo>
                  <a:lnTo>
                    <a:pt x="548640" y="301752"/>
                  </a:lnTo>
                  <a:lnTo>
                    <a:pt x="553212" y="303276"/>
                  </a:lnTo>
                  <a:lnTo>
                    <a:pt x="554736" y="304800"/>
                  </a:lnTo>
                  <a:lnTo>
                    <a:pt x="557784" y="306324"/>
                  </a:lnTo>
                  <a:lnTo>
                    <a:pt x="559308" y="309372"/>
                  </a:lnTo>
                  <a:lnTo>
                    <a:pt x="559308" y="282067"/>
                  </a:lnTo>
                  <a:lnTo>
                    <a:pt x="554824" y="280987"/>
                  </a:lnTo>
                  <a:lnTo>
                    <a:pt x="547116" y="280416"/>
                  </a:lnTo>
                  <a:lnTo>
                    <a:pt x="507492" y="280416"/>
                  </a:lnTo>
                  <a:lnTo>
                    <a:pt x="507492" y="370332"/>
                  </a:lnTo>
                  <a:lnTo>
                    <a:pt x="533400" y="370332"/>
                  </a:lnTo>
                  <a:lnTo>
                    <a:pt x="533400" y="345948"/>
                  </a:lnTo>
                  <a:lnTo>
                    <a:pt x="545592" y="345948"/>
                  </a:lnTo>
                  <a:lnTo>
                    <a:pt x="581215" y="326326"/>
                  </a:lnTo>
                  <a:lnTo>
                    <a:pt x="581266" y="326136"/>
                  </a:lnTo>
                  <a:lnTo>
                    <a:pt x="583095" y="319874"/>
                  </a:lnTo>
                  <a:lnTo>
                    <a:pt x="583692" y="312420"/>
                  </a:lnTo>
                  <a:lnTo>
                    <a:pt x="583692" y="303276"/>
                  </a:lnTo>
                  <a:close/>
                </a:path>
                <a:path w="1617345" h="373380">
                  <a:moveTo>
                    <a:pt x="656831" y="231648"/>
                  </a:moveTo>
                  <a:lnTo>
                    <a:pt x="650379" y="216408"/>
                  </a:lnTo>
                  <a:lnTo>
                    <a:pt x="641985" y="196596"/>
                  </a:lnTo>
                  <a:lnTo>
                    <a:pt x="631012" y="170688"/>
                  </a:lnTo>
                  <a:lnTo>
                    <a:pt x="618731" y="141732"/>
                  </a:lnTo>
                  <a:lnTo>
                    <a:pt x="615683" y="141732"/>
                  </a:lnTo>
                  <a:lnTo>
                    <a:pt x="615683" y="196596"/>
                  </a:lnTo>
                  <a:lnTo>
                    <a:pt x="595871" y="196596"/>
                  </a:lnTo>
                  <a:lnTo>
                    <a:pt x="606539" y="170688"/>
                  </a:lnTo>
                  <a:lnTo>
                    <a:pt x="615683" y="196596"/>
                  </a:lnTo>
                  <a:lnTo>
                    <a:pt x="615683" y="141732"/>
                  </a:lnTo>
                  <a:lnTo>
                    <a:pt x="594347" y="141732"/>
                  </a:lnTo>
                  <a:lnTo>
                    <a:pt x="554723" y="231648"/>
                  </a:lnTo>
                  <a:lnTo>
                    <a:pt x="582155" y="231648"/>
                  </a:lnTo>
                  <a:lnTo>
                    <a:pt x="588251" y="216408"/>
                  </a:lnTo>
                  <a:lnTo>
                    <a:pt x="623303" y="216408"/>
                  </a:lnTo>
                  <a:lnTo>
                    <a:pt x="629399" y="231648"/>
                  </a:lnTo>
                  <a:lnTo>
                    <a:pt x="656831" y="231648"/>
                  </a:lnTo>
                  <a:close/>
                </a:path>
                <a:path w="1617345" h="373380">
                  <a:moveTo>
                    <a:pt x="691883" y="326136"/>
                  </a:moveTo>
                  <a:lnTo>
                    <a:pt x="670763" y="286613"/>
                  </a:lnTo>
                  <a:lnTo>
                    <a:pt x="665975" y="284175"/>
                  </a:lnTo>
                  <a:lnTo>
                    <a:pt x="665975" y="320040"/>
                  </a:lnTo>
                  <a:lnTo>
                    <a:pt x="665975" y="332232"/>
                  </a:lnTo>
                  <a:lnTo>
                    <a:pt x="664451" y="338328"/>
                  </a:lnTo>
                  <a:lnTo>
                    <a:pt x="655307" y="347472"/>
                  </a:lnTo>
                  <a:lnTo>
                    <a:pt x="649211" y="350520"/>
                  </a:lnTo>
                  <a:lnTo>
                    <a:pt x="635495" y="350520"/>
                  </a:lnTo>
                  <a:lnTo>
                    <a:pt x="630923" y="347472"/>
                  </a:lnTo>
                  <a:lnTo>
                    <a:pt x="621779" y="338328"/>
                  </a:lnTo>
                  <a:lnTo>
                    <a:pt x="620255" y="332232"/>
                  </a:lnTo>
                  <a:lnTo>
                    <a:pt x="620255" y="320040"/>
                  </a:lnTo>
                  <a:lnTo>
                    <a:pt x="621779" y="313944"/>
                  </a:lnTo>
                  <a:lnTo>
                    <a:pt x="630923" y="304800"/>
                  </a:lnTo>
                  <a:lnTo>
                    <a:pt x="635495" y="301752"/>
                  </a:lnTo>
                  <a:lnTo>
                    <a:pt x="649211" y="301752"/>
                  </a:lnTo>
                  <a:lnTo>
                    <a:pt x="655307" y="304800"/>
                  </a:lnTo>
                  <a:lnTo>
                    <a:pt x="664451" y="313944"/>
                  </a:lnTo>
                  <a:lnTo>
                    <a:pt x="665975" y="320040"/>
                  </a:lnTo>
                  <a:lnTo>
                    <a:pt x="665975" y="284175"/>
                  </a:lnTo>
                  <a:lnTo>
                    <a:pt x="662355" y="282321"/>
                  </a:lnTo>
                  <a:lnTo>
                    <a:pt x="653097" y="279755"/>
                  </a:lnTo>
                  <a:lnTo>
                    <a:pt x="643115" y="278892"/>
                  </a:lnTo>
                  <a:lnTo>
                    <a:pt x="633145" y="279755"/>
                  </a:lnTo>
                  <a:lnTo>
                    <a:pt x="597776" y="307657"/>
                  </a:lnTo>
                  <a:lnTo>
                    <a:pt x="594347" y="326136"/>
                  </a:lnTo>
                  <a:lnTo>
                    <a:pt x="595210" y="335876"/>
                  </a:lnTo>
                  <a:lnTo>
                    <a:pt x="623874" y="369951"/>
                  </a:lnTo>
                  <a:lnTo>
                    <a:pt x="643115" y="373380"/>
                  </a:lnTo>
                  <a:lnTo>
                    <a:pt x="652881" y="372529"/>
                  </a:lnTo>
                  <a:lnTo>
                    <a:pt x="685253" y="350520"/>
                  </a:lnTo>
                  <a:lnTo>
                    <a:pt x="691032" y="335876"/>
                  </a:lnTo>
                  <a:lnTo>
                    <a:pt x="691883" y="326136"/>
                  </a:lnTo>
                  <a:close/>
                </a:path>
                <a:path w="1617345" h="373380">
                  <a:moveTo>
                    <a:pt x="749795" y="141478"/>
                  </a:moveTo>
                  <a:lnTo>
                    <a:pt x="725411" y="141478"/>
                  </a:lnTo>
                  <a:lnTo>
                    <a:pt x="725411" y="175768"/>
                  </a:lnTo>
                  <a:lnTo>
                    <a:pt x="693407" y="175768"/>
                  </a:lnTo>
                  <a:lnTo>
                    <a:pt x="693407" y="141478"/>
                  </a:lnTo>
                  <a:lnTo>
                    <a:pt x="667499" y="141478"/>
                  </a:lnTo>
                  <a:lnTo>
                    <a:pt x="667499" y="175768"/>
                  </a:lnTo>
                  <a:lnTo>
                    <a:pt x="667499" y="198628"/>
                  </a:lnTo>
                  <a:lnTo>
                    <a:pt x="725411" y="198628"/>
                  </a:lnTo>
                  <a:lnTo>
                    <a:pt x="725411" y="231648"/>
                  </a:lnTo>
                  <a:lnTo>
                    <a:pt x="749795" y="231648"/>
                  </a:lnTo>
                  <a:lnTo>
                    <a:pt x="749795" y="198628"/>
                  </a:lnTo>
                  <a:lnTo>
                    <a:pt x="749795" y="175768"/>
                  </a:lnTo>
                  <a:lnTo>
                    <a:pt x="749795" y="141478"/>
                  </a:lnTo>
                  <a:close/>
                </a:path>
                <a:path w="1617345" h="373380">
                  <a:moveTo>
                    <a:pt x="752843" y="3048"/>
                  </a:moveTo>
                  <a:lnTo>
                    <a:pt x="728459" y="3048"/>
                  </a:lnTo>
                  <a:lnTo>
                    <a:pt x="693407" y="53340"/>
                  </a:lnTo>
                  <a:lnTo>
                    <a:pt x="693407" y="3048"/>
                  </a:lnTo>
                  <a:lnTo>
                    <a:pt x="669023" y="3048"/>
                  </a:lnTo>
                  <a:lnTo>
                    <a:pt x="669023" y="92964"/>
                  </a:lnTo>
                  <a:lnTo>
                    <a:pt x="691883" y="92964"/>
                  </a:lnTo>
                  <a:lnTo>
                    <a:pt x="726935" y="41148"/>
                  </a:lnTo>
                  <a:lnTo>
                    <a:pt x="726935" y="92964"/>
                  </a:lnTo>
                  <a:lnTo>
                    <a:pt x="752843" y="92964"/>
                  </a:lnTo>
                  <a:lnTo>
                    <a:pt x="752843" y="3048"/>
                  </a:lnTo>
                  <a:close/>
                </a:path>
                <a:path w="1617345" h="373380">
                  <a:moveTo>
                    <a:pt x="786371" y="339852"/>
                  </a:moveTo>
                  <a:lnTo>
                    <a:pt x="784847" y="335280"/>
                  </a:lnTo>
                  <a:lnTo>
                    <a:pt x="783323" y="333756"/>
                  </a:lnTo>
                  <a:lnTo>
                    <a:pt x="778751" y="329184"/>
                  </a:lnTo>
                  <a:lnTo>
                    <a:pt x="774179" y="326136"/>
                  </a:lnTo>
                  <a:lnTo>
                    <a:pt x="769607" y="324612"/>
                  </a:lnTo>
                  <a:lnTo>
                    <a:pt x="778751" y="320040"/>
                  </a:lnTo>
                  <a:lnTo>
                    <a:pt x="781037" y="316992"/>
                  </a:lnTo>
                  <a:lnTo>
                    <a:pt x="783323" y="313944"/>
                  </a:lnTo>
                  <a:lnTo>
                    <a:pt x="783323" y="301752"/>
                  </a:lnTo>
                  <a:lnTo>
                    <a:pt x="783323" y="298704"/>
                  </a:lnTo>
                  <a:lnTo>
                    <a:pt x="780275" y="292608"/>
                  </a:lnTo>
                  <a:lnTo>
                    <a:pt x="777227" y="289560"/>
                  </a:lnTo>
                  <a:lnTo>
                    <a:pt x="772350" y="285559"/>
                  </a:lnTo>
                  <a:lnTo>
                    <a:pt x="766749" y="282702"/>
                  </a:lnTo>
                  <a:lnTo>
                    <a:pt x="761987" y="281444"/>
                  </a:lnTo>
                  <a:lnTo>
                    <a:pt x="761987" y="336804"/>
                  </a:lnTo>
                  <a:lnTo>
                    <a:pt x="761987" y="347472"/>
                  </a:lnTo>
                  <a:lnTo>
                    <a:pt x="757415" y="350520"/>
                  </a:lnTo>
                  <a:lnTo>
                    <a:pt x="729983" y="350520"/>
                  </a:lnTo>
                  <a:lnTo>
                    <a:pt x="729983" y="333756"/>
                  </a:lnTo>
                  <a:lnTo>
                    <a:pt x="757415" y="333756"/>
                  </a:lnTo>
                  <a:lnTo>
                    <a:pt x="761987" y="336804"/>
                  </a:lnTo>
                  <a:lnTo>
                    <a:pt x="761987" y="281444"/>
                  </a:lnTo>
                  <a:lnTo>
                    <a:pt x="760298" y="280987"/>
                  </a:lnTo>
                  <a:lnTo>
                    <a:pt x="757415" y="280771"/>
                  </a:lnTo>
                  <a:lnTo>
                    <a:pt x="757415" y="303276"/>
                  </a:lnTo>
                  <a:lnTo>
                    <a:pt x="757415" y="313944"/>
                  </a:lnTo>
                  <a:lnTo>
                    <a:pt x="754367" y="316992"/>
                  </a:lnTo>
                  <a:lnTo>
                    <a:pt x="729983" y="316992"/>
                  </a:lnTo>
                  <a:lnTo>
                    <a:pt x="729983" y="301752"/>
                  </a:lnTo>
                  <a:lnTo>
                    <a:pt x="754367" y="301752"/>
                  </a:lnTo>
                  <a:lnTo>
                    <a:pt x="757415" y="303276"/>
                  </a:lnTo>
                  <a:lnTo>
                    <a:pt x="757415" y="280771"/>
                  </a:lnTo>
                  <a:lnTo>
                    <a:pt x="752843" y="280416"/>
                  </a:lnTo>
                  <a:lnTo>
                    <a:pt x="705599" y="280416"/>
                  </a:lnTo>
                  <a:lnTo>
                    <a:pt x="705599" y="370332"/>
                  </a:lnTo>
                  <a:lnTo>
                    <a:pt x="763511" y="370332"/>
                  </a:lnTo>
                  <a:lnTo>
                    <a:pt x="771131" y="368808"/>
                  </a:lnTo>
                  <a:lnTo>
                    <a:pt x="783323" y="359664"/>
                  </a:lnTo>
                  <a:lnTo>
                    <a:pt x="786371" y="353568"/>
                  </a:lnTo>
                  <a:lnTo>
                    <a:pt x="786371" y="350520"/>
                  </a:lnTo>
                  <a:lnTo>
                    <a:pt x="786371" y="339852"/>
                  </a:lnTo>
                  <a:close/>
                </a:path>
                <a:path w="1617345" h="373380">
                  <a:moveTo>
                    <a:pt x="851903" y="213360"/>
                  </a:moveTo>
                  <a:lnTo>
                    <a:pt x="832091" y="199644"/>
                  </a:lnTo>
                  <a:lnTo>
                    <a:pt x="829043" y="204216"/>
                  </a:lnTo>
                  <a:lnTo>
                    <a:pt x="825995" y="205740"/>
                  </a:lnTo>
                  <a:lnTo>
                    <a:pt x="822947" y="208788"/>
                  </a:lnTo>
                  <a:lnTo>
                    <a:pt x="819899" y="210312"/>
                  </a:lnTo>
                  <a:lnTo>
                    <a:pt x="806183" y="210312"/>
                  </a:lnTo>
                  <a:lnTo>
                    <a:pt x="800087" y="208788"/>
                  </a:lnTo>
                  <a:lnTo>
                    <a:pt x="797039" y="204216"/>
                  </a:lnTo>
                  <a:lnTo>
                    <a:pt x="792467" y="199644"/>
                  </a:lnTo>
                  <a:lnTo>
                    <a:pt x="790943" y="193548"/>
                  </a:lnTo>
                  <a:lnTo>
                    <a:pt x="790943" y="179832"/>
                  </a:lnTo>
                  <a:lnTo>
                    <a:pt x="792467" y="173736"/>
                  </a:lnTo>
                  <a:lnTo>
                    <a:pt x="797039" y="169164"/>
                  </a:lnTo>
                  <a:lnTo>
                    <a:pt x="800087" y="164592"/>
                  </a:lnTo>
                  <a:lnTo>
                    <a:pt x="806183" y="163068"/>
                  </a:lnTo>
                  <a:lnTo>
                    <a:pt x="819899" y="163068"/>
                  </a:lnTo>
                  <a:lnTo>
                    <a:pt x="825995" y="166116"/>
                  </a:lnTo>
                  <a:lnTo>
                    <a:pt x="832091" y="173736"/>
                  </a:lnTo>
                  <a:lnTo>
                    <a:pt x="850379" y="158496"/>
                  </a:lnTo>
                  <a:lnTo>
                    <a:pt x="842937" y="150495"/>
                  </a:lnTo>
                  <a:lnTo>
                    <a:pt x="834186" y="144780"/>
                  </a:lnTo>
                  <a:lnTo>
                    <a:pt x="824026" y="141351"/>
                  </a:lnTo>
                  <a:lnTo>
                    <a:pt x="812279" y="140208"/>
                  </a:lnTo>
                  <a:lnTo>
                    <a:pt x="802551" y="141071"/>
                  </a:lnTo>
                  <a:lnTo>
                    <a:pt x="768464" y="168973"/>
                  </a:lnTo>
                  <a:lnTo>
                    <a:pt x="765035" y="187452"/>
                  </a:lnTo>
                  <a:lnTo>
                    <a:pt x="765898" y="196557"/>
                  </a:lnTo>
                  <a:lnTo>
                    <a:pt x="793038" y="229933"/>
                  </a:lnTo>
                  <a:lnTo>
                    <a:pt x="810755" y="233172"/>
                  </a:lnTo>
                  <a:lnTo>
                    <a:pt x="821423" y="233172"/>
                  </a:lnTo>
                  <a:lnTo>
                    <a:pt x="829043" y="231648"/>
                  </a:lnTo>
                  <a:lnTo>
                    <a:pt x="835139" y="228600"/>
                  </a:lnTo>
                  <a:lnTo>
                    <a:pt x="847331" y="219456"/>
                  </a:lnTo>
                  <a:lnTo>
                    <a:pt x="851903" y="213360"/>
                  </a:lnTo>
                  <a:close/>
                </a:path>
                <a:path w="1617345" h="373380">
                  <a:moveTo>
                    <a:pt x="853427" y="37084"/>
                  </a:moveTo>
                  <a:lnTo>
                    <a:pt x="795515" y="37084"/>
                  </a:lnTo>
                  <a:lnTo>
                    <a:pt x="795515" y="2794"/>
                  </a:lnTo>
                  <a:lnTo>
                    <a:pt x="771131" y="2794"/>
                  </a:lnTo>
                  <a:lnTo>
                    <a:pt x="771131" y="37084"/>
                  </a:lnTo>
                  <a:lnTo>
                    <a:pt x="771131" y="57404"/>
                  </a:lnTo>
                  <a:lnTo>
                    <a:pt x="771131" y="92964"/>
                  </a:lnTo>
                  <a:lnTo>
                    <a:pt x="795515" y="92964"/>
                  </a:lnTo>
                  <a:lnTo>
                    <a:pt x="795515" y="57404"/>
                  </a:lnTo>
                  <a:lnTo>
                    <a:pt x="853427" y="57404"/>
                  </a:lnTo>
                  <a:lnTo>
                    <a:pt x="853427" y="37084"/>
                  </a:lnTo>
                  <a:close/>
                </a:path>
                <a:path w="1617345" h="373380">
                  <a:moveTo>
                    <a:pt x="893064" y="370332"/>
                  </a:moveTo>
                  <a:lnTo>
                    <a:pt x="886599" y="355092"/>
                  </a:lnTo>
                  <a:lnTo>
                    <a:pt x="878205" y="335280"/>
                  </a:lnTo>
                  <a:lnTo>
                    <a:pt x="867232" y="309372"/>
                  </a:lnTo>
                  <a:lnTo>
                    <a:pt x="854964" y="280416"/>
                  </a:lnTo>
                  <a:lnTo>
                    <a:pt x="851916" y="280416"/>
                  </a:lnTo>
                  <a:lnTo>
                    <a:pt x="851916" y="335280"/>
                  </a:lnTo>
                  <a:lnTo>
                    <a:pt x="832104" y="335280"/>
                  </a:lnTo>
                  <a:lnTo>
                    <a:pt x="841248" y="309372"/>
                  </a:lnTo>
                  <a:lnTo>
                    <a:pt x="851916" y="335280"/>
                  </a:lnTo>
                  <a:lnTo>
                    <a:pt x="851916" y="280416"/>
                  </a:lnTo>
                  <a:lnTo>
                    <a:pt x="830580" y="280416"/>
                  </a:lnTo>
                  <a:lnTo>
                    <a:pt x="790956" y="370332"/>
                  </a:lnTo>
                  <a:lnTo>
                    <a:pt x="818388" y="370332"/>
                  </a:lnTo>
                  <a:lnTo>
                    <a:pt x="824484" y="355092"/>
                  </a:lnTo>
                  <a:lnTo>
                    <a:pt x="859536" y="355092"/>
                  </a:lnTo>
                  <a:lnTo>
                    <a:pt x="865632" y="370332"/>
                  </a:lnTo>
                  <a:lnTo>
                    <a:pt x="893064" y="370332"/>
                  </a:lnTo>
                  <a:close/>
                </a:path>
                <a:path w="1617345" h="373380">
                  <a:moveTo>
                    <a:pt x="940295" y="141478"/>
                  </a:moveTo>
                  <a:lnTo>
                    <a:pt x="859523" y="141478"/>
                  </a:lnTo>
                  <a:lnTo>
                    <a:pt x="859523" y="163068"/>
                  </a:lnTo>
                  <a:lnTo>
                    <a:pt x="940295" y="163068"/>
                  </a:lnTo>
                  <a:lnTo>
                    <a:pt x="940295" y="141478"/>
                  </a:lnTo>
                  <a:close/>
                </a:path>
                <a:path w="1617345" h="373380">
                  <a:moveTo>
                    <a:pt x="955548" y="74676"/>
                  </a:moveTo>
                  <a:lnTo>
                    <a:pt x="935736" y="60960"/>
                  </a:lnTo>
                  <a:lnTo>
                    <a:pt x="929640" y="67056"/>
                  </a:lnTo>
                  <a:lnTo>
                    <a:pt x="920496" y="71628"/>
                  </a:lnTo>
                  <a:lnTo>
                    <a:pt x="908304" y="71628"/>
                  </a:lnTo>
                  <a:lnTo>
                    <a:pt x="903732" y="68580"/>
                  </a:lnTo>
                  <a:lnTo>
                    <a:pt x="899160" y="64008"/>
                  </a:lnTo>
                  <a:lnTo>
                    <a:pt x="893064" y="54864"/>
                  </a:lnTo>
                  <a:lnTo>
                    <a:pt x="893064" y="41148"/>
                  </a:lnTo>
                  <a:lnTo>
                    <a:pt x="896112" y="35052"/>
                  </a:lnTo>
                  <a:lnTo>
                    <a:pt x="899160" y="30480"/>
                  </a:lnTo>
                  <a:lnTo>
                    <a:pt x="903732" y="25908"/>
                  </a:lnTo>
                  <a:lnTo>
                    <a:pt x="908304" y="22860"/>
                  </a:lnTo>
                  <a:lnTo>
                    <a:pt x="923544" y="22860"/>
                  </a:lnTo>
                  <a:lnTo>
                    <a:pt x="929640" y="27432"/>
                  </a:lnTo>
                  <a:lnTo>
                    <a:pt x="935736" y="33528"/>
                  </a:lnTo>
                  <a:lnTo>
                    <a:pt x="954024" y="19812"/>
                  </a:lnTo>
                  <a:lnTo>
                    <a:pt x="946353" y="11582"/>
                  </a:lnTo>
                  <a:lnTo>
                    <a:pt x="937260" y="5334"/>
                  </a:lnTo>
                  <a:lnTo>
                    <a:pt x="927011" y="1384"/>
                  </a:lnTo>
                  <a:lnTo>
                    <a:pt x="915924" y="0"/>
                  </a:lnTo>
                  <a:lnTo>
                    <a:pt x="905941" y="863"/>
                  </a:lnTo>
                  <a:lnTo>
                    <a:pt x="870585" y="29337"/>
                  </a:lnTo>
                  <a:lnTo>
                    <a:pt x="867156" y="47244"/>
                  </a:lnTo>
                  <a:lnTo>
                    <a:pt x="868006" y="56984"/>
                  </a:lnTo>
                  <a:lnTo>
                    <a:pt x="895921" y="91059"/>
                  </a:lnTo>
                  <a:lnTo>
                    <a:pt x="914400" y="94488"/>
                  </a:lnTo>
                  <a:lnTo>
                    <a:pt x="923544" y="94488"/>
                  </a:lnTo>
                  <a:lnTo>
                    <a:pt x="931164" y="92964"/>
                  </a:lnTo>
                  <a:lnTo>
                    <a:pt x="938784" y="88392"/>
                  </a:lnTo>
                  <a:lnTo>
                    <a:pt x="944880" y="85344"/>
                  </a:lnTo>
                  <a:lnTo>
                    <a:pt x="955548" y="74676"/>
                  </a:lnTo>
                  <a:close/>
                </a:path>
                <a:path w="1617345" h="373380">
                  <a:moveTo>
                    <a:pt x="986028" y="280162"/>
                  </a:moveTo>
                  <a:lnTo>
                    <a:pt x="961644" y="280162"/>
                  </a:lnTo>
                  <a:lnTo>
                    <a:pt x="961644" y="315722"/>
                  </a:lnTo>
                  <a:lnTo>
                    <a:pt x="928116" y="315722"/>
                  </a:lnTo>
                  <a:lnTo>
                    <a:pt x="928116" y="280162"/>
                  </a:lnTo>
                  <a:lnTo>
                    <a:pt x="903732" y="280162"/>
                  </a:lnTo>
                  <a:lnTo>
                    <a:pt x="903732" y="315722"/>
                  </a:lnTo>
                  <a:lnTo>
                    <a:pt x="903732" y="337312"/>
                  </a:lnTo>
                  <a:lnTo>
                    <a:pt x="903732" y="370332"/>
                  </a:lnTo>
                  <a:lnTo>
                    <a:pt x="928116" y="370332"/>
                  </a:lnTo>
                  <a:lnTo>
                    <a:pt x="928116" y="337312"/>
                  </a:lnTo>
                  <a:lnTo>
                    <a:pt x="961644" y="337312"/>
                  </a:lnTo>
                  <a:lnTo>
                    <a:pt x="961644" y="370332"/>
                  </a:lnTo>
                  <a:lnTo>
                    <a:pt x="986028" y="370332"/>
                  </a:lnTo>
                  <a:lnTo>
                    <a:pt x="986028" y="337312"/>
                  </a:lnTo>
                  <a:lnTo>
                    <a:pt x="986028" y="315722"/>
                  </a:lnTo>
                  <a:lnTo>
                    <a:pt x="986028" y="280162"/>
                  </a:lnTo>
                  <a:close/>
                </a:path>
                <a:path w="1617345" h="373380">
                  <a:moveTo>
                    <a:pt x="1031748" y="201168"/>
                  </a:moveTo>
                  <a:lnTo>
                    <a:pt x="1030224" y="196596"/>
                  </a:lnTo>
                  <a:lnTo>
                    <a:pt x="1028700" y="195072"/>
                  </a:lnTo>
                  <a:lnTo>
                    <a:pt x="1027176" y="193548"/>
                  </a:lnTo>
                  <a:lnTo>
                    <a:pt x="1024128" y="188976"/>
                  </a:lnTo>
                  <a:lnTo>
                    <a:pt x="1019556" y="185928"/>
                  </a:lnTo>
                  <a:lnTo>
                    <a:pt x="1014984" y="184404"/>
                  </a:lnTo>
                  <a:lnTo>
                    <a:pt x="1024128" y="181356"/>
                  </a:lnTo>
                  <a:lnTo>
                    <a:pt x="1025956" y="178308"/>
                  </a:lnTo>
                  <a:lnTo>
                    <a:pt x="1028700" y="173736"/>
                  </a:lnTo>
                  <a:lnTo>
                    <a:pt x="1028700" y="161544"/>
                  </a:lnTo>
                  <a:lnTo>
                    <a:pt x="1028700" y="158496"/>
                  </a:lnTo>
                  <a:lnTo>
                    <a:pt x="1027176" y="153924"/>
                  </a:lnTo>
                  <a:lnTo>
                    <a:pt x="1022604" y="149352"/>
                  </a:lnTo>
                  <a:lnTo>
                    <a:pt x="1017714" y="146240"/>
                  </a:lnTo>
                  <a:lnTo>
                    <a:pt x="1012126" y="143827"/>
                  </a:lnTo>
                  <a:lnTo>
                    <a:pt x="1007364" y="142697"/>
                  </a:lnTo>
                  <a:lnTo>
                    <a:pt x="1007364" y="198120"/>
                  </a:lnTo>
                  <a:lnTo>
                    <a:pt x="1007364" y="208788"/>
                  </a:lnTo>
                  <a:lnTo>
                    <a:pt x="1002792" y="211836"/>
                  </a:lnTo>
                  <a:lnTo>
                    <a:pt x="975360" y="211836"/>
                  </a:lnTo>
                  <a:lnTo>
                    <a:pt x="975360" y="195072"/>
                  </a:lnTo>
                  <a:lnTo>
                    <a:pt x="1002792" y="195072"/>
                  </a:lnTo>
                  <a:lnTo>
                    <a:pt x="1007364" y="198120"/>
                  </a:lnTo>
                  <a:lnTo>
                    <a:pt x="1007364" y="142697"/>
                  </a:lnTo>
                  <a:lnTo>
                    <a:pt x="1005662" y="142290"/>
                  </a:lnTo>
                  <a:lnTo>
                    <a:pt x="1002792" y="142087"/>
                  </a:lnTo>
                  <a:lnTo>
                    <a:pt x="1002792" y="164592"/>
                  </a:lnTo>
                  <a:lnTo>
                    <a:pt x="1002792" y="175260"/>
                  </a:lnTo>
                  <a:lnTo>
                    <a:pt x="999744" y="178308"/>
                  </a:lnTo>
                  <a:lnTo>
                    <a:pt x="975360" y="178308"/>
                  </a:lnTo>
                  <a:lnTo>
                    <a:pt x="975360" y="161544"/>
                  </a:lnTo>
                  <a:lnTo>
                    <a:pt x="999744" y="161544"/>
                  </a:lnTo>
                  <a:lnTo>
                    <a:pt x="1002792" y="164592"/>
                  </a:lnTo>
                  <a:lnTo>
                    <a:pt x="1002792" y="142087"/>
                  </a:lnTo>
                  <a:lnTo>
                    <a:pt x="998220" y="141732"/>
                  </a:lnTo>
                  <a:lnTo>
                    <a:pt x="950976" y="141732"/>
                  </a:lnTo>
                  <a:lnTo>
                    <a:pt x="950976" y="231648"/>
                  </a:lnTo>
                  <a:lnTo>
                    <a:pt x="1008888" y="231648"/>
                  </a:lnTo>
                  <a:lnTo>
                    <a:pt x="1016508" y="230124"/>
                  </a:lnTo>
                  <a:lnTo>
                    <a:pt x="1028700" y="220980"/>
                  </a:lnTo>
                  <a:lnTo>
                    <a:pt x="1031748" y="214884"/>
                  </a:lnTo>
                  <a:lnTo>
                    <a:pt x="1031748" y="211836"/>
                  </a:lnTo>
                  <a:lnTo>
                    <a:pt x="1031748" y="201168"/>
                  </a:lnTo>
                  <a:close/>
                </a:path>
                <a:path w="1617345" h="373380">
                  <a:moveTo>
                    <a:pt x="1042416" y="2794"/>
                  </a:moveTo>
                  <a:lnTo>
                    <a:pt x="963168" y="2794"/>
                  </a:lnTo>
                  <a:lnTo>
                    <a:pt x="963168" y="24384"/>
                  </a:lnTo>
                  <a:lnTo>
                    <a:pt x="990600" y="24384"/>
                  </a:lnTo>
                  <a:lnTo>
                    <a:pt x="990600" y="92964"/>
                  </a:lnTo>
                  <a:lnTo>
                    <a:pt x="1014984" y="92964"/>
                  </a:lnTo>
                  <a:lnTo>
                    <a:pt x="1014984" y="24384"/>
                  </a:lnTo>
                  <a:lnTo>
                    <a:pt x="1042416" y="24384"/>
                  </a:lnTo>
                  <a:lnTo>
                    <a:pt x="1042416" y="2794"/>
                  </a:lnTo>
                  <a:close/>
                </a:path>
                <a:path w="1617345" h="373380">
                  <a:moveTo>
                    <a:pt x="1088136" y="280416"/>
                  </a:moveTo>
                  <a:lnTo>
                    <a:pt x="1065276" y="280416"/>
                  </a:lnTo>
                  <a:lnTo>
                    <a:pt x="1030224" y="332232"/>
                  </a:lnTo>
                  <a:lnTo>
                    <a:pt x="1030224" y="280416"/>
                  </a:lnTo>
                  <a:lnTo>
                    <a:pt x="1004316" y="280416"/>
                  </a:lnTo>
                  <a:lnTo>
                    <a:pt x="1004316" y="370332"/>
                  </a:lnTo>
                  <a:lnTo>
                    <a:pt x="1028700" y="370332"/>
                  </a:lnTo>
                  <a:lnTo>
                    <a:pt x="1063752" y="320040"/>
                  </a:lnTo>
                  <a:lnTo>
                    <a:pt x="1063752" y="370332"/>
                  </a:lnTo>
                  <a:lnTo>
                    <a:pt x="1088136" y="370332"/>
                  </a:lnTo>
                  <a:lnTo>
                    <a:pt x="1088136" y="280416"/>
                  </a:lnTo>
                  <a:close/>
                </a:path>
                <a:path w="1617345" h="373380">
                  <a:moveTo>
                    <a:pt x="1120127" y="210058"/>
                  </a:moveTo>
                  <a:lnTo>
                    <a:pt x="1071359" y="210058"/>
                  </a:lnTo>
                  <a:lnTo>
                    <a:pt x="1071359" y="196088"/>
                  </a:lnTo>
                  <a:lnTo>
                    <a:pt x="1115555" y="196088"/>
                  </a:lnTo>
                  <a:lnTo>
                    <a:pt x="1115555" y="177038"/>
                  </a:lnTo>
                  <a:lnTo>
                    <a:pt x="1071359" y="177038"/>
                  </a:lnTo>
                  <a:lnTo>
                    <a:pt x="1071359" y="163068"/>
                  </a:lnTo>
                  <a:lnTo>
                    <a:pt x="1118603" y="163068"/>
                  </a:lnTo>
                  <a:lnTo>
                    <a:pt x="1118603" y="141478"/>
                  </a:lnTo>
                  <a:lnTo>
                    <a:pt x="1046975" y="141478"/>
                  </a:lnTo>
                  <a:lnTo>
                    <a:pt x="1046975" y="163068"/>
                  </a:lnTo>
                  <a:lnTo>
                    <a:pt x="1046975" y="177038"/>
                  </a:lnTo>
                  <a:lnTo>
                    <a:pt x="1046975" y="196088"/>
                  </a:lnTo>
                  <a:lnTo>
                    <a:pt x="1046975" y="210058"/>
                  </a:lnTo>
                  <a:lnTo>
                    <a:pt x="1046975" y="231648"/>
                  </a:lnTo>
                  <a:lnTo>
                    <a:pt x="1120127" y="231648"/>
                  </a:lnTo>
                  <a:lnTo>
                    <a:pt x="1120127" y="210058"/>
                  </a:lnTo>
                  <a:close/>
                </a:path>
                <a:path w="1617345" h="373380">
                  <a:moveTo>
                    <a:pt x="1138428" y="3048"/>
                  </a:moveTo>
                  <a:lnTo>
                    <a:pt x="1114044" y="3048"/>
                  </a:lnTo>
                  <a:lnTo>
                    <a:pt x="1078992" y="53340"/>
                  </a:lnTo>
                  <a:lnTo>
                    <a:pt x="1078992" y="3048"/>
                  </a:lnTo>
                  <a:lnTo>
                    <a:pt x="1054608" y="3048"/>
                  </a:lnTo>
                  <a:lnTo>
                    <a:pt x="1054608" y="92964"/>
                  </a:lnTo>
                  <a:lnTo>
                    <a:pt x="1077468" y="92964"/>
                  </a:lnTo>
                  <a:lnTo>
                    <a:pt x="1112520" y="41148"/>
                  </a:lnTo>
                  <a:lnTo>
                    <a:pt x="1112520" y="92964"/>
                  </a:lnTo>
                  <a:lnTo>
                    <a:pt x="1138428" y="92964"/>
                  </a:lnTo>
                  <a:lnTo>
                    <a:pt x="1138428" y="3048"/>
                  </a:lnTo>
                  <a:close/>
                </a:path>
                <a:path w="1617345" h="373380">
                  <a:moveTo>
                    <a:pt x="1184135" y="280416"/>
                  </a:moveTo>
                  <a:lnTo>
                    <a:pt x="1159751" y="280416"/>
                  </a:lnTo>
                  <a:lnTo>
                    <a:pt x="1159751" y="301752"/>
                  </a:lnTo>
                  <a:lnTo>
                    <a:pt x="1159751" y="324612"/>
                  </a:lnTo>
                  <a:lnTo>
                    <a:pt x="1138415" y="324612"/>
                  </a:lnTo>
                  <a:lnTo>
                    <a:pt x="1132319" y="321564"/>
                  </a:lnTo>
                  <a:lnTo>
                    <a:pt x="1130795" y="320040"/>
                  </a:lnTo>
                  <a:lnTo>
                    <a:pt x="1129271" y="316992"/>
                  </a:lnTo>
                  <a:lnTo>
                    <a:pt x="1129271" y="309372"/>
                  </a:lnTo>
                  <a:lnTo>
                    <a:pt x="1130795" y="307848"/>
                  </a:lnTo>
                  <a:lnTo>
                    <a:pt x="1132319" y="304800"/>
                  </a:lnTo>
                  <a:lnTo>
                    <a:pt x="1138415" y="301752"/>
                  </a:lnTo>
                  <a:lnTo>
                    <a:pt x="1159751" y="301752"/>
                  </a:lnTo>
                  <a:lnTo>
                    <a:pt x="1159751" y="280416"/>
                  </a:lnTo>
                  <a:lnTo>
                    <a:pt x="1141463" y="280416"/>
                  </a:lnTo>
                  <a:lnTo>
                    <a:pt x="1133754" y="280987"/>
                  </a:lnTo>
                  <a:lnTo>
                    <a:pt x="1103363" y="301752"/>
                  </a:lnTo>
                  <a:lnTo>
                    <a:pt x="1103363" y="312420"/>
                  </a:lnTo>
                  <a:lnTo>
                    <a:pt x="1104531" y="320992"/>
                  </a:lnTo>
                  <a:lnTo>
                    <a:pt x="1108125" y="328422"/>
                  </a:lnTo>
                  <a:lnTo>
                    <a:pt x="1114298" y="334708"/>
                  </a:lnTo>
                  <a:lnTo>
                    <a:pt x="1123175" y="339852"/>
                  </a:lnTo>
                  <a:lnTo>
                    <a:pt x="1100315" y="370332"/>
                  </a:lnTo>
                  <a:lnTo>
                    <a:pt x="1129271" y="370332"/>
                  </a:lnTo>
                  <a:lnTo>
                    <a:pt x="1147559" y="344424"/>
                  </a:lnTo>
                  <a:lnTo>
                    <a:pt x="1159751" y="344424"/>
                  </a:lnTo>
                  <a:lnTo>
                    <a:pt x="1159751" y="370332"/>
                  </a:lnTo>
                  <a:lnTo>
                    <a:pt x="1184135" y="370332"/>
                  </a:lnTo>
                  <a:lnTo>
                    <a:pt x="1184135" y="344424"/>
                  </a:lnTo>
                  <a:lnTo>
                    <a:pt x="1184135" y="324612"/>
                  </a:lnTo>
                  <a:lnTo>
                    <a:pt x="1184135" y="301752"/>
                  </a:lnTo>
                  <a:lnTo>
                    <a:pt x="1184135" y="280416"/>
                  </a:lnTo>
                  <a:close/>
                </a:path>
                <a:path w="1617345" h="373380">
                  <a:moveTo>
                    <a:pt x="1219187" y="141478"/>
                  </a:moveTo>
                  <a:lnTo>
                    <a:pt x="1193279" y="141478"/>
                  </a:lnTo>
                  <a:lnTo>
                    <a:pt x="1193279" y="175768"/>
                  </a:lnTo>
                  <a:lnTo>
                    <a:pt x="1161275" y="175768"/>
                  </a:lnTo>
                  <a:lnTo>
                    <a:pt x="1161275" y="141478"/>
                  </a:lnTo>
                  <a:lnTo>
                    <a:pt x="1135367" y="141478"/>
                  </a:lnTo>
                  <a:lnTo>
                    <a:pt x="1135367" y="175768"/>
                  </a:lnTo>
                  <a:lnTo>
                    <a:pt x="1135367" y="198628"/>
                  </a:lnTo>
                  <a:lnTo>
                    <a:pt x="1219187" y="198628"/>
                  </a:lnTo>
                  <a:lnTo>
                    <a:pt x="1219187" y="175768"/>
                  </a:lnTo>
                  <a:lnTo>
                    <a:pt x="1219187" y="141478"/>
                  </a:lnTo>
                  <a:close/>
                </a:path>
                <a:path w="1617345" h="373380">
                  <a:moveTo>
                    <a:pt x="1228331" y="2794"/>
                  </a:moveTo>
                  <a:lnTo>
                    <a:pt x="1149083" y="2794"/>
                  </a:lnTo>
                  <a:lnTo>
                    <a:pt x="1149083" y="24384"/>
                  </a:lnTo>
                  <a:lnTo>
                    <a:pt x="1228331" y="24384"/>
                  </a:lnTo>
                  <a:lnTo>
                    <a:pt x="1228331" y="2794"/>
                  </a:lnTo>
                  <a:close/>
                </a:path>
                <a:path w="1617345" h="373380">
                  <a:moveTo>
                    <a:pt x="1319771" y="141478"/>
                  </a:moveTo>
                  <a:lnTo>
                    <a:pt x="1295387" y="141478"/>
                  </a:lnTo>
                  <a:lnTo>
                    <a:pt x="1295387" y="175768"/>
                  </a:lnTo>
                  <a:lnTo>
                    <a:pt x="1261859" y="175768"/>
                  </a:lnTo>
                  <a:lnTo>
                    <a:pt x="1261859" y="141478"/>
                  </a:lnTo>
                  <a:lnTo>
                    <a:pt x="1237475" y="141478"/>
                  </a:lnTo>
                  <a:lnTo>
                    <a:pt x="1237475" y="175768"/>
                  </a:lnTo>
                  <a:lnTo>
                    <a:pt x="1237475" y="198628"/>
                  </a:lnTo>
                  <a:lnTo>
                    <a:pt x="1237475" y="231648"/>
                  </a:lnTo>
                  <a:lnTo>
                    <a:pt x="1261859" y="231648"/>
                  </a:lnTo>
                  <a:lnTo>
                    <a:pt x="1261859" y="198628"/>
                  </a:lnTo>
                  <a:lnTo>
                    <a:pt x="1295387" y="198628"/>
                  </a:lnTo>
                  <a:lnTo>
                    <a:pt x="1295387" y="231648"/>
                  </a:lnTo>
                  <a:lnTo>
                    <a:pt x="1319771" y="231648"/>
                  </a:lnTo>
                  <a:lnTo>
                    <a:pt x="1319771" y="198628"/>
                  </a:lnTo>
                  <a:lnTo>
                    <a:pt x="1319771" y="175768"/>
                  </a:lnTo>
                  <a:lnTo>
                    <a:pt x="1319771" y="141478"/>
                  </a:lnTo>
                  <a:close/>
                </a:path>
                <a:path w="1617345" h="373380">
                  <a:moveTo>
                    <a:pt x="1331963" y="3048"/>
                  </a:moveTo>
                  <a:lnTo>
                    <a:pt x="1304531" y="3048"/>
                  </a:lnTo>
                  <a:lnTo>
                    <a:pt x="1284719" y="44196"/>
                  </a:lnTo>
                  <a:lnTo>
                    <a:pt x="1264907" y="3048"/>
                  </a:lnTo>
                  <a:lnTo>
                    <a:pt x="1237475" y="3048"/>
                  </a:lnTo>
                  <a:lnTo>
                    <a:pt x="1272527" y="68580"/>
                  </a:lnTo>
                  <a:lnTo>
                    <a:pt x="1267955" y="73152"/>
                  </a:lnTo>
                  <a:lnTo>
                    <a:pt x="1260335" y="73152"/>
                  </a:lnTo>
                  <a:lnTo>
                    <a:pt x="1254239" y="70104"/>
                  </a:lnTo>
                  <a:lnTo>
                    <a:pt x="1243571" y="88392"/>
                  </a:lnTo>
                  <a:lnTo>
                    <a:pt x="1258811" y="94488"/>
                  </a:lnTo>
                  <a:lnTo>
                    <a:pt x="1266431" y="94488"/>
                  </a:lnTo>
                  <a:lnTo>
                    <a:pt x="1272527" y="94488"/>
                  </a:lnTo>
                  <a:lnTo>
                    <a:pt x="1278623" y="91440"/>
                  </a:lnTo>
                  <a:lnTo>
                    <a:pt x="1287767" y="85344"/>
                  </a:lnTo>
                  <a:lnTo>
                    <a:pt x="1292339" y="79248"/>
                  </a:lnTo>
                  <a:lnTo>
                    <a:pt x="1296911" y="71628"/>
                  </a:lnTo>
                  <a:lnTo>
                    <a:pt x="1331963" y="3048"/>
                  </a:lnTo>
                  <a:close/>
                </a:path>
                <a:path w="1617345" h="373380">
                  <a:moveTo>
                    <a:pt x="1420355" y="2794"/>
                  </a:moveTo>
                  <a:lnTo>
                    <a:pt x="1339583" y="2794"/>
                  </a:lnTo>
                  <a:lnTo>
                    <a:pt x="1339583" y="24384"/>
                  </a:lnTo>
                  <a:lnTo>
                    <a:pt x="1420355" y="24384"/>
                  </a:lnTo>
                  <a:lnTo>
                    <a:pt x="1420355" y="2794"/>
                  </a:lnTo>
                  <a:close/>
                </a:path>
                <a:path w="1617345" h="373380">
                  <a:moveTo>
                    <a:pt x="1432547" y="187452"/>
                  </a:moveTo>
                  <a:lnTo>
                    <a:pt x="1410792" y="147929"/>
                  </a:lnTo>
                  <a:lnTo>
                    <a:pt x="1406639" y="145796"/>
                  </a:lnTo>
                  <a:lnTo>
                    <a:pt x="1406639" y="179832"/>
                  </a:lnTo>
                  <a:lnTo>
                    <a:pt x="1406639" y="193548"/>
                  </a:lnTo>
                  <a:lnTo>
                    <a:pt x="1403591" y="199644"/>
                  </a:lnTo>
                  <a:lnTo>
                    <a:pt x="1400543" y="204216"/>
                  </a:lnTo>
                  <a:lnTo>
                    <a:pt x="1395971" y="208788"/>
                  </a:lnTo>
                  <a:lnTo>
                    <a:pt x="1389875" y="211836"/>
                  </a:lnTo>
                  <a:lnTo>
                    <a:pt x="1376159" y="211836"/>
                  </a:lnTo>
                  <a:lnTo>
                    <a:pt x="1371587" y="208788"/>
                  </a:lnTo>
                  <a:lnTo>
                    <a:pt x="1362443" y="199644"/>
                  </a:lnTo>
                  <a:lnTo>
                    <a:pt x="1359395" y="193548"/>
                  </a:lnTo>
                  <a:lnTo>
                    <a:pt x="1359395" y="179832"/>
                  </a:lnTo>
                  <a:lnTo>
                    <a:pt x="1362443" y="173736"/>
                  </a:lnTo>
                  <a:lnTo>
                    <a:pt x="1367015" y="169164"/>
                  </a:lnTo>
                  <a:lnTo>
                    <a:pt x="1370063" y="164592"/>
                  </a:lnTo>
                  <a:lnTo>
                    <a:pt x="1376159" y="163068"/>
                  </a:lnTo>
                  <a:lnTo>
                    <a:pt x="1389875" y="163068"/>
                  </a:lnTo>
                  <a:lnTo>
                    <a:pt x="1395971" y="164592"/>
                  </a:lnTo>
                  <a:lnTo>
                    <a:pt x="1400543" y="169164"/>
                  </a:lnTo>
                  <a:lnTo>
                    <a:pt x="1403591" y="173736"/>
                  </a:lnTo>
                  <a:lnTo>
                    <a:pt x="1406639" y="179832"/>
                  </a:lnTo>
                  <a:lnTo>
                    <a:pt x="1406639" y="145796"/>
                  </a:lnTo>
                  <a:lnTo>
                    <a:pt x="1402448" y="143637"/>
                  </a:lnTo>
                  <a:lnTo>
                    <a:pt x="1393545" y="141071"/>
                  </a:lnTo>
                  <a:lnTo>
                    <a:pt x="1383779" y="140208"/>
                  </a:lnTo>
                  <a:lnTo>
                    <a:pt x="1373809" y="141071"/>
                  </a:lnTo>
                  <a:lnTo>
                    <a:pt x="1338440" y="168973"/>
                  </a:lnTo>
                  <a:lnTo>
                    <a:pt x="1335011" y="187452"/>
                  </a:lnTo>
                  <a:lnTo>
                    <a:pt x="1335874" y="196316"/>
                  </a:lnTo>
                  <a:lnTo>
                    <a:pt x="1363967" y="229743"/>
                  </a:lnTo>
                  <a:lnTo>
                    <a:pt x="1383779" y="233172"/>
                  </a:lnTo>
                  <a:lnTo>
                    <a:pt x="1393520" y="232321"/>
                  </a:lnTo>
                  <a:lnTo>
                    <a:pt x="1424482" y="211836"/>
                  </a:lnTo>
                  <a:lnTo>
                    <a:pt x="1428927" y="204597"/>
                  </a:lnTo>
                  <a:lnTo>
                    <a:pt x="1431671" y="196316"/>
                  </a:lnTo>
                  <a:lnTo>
                    <a:pt x="1432547" y="187452"/>
                  </a:lnTo>
                  <a:close/>
                </a:path>
                <a:path w="1617345" h="373380">
                  <a:moveTo>
                    <a:pt x="1511808" y="141732"/>
                  </a:moveTo>
                  <a:lnTo>
                    <a:pt x="1446276" y="141732"/>
                  </a:lnTo>
                  <a:lnTo>
                    <a:pt x="1446276" y="163322"/>
                  </a:lnTo>
                  <a:lnTo>
                    <a:pt x="1446276" y="231902"/>
                  </a:lnTo>
                  <a:lnTo>
                    <a:pt x="1470647" y="231902"/>
                  </a:lnTo>
                  <a:lnTo>
                    <a:pt x="1470647" y="163322"/>
                  </a:lnTo>
                  <a:lnTo>
                    <a:pt x="1511808" y="163322"/>
                  </a:lnTo>
                  <a:lnTo>
                    <a:pt x="1511808" y="141732"/>
                  </a:lnTo>
                  <a:close/>
                </a:path>
                <a:path w="1617345" h="373380">
                  <a:moveTo>
                    <a:pt x="1616964" y="187452"/>
                  </a:moveTo>
                  <a:lnTo>
                    <a:pt x="1595196" y="147929"/>
                  </a:lnTo>
                  <a:lnTo>
                    <a:pt x="1591056" y="145808"/>
                  </a:lnTo>
                  <a:lnTo>
                    <a:pt x="1591056" y="179832"/>
                  </a:lnTo>
                  <a:lnTo>
                    <a:pt x="1591056" y="193548"/>
                  </a:lnTo>
                  <a:lnTo>
                    <a:pt x="1588008" y="199644"/>
                  </a:lnTo>
                  <a:lnTo>
                    <a:pt x="1584960" y="204216"/>
                  </a:lnTo>
                  <a:lnTo>
                    <a:pt x="1580388" y="208788"/>
                  </a:lnTo>
                  <a:lnTo>
                    <a:pt x="1574292" y="211836"/>
                  </a:lnTo>
                  <a:lnTo>
                    <a:pt x="1560576" y="211836"/>
                  </a:lnTo>
                  <a:lnTo>
                    <a:pt x="1556004" y="208788"/>
                  </a:lnTo>
                  <a:lnTo>
                    <a:pt x="1546860" y="199644"/>
                  </a:lnTo>
                  <a:lnTo>
                    <a:pt x="1543812" y="193548"/>
                  </a:lnTo>
                  <a:lnTo>
                    <a:pt x="1543812" y="179832"/>
                  </a:lnTo>
                  <a:lnTo>
                    <a:pt x="1546860" y="173736"/>
                  </a:lnTo>
                  <a:lnTo>
                    <a:pt x="1551432" y="169164"/>
                  </a:lnTo>
                  <a:lnTo>
                    <a:pt x="1554480" y="164592"/>
                  </a:lnTo>
                  <a:lnTo>
                    <a:pt x="1560576" y="163068"/>
                  </a:lnTo>
                  <a:lnTo>
                    <a:pt x="1574292" y="163068"/>
                  </a:lnTo>
                  <a:lnTo>
                    <a:pt x="1580388" y="164592"/>
                  </a:lnTo>
                  <a:lnTo>
                    <a:pt x="1583436" y="169164"/>
                  </a:lnTo>
                  <a:lnTo>
                    <a:pt x="1588008" y="173736"/>
                  </a:lnTo>
                  <a:lnTo>
                    <a:pt x="1568196" y="140208"/>
                  </a:lnTo>
                  <a:lnTo>
                    <a:pt x="1558213" y="141071"/>
                  </a:lnTo>
                  <a:lnTo>
                    <a:pt x="1522095" y="168973"/>
                  </a:lnTo>
                  <a:lnTo>
                    <a:pt x="1517904" y="187452"/>
                  </a:lnTo>
                  <a:lnTo>
                    <a:pt x="1518996" y="196316"/>
                  </a:lnTo>
                  <a:lnTo>
                    <a:pt x="1548193" y="229743"/>
                  </a:lnTo>
                  <a:lnTo>
                    <a:pt x="1566672" y="233172"/>
                  </a:lnTo>
                  <a:lnTo>
                    <a:pt x="1577289" y="232321"/>
                  </a:lnTo>
                  <a:lnTo>
                    <a:pt x="1608886" y="211836"/>
                  </a:lnTo>
                  <a:lnTo>
                    <a:pt x="1613344" y="204597"/>
                  </a:lnTo>
                  <a:lnTo>
                    <a:pt x="1616075" y="196316"/>
                  </a:lnTo>
                  <a:lnTo>
                    <a:pt x="1616964" y="1874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6008" y="1080516"/>
              <a:ext cx="202692" cy="9753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217675" y="6769607"/>
              <a:ext cx="2806065" cy="281940"/>
            </a:xfrm>
            <a:custGeom>
              <a:avLst/>
              <a:gdLst/>
              <a:ahLst/>
              <a:cxnLst/>
              <a:rect l="l" t="t" r="r" b="b"/>
              <a:pathLst>
                <a:path w="2806065" h="281940">
                  <a:moveTo>
                    <a:pt x="2805683" y="281940"/>
                  </a:moveTo>
                  <a:lnTo>
                    <a:pt x="0" y="281940"/>
                  </a:lnTo>
                  <a:lnTo>
                    <a:pt x="0" y="0"/>
                  </a:lnTo>
                  <a:lnTo>
                    <a:pt x="2805683" y="0"/>
                  </a:lnTo>
                  <a:lnTo>
                    <a:pt x="2805683" y="281940"/>
                  </a:lnTo>
                  <a:close/>
                </a:path>
              </a:pathLst>
            </a:custGeom>
            <a:solidFill>
              <a:srgbClr val="9018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629155" y="6853428"/>
              <a:ext cx="88900" cy="106680"/>
            </a:xfrm>
            <a:custGeom>
              <a:avLst/>
              <a:gdLst/>
              <a:ahLst/>
              <a:cxnLst/>
              <a:rect l="l" t="t" r="r" b="b"/>
              <a:pathLst>
                <a:path w="88900" h="106679">
                  <a:moveTo>
                    <a:pt x="88392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106680"/>
                  </a:lnTo>
                  <a:lnTo>
                    <a:pt x="22860" y="106680"/>
                  </a:lnTo>
                  <a:lnTo>
                    <a:pt x="22860" y="21590"/>
                  </a:lnTo>
                  <a:lnTo>
                    <a:pt x="65532" y="21590"/>
                  </a:lnTo>
                  <a:lnTo>
                    <a:pt x="65532" y="106680"/>
                  </a:lnTo>
                  <a:lnTo>
                    <a:pt x="88392" y="106680"/>
                  </a:lnTo>
                  <a:lnTo>
                    <a:pt x="88392" y="21590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4980" y="6851904"/>
              <a:ext cx="213360" cy="109728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979676" y="6851904"/>
              <a:ext cx="775970" cy="109855"/>
            </a:xfrm>
            <a:custGeom>
              <a:avLst/>
              <a:gdLst/>
              <a:ahLst/>
              <a:cxnLst/>
              <a:rect l="l" t="t" r="r" b="b"/>
              <a:pathLst>
                <a:path w="775969" h="109854">
                  <a:moveTo>
                    <a:pt x="83820" y="39624"/>
                  </a:moveTo>
                  <a:lnTo>
                    <a:pt x="83223" y="31051"/>
                  </a:lnTo>
                  <a:lnTo>
                    <a:pt x="81343" y="23622"/>
                  </a:lnTo>
                  <a:lnTo>
                    <a:pt x="80937" y="22860"/>
                  </a:lnTo>
                  <a:lnTo>
                    <a:pt x="78028" y="17335"/>
                  </a:lnTo>
                  <a:lnTo>
                    <a:pt x="73152" y="12192"/>
                  </a:lnTo>
                  <a:lnTo>
                    <a:pt x="67094" y="7315"/>
                  </a:lnTo>
                  <a:lnTo>
                    <a:pt x="60960" y="4368"/>
                  </a:lnTo>
                  <a:lnTo>
                    <a:pt x="60960" y="33528"/>
                  </a:lnTo>
                  <a:lnTo>
                    <a:pt x="60960" y="44196"/>
                  </a:lnTo>
                  <a:lnTo>
                    <a:pt x="59436" y="48768"/>
                  </a:lnTo>
                  <a:lnTo>
                    <a:pt x="54864" y="51816"/>
                  </a:lnTo>
                  <a:lnTo>
                    <a:pt x="51816" y="54864"/>
                  </a:lnTo>
                  <a:lnTo>
                    <a:pt x="47244" y="56388"/>
                  </a:lnTo>
                  <a:lnTo>
                    <a:pt x="22860" y="56388"/>
                  </a:lnTo>
                  <a:lnTo>
                    <a:pt x="22860" y="22860"/>
                  </a:lnTo>
                  <a:lnTo>
                    <a:pt x="47244" y="22860"/>
                  </a:lnTo>
                  <a:lnTo>
                    <a:pt x="51816" y="24384"/>
                  </a:lnTo>
                  <a:lnTo>
                    <a:pt x="54864" y="27432"/>
                  </a:lnTo>
                  <a:lnTo>
                    <a:pt x="59436" y="30480"/>
                  </a:lnTo>
                  <a:lnTo>
                    <a:pt x="60960" y="33528"/>
                  </a:lnTo>
                  <a:lnTo>
                    <a:pt x="60960" y="4368"/>
                  </a:lnTo>
                  <a:lnTo>
                    <a:pt x="60198" y="4000"/>
                  </a:lnTo>
                  <a:lnTo>
                    <a:pt x="52146" y="2120"/>
                  </a:lnTo>
                  <a:lnTo>
                    <a:pt x="42672" y="1524"/>
                  </a:lnTo>
                  <a:lnTo>
                    <a:pt x="0" y="1524"/>
                  </a:lnTo>
                  <a:lnTo>
                    <a:pt x="0" y="108204"/>
                  </a:lnTo>
                  <a:lnTo>
                    <a:pt x="22860" y="108204"/>
                  </a:lnTo>
                  <a:lnTo>
                    <a:pt x="22860" y="76200"/>
                  </a:lnTo>
                  <a:lnTo>
                    <a:pt x="41148" y="76200"/>
                  </a:lnTo>
                  <a:lnTo>
                    <a:pt x="77381" y="61709"/>
                  </a:lnTo>
                  <a:lnTo>
                    <a:pt x="80391" y="56388"/>
                  </a:lnTo>
                  <a:lnTo>
                    <a:pt x="81153" y="55054"/>
                  </a:lnTo>
                  <a:lnTo>
                    <a:pt x="83197" y="47561"/>
                  </a:lnTo>
                  <a:lnTo>
                    <a:pt x="83820" y="39624"/>
                  </a:lnTo>
                  <a:close/>
                </a:path>
                <a:path w="775969" h="109854">
                  <a:moveTo>
                    <a:pt x="198120" y="106680"/>
                  </a:moveTo>
                  <a:lnTo>
                    <a:pt x="188315" y="83820"/>
                  </a:lnTo>
                  <a:lnTo>
                    <a:pt x="179171" y="62484"/>
                  </a:lnTo>
                  <a:lnTo>
                    <a:pt x="164147" y="27432"/>
                  </a:lnTo>
                  <a:lnTo>
                    <a:pt x="155448" y="7124"/>
                  </a:lnTo>
                  <a:lnTo>
                    <a:pt x="155448" y="62484"/>
                  </a:lnTo>
                  <a:lnTo>
                    <a:pt x="128016" y="62484"/>
                  </a:lnTo>
                  <a:lnTo>
                    <a:pt x="141732" y="27432"/>
                  </a:lnTo>
                  <a:lnTo>
                    <a:pt x="155448" y="62484"/>
                  </a:lnTo>
                  <a:lnTo>
                    <a:pt x="155448" y="7124"/>
                  </a:lnTo>
                  <a:lnTo>
                    <a:pt x="152400" y="0"/>
                  </a:lnTo>
                  <a:lnTo>
                    <a:pt x="131064" y="0"/>
                  </a:lnTo>
                  <a:lnTo>
                    <a:pt x="85344" y="106680"/>
                  </a:lnTo>
                  <a:lnTo>
                    <a:pt x="109728" y="106680"/>
                  </a:lnTo>
                  <a:lnTo>
                    <a:pt x="118872" y="83820"/>
                  </a:lnTo>
                  <a:lnTo>
                    <a:pt x="164592" y="83820"/>
                  </a:lnTo>
                  <a:lnTo>
                    <a:pt x="173736" y="106680"/>
                  </a:lnTo>
                  <a:lnTo>
                    <a:pt x="198120" y="106680"/>
                  </a:lnTo>
                  <a:close/>
                </a:path>
                <a:path w="775969" h="109854">
                  <a:moveTo>
                    <a:pt x="304787" y="74688"/>
                  </a:moveTo>
                  <a:lnTo>
                    <a:pt x="281927" y="42926"/>
                  </a:lnTo>
                  <a:lnTo>
                    <a:pt x="281927" y="65544"/>
                  </a:lnTo>
                  <a:lnTo>
                    <a:pt x="281863" y="82346"/>
                  </a:lnTo>
                  <a:lnTo>
                    <a:pt x="275831" y="86880"/>
                  </a:lnTo>
                  <a:lnTo>
                    <a:pt x="239255" y="86880"/>
                  </a:lnTo>
                  <a:lnTo>
                    <a:pt x="239255" y="60972"/>
                  </a:lnTo>
                  <a:lnTo>
                    <a:pt x="275831" y="60972"/>
                  </a:lnTo>
                  <a:lnTo>
                    <a:pt x="281927" y="65544"/>
                  </a:lnTo>
                  <a:lnTo>
                    <a:pt x="281927" y="42926"/>
                  </a:lnTo>
                  <a:lnTo>
                    <a:pt x="276783" y="41732"/>
                  </a:lnTo>
                  <a:lnTo>
                    <a:pt x="268211" y="41160"/>
                  </a:lnTo>
                  <a:lnTo>
                    <a:pt x="239255" y="41160"/>
                  </a:lnTo>
                  <a:lnTo>
                    <a:pt x="239255" y="22872"/>
                  </a:lnTo>
                  <a:lnTo>
                    <a:pt x="298691" y="22872"/>
                  </a:lnTo>
                  <a:lnTo>
                    <a:pt x="298691" y="1536"/>
                  </a:lnTo>
                  <a:lnTo>
                    <a:pt x="216395" y="1536"/>
                  </a:lnTo>
                  <a:lnTo>
                    <a:pt x="216395" y="108216"/>
                  </a:lnTo>
                  <a:lnTo>
                    <a:pt x="265163" y="108216"/>
                  </a:lnTo>
                  <a:lnTo>
                    <a:pt x="302310" y="89166"/>
                  </a:lnTo>
                  <a:lnTo>
                    <a:pt x="304203" y="82346"/>
                  </a:lnTo>
                  <a:lnTo>
                    <a:pt x="304787" y="74688"/>
                  </a:lnTo>
                  <a:close/>
                </a:path>
                <a:path w="775969" h="109854">
                  <a:moveTo>
                    <a:pt x="434340" y="54864"/>
                  </a:moveTo>
                  <a:lnTo>
                    <a:pt x="419100" y="16764"/>
                  </a:lnTo>
                  <a:lnTo>
                    <a:pt x="409956" y="9347"/>
                  </a:lnTo>
                  <a:lnTo>
                    <a:pt x="409956" y="45720"/>
                  </a:lnTo>
                  <a:lnTo>
                    <a:pt x="409956" y="54864"/>
                  </a:lnTo>
                  <a:lnTo>
                    <a:pt x="387096" y="88392"/>
                  </a:lnTo>
                  <a:lnTo>
                    <a:pt x="368808" y="88392"/>
                  </a:lnTo>
                  <a:lnTo>
                    <a:pt x="345948" y="54864"/>
                  </a:lnTo>
                  <a:lnTo>
                    <a:pt x="345948" y="45720"/>
                  </a:lnTo>
                  <a:lnTo>
                    <a:pt x="348996" y="38100"/>
                  </a:lnTo>
                  <a:lnTo>
                    <a:pt x="355092" y="32004"/>
                  </a:lnTo>
                  <a:lnTo>
                    <a:pt x="361188" y="24384"/>
                  </a:lnTo>
                  <a:lnTo>
                    <a:pt x="368808" y="21336"/>
                  </a:lnTo>
                  <a:lnTo>
                    <a:pt x="387096" y="21336"/>
                  </a:lnTo>
                  <a:lnTo>
                    <a:pt x="394716" y="24384"/>
                  </a:lnTo>
                  <a:lnTo>
                    <a:pt x="400812" y="32004"/>
                  </a:lnTo>
                  <a:lnTo>
                    <a:pt x="406908" y="38100"/>
                  </a:lnTo>
                  <a:lnTo>
                    <a:pt x="389953" y="1130"/>
                  </a:lnTo>
                  <a:lnTo>
                    <a:pt x="377952" y="0"/>
                  </a:lnTo>
                  <a:lnTo>
                    <a:pt x="366826" y="1130"/>
                  </a:lnTo>
                  <a:lnTo>
                    <a:pt x="331203" y="25082"/>
                  </a:lnTo>
                  <a:lnTo>
                    <a:pt x="321564" y="54864"/>
                  </a:lnTo>
                  <a:lnTo>
                    <a:pt x="322681" y="65989"/>
                  </a:lnTo>
                  <a:lnTo>
                    <a:pt x="346659" y="101371"/>
                  </a:lnTo>
                  <a:lnTo>
                    <a:pt x="377952" y="109728"/>
                  </a:lnTo>
                  <a:lnTo>
                    <a:pt x="389953" y="108851"/>
                  </a:lnTo>
                  <a:lnTo>
                    <a:pt x="424002" y="88392"/>
                  </a:lnTo>
                  <a:lnTo>
                    <a:pt x="433451" y="65989"/>
                  </a:lnTo>
                  <a:lnTo>
                    <a:pt x="434340" y="54864"/>
                  </a:lnTo>
                  <a:close/>
                </a:path>
                <a:path w="775969" h="109854">
                  <a:moveTo>
                    <a:pt x="534924" y="1524"/>
                  </a:moveTo>
                  <a:lnTo>
                    <a:pt x="446532" y="1524"/>
                  </a:lnTo>
                  <a:lnTo>
                    <a:pt x="446532" y="23114"/>
                  </a:lnTo>
                  <a:lnTo>
                    <a:pt x="480060" y="23114"/>
                  </a:lnTo>
                  <a:lnTo>
                    <a:pt x="480060" y="108204"/>
                  </a:lnTo>
                  <a:lnTo>
                    <a:pt x="502920" y="108204"/>
                  </a:lnTo>
                  <a:lnTo>
                    <a:pt x="502920" y="23114"/>
                  </a:lnTo>
                  <a:lnTo>
                    <a:pt x="534924" y="23114"/>
                  </a:lnTo>
                  <a:lnTo>
                    <a:pt x="534924" y="1524"/>
                  </a:lnTo>
                  <a:close/>
                </a:path>
                <a:path w="775969" h="109854">
                  <a:moveTo>
                    <a:pt x="650748" y="108204"/>
                  </a:moveTo>
                  <a:lnTo>
                    <a:pt x="605028" y="47244"/>
                  </a:lnTo>
                  <a:lnTo>
                    <a:pt x="649224" y="1524"/>
                  </a:lnTo>
                  <a:lnTo>
                    <a:pt x="620268" y="1524"/>
                  </a:lnTo>
                  <a:lnTo>
                    <a:pt x="577596" y="48768"/>
                  </a:lnTo>
                  <a:lnTo>
                    <a:pt x="577596" y="1524"/>
                  </a:lnTo>
                  <a:lnTo>
                    <a:pt x="553212" y="1524"/>
                  </a:lnTo>
                  <a:lnTo>
                    <a:pt x="553212" y="108204"/>
                  </a:lnTo>
                  <a:lnTo>
                    <a:pt x="577596" y="108204"/>
                  </a:lnTo>
                  <a:lnTo>
                    <a:pt x="577596" y="76200"/>
                  </a:lnTo>
                  <a:lnTo>
                    <a:pt x="589788" y="62484"/>
                  </a:lnTo>
                  <a:lnTo>
                    <a:pt x="623316" y="108204"/>
                  </a:lnTo>
                  <a:lnTo>
                    <a:pt x="650748" y="108204"/>
                  </a:lnTo>
                  <a:close/>
                </a:path>
                <a:path w="775969" h="109854">
                  <a:moveTo>
                    <a:pt x="775716" y="106680"/>
                  </a:moveTo>
                  <a:lnTo>
                    <a:pt x="765911" y="83820"/>
                  </a:lnTo>
                  <a:lnTo>
                    <a:pt x="756767" y="62484"/>
                  </a:lnTo>
                  <a:lnTo>
                    <a:pt x="741743" y="27432"/>
                  </a:lnTo>
                  <a:lnTo>
                    <a:pt x="733044" y="7124"/>
                  </a:lnTo>
                  <a:lnTo>
                    <a:pt x="733044" y="62484"/>
                  </a:lnTo>
                  <a:lnTo>
                    <a:pt x="705612" y="62484"/>
                  </a:lnTo>
                  <a:lnTo>
                    <a:pt x="719328" y="27432"/>
                  </a:lnTo>
                  <a:lnTo>
                    <a:pt x="733044" y="62484"/>
                  </a:lnTo>
                  <a:lnTo>
                    <a:pt x="733044" y="7124"/>
                  </a:lnTo>
                  <a:lnTo>
                    <a:pt x="729996" y="0"/>
                  </a:lnTo>
                  <a:lnTo>
                    <a:pt x="708660" y="0"/>
                  </a:lnTo>
                  <a:lnTo>
                    <a:pt x="662927" y="106680"/>
                  </a:lnTo>
                  <a:lnTo>
                    <a:pt x="687324" y="106680"/>
                  </a:lnTo>
                  <a:lnTo>
                    <a:pt x="696468" y="83820"/>
                  </a:lnTo>
                  <a:lnTo>
                    <a:pt x="742188" y="83820"/>
                  </a:lnTo>
                  <a:lnTo>
                    <a:pt x="751332" y="106680"/>
                  </a:lnTo>
                  <a:lnTo>
                    <a:pt x="775716" y="1066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7875" y="6851904"/>
              <a:ext cx="220980" cy="108203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090672" y="6851904"/>
              <a:ext cx="47625" cy="106680"/>
            </a:xfrm>
            <a:custGeom>
              <a:avLst/>
              <a:gdLst/>
              <a:ahLst/>
              <a:cxnLst/>
              <a:rect l="l" t="t" r="r" b="b"/>
              <a:pathLst>
                <a:path w="47625" h="106679">
                  <a:moveTo>
                    <a:pt x="47243" y="106679"/>
                  </a:moveTo>
                  <a:lnTo>
                    <a:pt x="24383" y="106679"/>
                  </a:lnTo>
                  <a:lnTo>
                    <a:pt x="24383" y="22859"/>
                  </a:lnTo>
                  <a:lnTo>
                    <a:pt x="4571" y="27431"/>
                  </a:lnTo>
                  <a:lnTo>
                    <a:pt x="0" y="9143"/>
                  </a:lnTo>
                  <a:lnTo>
                    <a:pt x="30479" y="0"/>
                  </a:lnTo>
                  <a:lnTo>
                    <a:pt x="47243" y="0"/>
                  </a:lnTo>
                  <a:lnTo>
                    <a:pt x="47243" y="106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7727" y="6851904"/>
              <a:ext cx="350520" cy="10972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28059" y="6851903"/>
              <a:ext cx="382523" cy="10972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2258" y="6816090"/>
              <a:ext cx="216408" cy="20116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8931" y="665988"/>
              <a:ext cx="589788" cy="621791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1316723" y="804671"/>
              <a:ext cx="1664335" cy="340360"/>
            </a:xfrm>
            <a:custGeom>
              <a:avLst/>
              <a:gdLst/>
              <a:ahLst/>
              <a:cxnLst/>
              <a:rect l="l" t="t" r="r" b="b"/>
              <a:pathLst>
                <a:path w="1664335" h="340359">
                  <a:moveTo>
                    <a:pt x="85344" y="271272"/>
                  </a:moveTo>
                  <a:lnTo>
                    <a:pt x="81305" y="255587"/>
                  </a:lnTo>
                  <a:lnTo>
                    <a:pt x="71247" y="246316"/>
                  </a:lnTo>
                  <a:lnTo>
                    <a:pt x="67056" y="244894"/>
                  </a:lnTo>
                  <a:lnTo>
                    <a:pt x="67056" y="271272"/>
                  </a:lnTo>
                  <a:lnTo>
                    <a:pt x="65011" y="279679"/>
                  </a:lnTo>
                  <a:lnTo>
                    <a:pt x="59817" y="284797"/>
                  </a:lnTo>
                  <a:lnTo>
                    <a:pt x="52920" y="287350"/>
                  </a:lnTo>
                  <a:lnTo>
                    <a:pt x="45720" y="288036"/>
                  </a:lnTo>
                  <a:lnTo>
                    <a:pt x="27432" y="288036"/>
                  </a:lnTo>
                  <a:lnTo>
                    <a:pt x="27432" y="256032"/>
                  </a:lnTo>
                  <a:lnTo>
                    <a:pt x="45720" y="256032"/>
                  </a:lnTo>
                  <a:lnTo>
                    <a:pt x="52273" y="256489"/>
                  </a:lnTo>
                  <a:lnTo>
                    <a:pt x="59245" y="258508"/>
                  </a:lnTo>
                  <a:lnTo>
                    <a:pt x="64795" y="263105"/>
                  </a:lnTo>
                  <a:lnTo>
                    <a:pt x="67056" y="271272"/>
                  </a:lnTo>
                  <a:lnTo>
                    <a:pt x="67056" y="244894"/>
                  </a:lnTo>
                  <a:lnTo>
                    <a:pt x="58343" y="241922"/>
                  </a:lnTo>
                  <a:lnTo>
                    <a:pt x="45720" y="240792"/>
                  </a:lnTo>
                  <a:lnTo>
                    <a:pt x="0" y="240792"/>
                  </a:lnTo>
                  <a:lnTo>
                    <a:pt x="0" y="256032"/>
                  </a:lnTo>
                  <a:lnTo>
                    <a:pt x="9144" y="256032"/>
                  </a:lnTo>
                  <a:lnTo>
                    <a:pt x="9144" y="323088"/>
                  </a:lnTo>
                  <a:lnTo>
                    <a:pt x="0" y="323088"/>
                  </a:lnTo>
                  <a:lnTo>
                    <a:pt x="0" y="336804"/>
                  </a:lnTo>
                  <a:lnTo>
                    <a:pt x="36576" y="336804"/>
                  </a:lnTo>
                  <a:lnTo>
                    <a:pt x="36576" y="323088"/>
                  </a:lnTo>
                  <a:lnTo>
                    <a:pt x="25908" y="323088"/>
                  </a:lnTo>
                  <a:lnTo>
                    <a:pt x="25908" y="301752"/>
                  </a:lnTo>
                  <a:lnTo>
                    <a:pt x="45720" y="301752"/>
                  </a:lnTo>
                  <a:lnTo>
                    <a:pt x="63487" y="299351"/>
                  </a:lnTo>
                  <a:lnTo>
                    <a:pt x="75819" y="292798"/>
                  </a:lnTo>
                  <a:lnTo>
                    <a:pt x="79362" y="288036"/>
                  </a:lnTo>
                  <a:lnTo>
                    <a:pt x="83019" y="283108"/>
                  </a:lnTo>
                  <a:lnTo>
                    <a:pt x="85344" y="271272"/>
                  </a:lnTo>
                  <a:close/>
                </a:path>
                <a:path w="1664335" h="340359">
                  <a:moveTo>
                    <a:pt x="128016" y="103632"/>
                  </a:moveTo>
                  <a:lnTo>
                    <a:pt x="91440" y="103632"/>
                  </a:lnTo>
                  <a:lnTo>
                    <a:pt x="64008" y="176784"/>
                  </a:lnTo>
                  <a:lnTo>
                    <a:pt x="42900" y="123444"/>
                  </a:lnTo>
                  <a:lnTo>
                    <a:pt x="35052" y="103632"/>
                  </a:lnTo>
                  <a:lnTo>
                    <a:pt x="0" y="103632"/>
                  </a:lnTo>
                  <a:lnTo>
                    <a:pt x="0" y="118872"/>
                  </a:lnTo>
                  <a:lnTo>
                    <a:pt x="9144" y="118872"/>
                  </a:lnTo>
                  <a:lnTo>
                    <a:pt x="9144" y="185928"/>
                  </a:lnTo>
                  <a:lnTo>
                    <a:pt x="0" y="185928"/>
                  </a:lnTo>
                  <a:lnTo>
                    <a:pt x="0" y="199644"/>
                  </a:lnTo>
                  <a:lnTo>
                    <a:pt x="35052" y="199644"/>
                  </a:lnTo>
                  <a:lnTo>
                    <a:pt x="35052" y="185928"/>
                  </a:lnTo>
                  <a:lnTo>
                    <a:pt x="27432" y="185928"/>
                  </a:lnTo>
                  <a:lnTo>
                    <a:pt x="27432" y="128016"/>
                  </a:lnTo>
                  <a:lnTo>
                    <a:pt x="25908" y="123444"/>
                  </a:lnTo>
                  <a:lnTo>
                    <a:pt x="27432" y="123444"/>
                  </a:lnTo>
                  <a:lnTo>
                    <a:pt x="56388" y="199644"/>
                  </a:lnTo>
                  <a:lnTo>
                    <a:pt x="70104" y="199644"/>
                  </a:lnTo>
                  <a:lnTo>
                    <a:pt x="79248" y="176784"/>
                  </a:lnTo>
                  <a:lnTo>
                    <a:pt x="100584" y="123444"/>
                  </a:lnTo>
                  <a:lnTo>
                    <a:pt x="100584" y="185928"/>
                  </a:lnTo>
                  <a:lnTo>
                    <a:pt x="91440" y="185928"/>
                  </a:lnTo>
                  <a:lnTo>
                    <a:pt x="91440" y="199644"/>
                  </a:lnTo>
                  <a:lnTo>
                    <a:pt x="128016" y="199644"/>
                  </a:lnTo>
                  <a:lnTo>
                    <a:pt x="128016" y="185928"/>
                  </a:lnTo>
                  <a:lnTo>
                    <a:pt x="117348" y="185928"/>
                  </a:lnTo>
                  <a:lnTo>
                    <a:pt x="117348" y="123444"/>
                  </a:lnTo>
                  <a:lnTo>
                    <a:pt x="117348" y="118872"/>
                  </a:lnTo>
                  <a:lnTo>
                    <a:pt x="128016" y="118872"/>
                  </a:lnTo>
                  <a:lnTo>
                    <a:pt x="128016" y="103632"/>
                  </a:lnTo>
                  <a:close/>
                </a:path>
                <a:path w="1664335" h="340359">
                  <a:moveTo>
                    <a:pt x="188976" y="289560"/>
                  </a:moveTo>
                  <a:lnTo>
                    <a:pt x="182880" y="260248"/>
                  </a:lnTo>
                  <a:lnTo>
                    <a:pt x="176263" y="252984"/>
                  </a:lnTo>
                  <a:lnTo>
                    <a:pt x="170688" y="246888"/>
                  </a:lnTo>
                  <a:lnTo>
                    <a:pt x="170688" y="289560"/>
                  </a:lnTo>
                  <a:lnTo>
                    <a:pt x="169595" y="301713"/>
                  </a:lnTo>
                  <a:lnTo>
                    <a:pt x="165354" y="313563"/>
                  </a:lnTo>
                  <a:lnTo>
                    <a:pt x="156552" y="322567"/>
                  </a:lnTo>
                  <a:lnTo>
                    <a:pt x="141732" y="326136"/>
                  </a:lnTo>
                  <a:lnTo>
                    <a:pt x="126923" y="322567"/>
                  </a:lnTo>
                  <a:lnTo>
                    <a:pt x="118110" y="313563"/>
                  </a:lnTo>
                  <a:lnTo>
                    <a:pt x="113880" y="301713"/>
                  </a:lnTo>
                  <a:lnTo>
                    <a:pt x="112776" y="289560"/>
                  </a:lnTo>
                  <a:lnTo>
                    <a:pt x="113880" y="277418"/>
                  </a:lnTo>
                  <a:lnTo>
                    <a:pt x="118110" y="265557"/>
                  </a:lnTo>
                  <a:lnTo>
                    <a:pt x="126923" y="256565"/>
                  </a:lnTo>
                  <a:lnTo>
                    <a:pt x="141732" y="252984"/>
                  </a:lnTo>
                  <a:lnTo>
                    <a:pt x="156552" y="256565"/>
                  </a:lnTo>
                  <a:lnTo>
                    <a:pt x="165354" y="265557"/>
                  </a:lnTo>
                  <a:lnTo>
                    <a:pt x="169595" y="277418"/>
                  </a:lnTo>
                  <a:lnTo>
                    <a:pt x="170688" y="289560"/>
                  </a:lnTo>
                  <a:lnTo>
                    <a:pt x="170688" y="246888"/>
                  </a:lnTo>
                  <a:lnTo>
                    <a:pt x="168783" y="244792"/>
                  </a:lnTo>
                  <a:lnTo>
                    <a:pt x="152971" y="238772"/>
                  </a:lnTo>
                  <a:lnTo>
                    <a:pt x="141732" y="237744"/>
                  </a:lnTo>
                  <a:lnTo>
                    <a:pt x="130492" y="238772"/>
                  </a:lnTo>
                  <a:lnTo>
                    <a:pt x="114681" y="244792"/>
                  </a:lnTo>
                  <a:lnTo>
                    <a:pt x="100584" y="260248"/>
                  </a:lnTo>
                  <a:lnTo>
                    <a:pt x="94488" y="289560"/>
                  </a:lnTo>
                  <a:lnTo>
                    <a:pt x="100799" y="318643"/>
                  </a:lnTo>
                  <a:lnTo>
                    <a:pt x="115252" y="333565"/>
                  </a:lnTo>
                  <a:lnTo>
                    <a:pt x="131140" y="339077"/>
                  </a:lnTo>
                  <a:lnTo>
                    <a:pt x="141732" y="339852"/>
                  </a:lnTo>
                  <a:lnTo>
                    <a:pt x="152971" y="339077"/>
                  </a:lnTo>
                  <a:lnTo>
                    <a:pt x="168783" y="333565"/>
                  </a:lnTo>
                  <a:lnTo>
                    <a:pt x="175806" y="326136"/>
                  </a:lnTo>
                  <a:lnTo>
                    <a:pt x="182880" y="318643"/>
                  </a:lnTo>
                  <a:lnTo>
                    <a:pt x="188976" y="289560"/>
                  </a:lnTo>
                  <a:close/>
                </a:path>
                <a:path w="1664335" h="340359">
                  <a:moveTo>
                    <a:pt x="240804" y="103632"/>
                  </a:moveTo>
                  <a:lnTo>
                    <a:pt x="213372" y="103632"/>
                  </a:lnTo>
                  <a:lnTo>
                    <a:pt x="167652" y="173736"/>
                  </a:lnTo>
                  <a:lnTo>
                    <a:pt x="167652" y="118872"/>
                  </a:lnTo>
                  <a:lnTo>
                    <a:pt x="176796" y="118872"/>
                  </a:lnTo>
                  <a:lnTo>
                    <a:pt x="176796" y="103632"/>
                  </a:lnTo>
                  <a:lnTo>
                    <a:pt x="140220" y="103632"/>
                  </a:lnTo>
                  <a:lnTo>
                    <a:pt x="140220" y="118872"/>
                  </a:lnTo>
                  <a:lnTo>
                    <a:pt x="149364" y="118872"/>
                  </a:lnTo>
                  <a:lnTo>
                    <a:pt x="149364" y="185928"/>
                  </a:lnTo>
                  <a:lnTo>
                    <a:pt x="140220" y="185928"/>
                  </a:lnTo>
                  <a:lnTo>
                    <a:pt x="140220" y="199644"/>
                  </a:lnTo>
                  <a:lnTo>
                    <a:pt x="167652" y="199644"/>
                  </a:lnTo>
                  <a:lnTo>
                    <a:pt x="213372" y="129540"/>
                  </a:lnTo>
                  <a:lnTo>
                    <a:pt x="213372" y="185928"/>
                  </a:lnTo>
                  <a:lnTo>
                    <a:pt x="204228" y="185928"/>
                  </a:lnTo>
                  <a:lnTo>
                    <a:pt x="204228" y="199644"/>
                  </a:lnTo>
                  <a:lnTo>
                    <a:pt x="240804" y="199644"/>
                  </a:lnTo>
                  <a:lnTo>
                    <a:pt x="240804" y="185928"/>
                  </a:lnTo>
                  <a:lnTo>
                    <a:pt x="230136" y="185928"/>
                  </a:lnTo>
                  <a:lnTo>
                    <a:pt x="230136" y="118872"/>
                  </a:lnTo>
                  <a:lnTo>
                    <a:pt x="240804" y="118872"/>
                  </a:lnTo>
                  <a:lnTo>
                    <a:pt x="240804" y="103632"/>
                  </a:lnTo>
                  <a:close/>
                </a:path>
                <a:path w="1664335" h="340359">
                  <a:moveTo>
                    <a:pt x="289560" y="304800"/>
                  </a:moveTo>
                  <a:lnTo>
                    <a:pt x="272796" y="304800"/>
                  </a:lnTo>
                  <a:lnTo>
                    <a:pt x="271373" y="312635"/>
                  </a:lnTo>
                  <a:lnTo>
                    <a:pt x="267081" y="319468"/>
                  </a:lnTo>
                  <a:lnTo>
                    <a:pt x="259943" y="324307"/>
                  </a:lnTo>
                  <a:lnTo>
                    <a:pt x="249936" y="326136"/>
                  </a:lnTo>
                  <a:lnTo>
                    <a:pt x="237464" y="323646"/>
                  </a:lnTo>
                  <a:lnTo>
                    <a:pt x="227838" y="316420"/>
                  </a:lnTo>
                  <a:lnTo>
                    <a:pt x="221653" y="304927"/>
                  </a:lnTo>
                  <a:lnTo>
                    <a:pt x="219456" y="289560"/>
                  </a:lnTo>
                  <a:lnTo>
                    <a:pt x="220751" y="275488"/>
                  </a:lnTo>
                  <a:lnTo>
                    <a:pt x="225171" y="263842"/>
                  </a:lnTo>
                  <a:lnTo>
                    <a:pt x="233603" y="255917"/>
                  </a:lnTo>
                  <a:lnTo>
                    <a:pt x="246888" y="252984"/>
                  </a:lnTo>
                  <a:lnTo>
                    <a:pt x="258445" y="254800"/>
                  </a:lnTo>
                  <a:lnTo>
                    <a:pt x="266128" y="259461"/>
                  </a:lnTo>
                  <a:lnTo>
                    <a:pt x="270687" y="265849"/>
                  </a:lnTo>
                  <a:lnTo>
                    <a:pt x="272796" y="272796"/>
                  </a:lnTo>
                  <a:lnTo>
                    <a:pt x="288036" y="272796"/>
                  </a:lnTo>
                  <a:lnTo>
                    <a:pt x="288036" y="240792"/>
                  </a:lnTo>
                  <a:lnTo>
                    <a:pt x="272796" y="240792"/>
                  </a:lnTo>
                  <a:lnTo>
                    <a:pt x="272796" y="249936"/>
                  </a:lnTo>
                  <a:lnTo>
                    <a:pt x="269748" y="245364"/>
                  </a:lnTo>
                  <a:lnTo>
                    <a:pt x="265176" y="242316"/>
                  </a:lnTo>
                  <a:lnTo>
                    <a:pt x="251460" y="237744"/>
                  </a:lnTo>
                  <a:lnTo>
                    <a:pt x="246888" y="237744"/>
                  </a:lnTo>
                  <a:lnTo>
                    <a:pt x="229463" y="240512"/>
                  </a:lnTo>
                  <a:lnTo>
                    <a:pt x="214884" y="249555"/>
                  </a:lnTo>
                  <a:lnTo>
                    <a:pt x="204889" y="266039"/>
                  </a:lnTo>
                  <a:lnTo>
                    <a:pt x="201168" y="291084"/>
                  </a:lnTo>
                  <a:lnTo>
                    <a:pt x="207479" y="319278"/>
                  </a:lnTo>
                  <a:lnTo>
                    <a:pt x="221932" y="333756"/>
                  </a:lnTo>
                  <a:lnTo>
                    <a:pt x="237820" y="339090"/>
                  </a:lnTo>
                  <a:lnTo>
                    <a:pt x="248412" y="339852"/>
                  </a:lnTo>
                  <a:lnTo>
                    <a:pt x="268135" y="336308"/>
                  </a:lnTo>
                  <a:lnTo>
                    <a:pt x="280416" y="327469"/>
                  </a:lnTo>
                  <a:lnTo>
                    <a:pt x="286994" y="316064"/>
                  </a:lnTo>
                  <a:lnTo>
                    <a:pt x="289560" y="304800"/>
                  </a:lnTo>
                  <a:close/>
                </a:path>
                <a:path w="1664335" h="340359">
                  <a:moveTo>
                    <a:pt x="350520" y="103632"/>
                  </a:moveTo>
                  <a:lnTo>
                    <a:pt x="313944" y="103632"/>
                  </a:lnTo>
                  <a:lnTo>
                    <a:pt x="313944" y="118872"/>
                  </a:lnTo>
                  <a:lnTo>
                    <a:pt x="323088" y="118872"/>
                  </a:lnTo>
                  <a:lnTo>
                    <a:pt x="323088" y="141732"/>
                  </a:lnTo>
                  <a:lnTo>
                    <a:pt x="280416" y="141732"/>
                  </a:lnTo>
                  <a:lnTo>
                    <a:pt x="280416" y="118872"/>
                  </a:lnTo>
                  <a:lnTo>
                    <a:pt x="289560" y="118872"/>
                  </a:lnTo>
                  <a:lnTo>
                    <a:pt x="289560" y="103632"/>
                  </a:lnTo>
                  <a:lnTo>
                    <a:pt x="252984" y="103632"/>
                  </a:lnTo>
                  <a:lnTo>
                    <a:pt x="252984" y="118872"/>
                  </a:lnTo>
                  <a:lnTo>
                    <a:pt x="262128" y="118872"/>
                  </a:lnTo>
                  <a:lnTo>
                    <a:pt x="262128" y="185928"/>
                  </a:lnTo>
                  <a:lnTo>
                    <a:pt x="252984" y="185928"/>
                  </a:lnTo>
                  <a:lnTo>
                    <a:pt x="252984" y="199644"/>
                  </a:lnTo>
                  <a:lnTo>
                    <a:pt x="289560" y="199644"/>
                  </a:lnTo>
                  <a:lnTo>
                    <a:pt x="289560" y="185928"/>
                  </a:lnTo>
                  <a:lnTo>
                    <a:pt x="280416" y="185928"/>
                  </a:lnTo>
                  <a:lnTo>
                    <a:pt x="280416" y="156972"/>
                  </a:lnTo>
                  <a:lnTo>
                    <a:pt x="323088" y="156972"/>
                  </a:lnTo>
                  <a:lnTo>
                    <a:pt x="323088" y="185928"/>
                  </a:lnTo>
                  <a:lnTo>
                    <a:pt x="313944" y="185928"/>
                  </a:lnTo>
                  <a:lnTo>
                    <a:pt x="313944" y="199644"/>
                  </a:lnTo>
                  <a:lnTo>
                    <a:pt x="350520" y="199644"/>
                  </a:lnTo>
                  <a:lnTo>
                    <a:pt x="350520" y="185928"/>
                  </a:lnTo>
                  <a:lnTo>
                    <a:pt x="341376" y="185928"/>
                  </a:lnTo>
                  <a:lnTo>
                    <a:pt x="341376" y="118872"/>
                  </a:lnTo>
                  <a:lnTo>
                    <a:pt x="350520" y="118872"/>
                  </a:lnTo>
                  <a:lnTo>
                    <a:pt x="350520" y="103632"/>
                  </a:lnTo>
                  <a:close/>
                </a:path>
                <a:path w="1664335" h="340359">
                  <a:moveTo>
                    <a:pt x="390156" y="304800"/>
                  </a:moveTo>
                  <a:lnTo>
                    <a:pt x="373392" y="304800"/>
                  </a:lnTo>
                  <a:lnTo>
                    <a:pt x="371297" y="312635"/>
                  </a:lnTo>
                  <a:lnTo>
                    <a:pt x="366915" y="319468"/>
                  </a:lnTo>
                  <a:lnTo>
                    <a:pt x="359676" y="324307"/>
                  </a:lnTo>
                  <a:lnTo>
                    <a:pt x="349008" y="326136"/>
                  </a:lnTo>
                  <a:lnTo>
                    <a:pt x="337400" y="323646"/>
                  </a:lnTo>
                  <a:lnTo>
                    <a:pt x="328244" y="316420"/>
                  </a:lnTo>
                  <a:lnTo>
                    <a:pt x="322211" y="304927"/>
                  </a:lnTo>
                  <a:lnTo>
                    <a:pt x="320052" y="289560"/>
                  </a:lnTo>
                  <a:lnTo>
                    <a:pt x="321335" y="275488"/>
                  </a:lnTo>
                  <a:lnTo>
                    <a:pt x="325767" y="263842"/>
                  </a:lnTo>
                  <a:lnTo>
                    <a:pt x="334187" y="255917"/>
                  </a:lnTo>
                  <a:lnTo>
                    <a:pt x="347484" y="252984"/>
                  </a:lnTo>
                  <a:lnTo>
                    <a:pt x="359029" y="254800"/>
                  </a:lnTo>
                  <a:lnTo>
                    <a:pt x="366725" y="259461"/>
                  </a:lnTo>
                  <a:lnTo>
                    <a:pt x="371271" y="265849"/>
                  </a:lnTo>
                  <a:lnTo>
                    <a:pt x="373392" y="272796"/>
                  </a:lnTo>
                  <a:lnTo>
                    <a:pt x="387108" y="272796"/>
                  </a:lnTo>
                  <a:lnTo>
                    <a:pt x="387108" y="240792"/>
                  </a:lnTo>
                  <a:lnTo>
                    <a:pt x="373392" y="240792"/>
                  </a:lnTo>
                  <a:lnTo>
                    <a:pt x="373392" y="249936"/>
                  </a:lnTo>
                  <a:lnTo>
                    <a:pt x="365772" y="242316"/>
                  </a:lnTo>
                  <a:lnTo>
                    <a:pt x="352056" y="237744"/>
                  </a:lnTo>
                  <a:lnTo>
                    <a:pt x="345960" y="237744"/>
                  </a:lnTo>
                  <a:lnTo>
                    <a:pt x="329171" y="240512"/>
                  </a:lnTo>
                  <a:lnTo>
                    <a:pt x="314528" y="249555"/>
                  </a:lnTo>
                  <a:lnTo>
                    <a:pt x="304165" y="266039"/>
                  </a:lnTo>
                  <a:lnTo>
                    <a:pt x="300240" y="291084"/>
                  </a:lnTo>
                  <a:lnTo>
                    <a:pt x="306781" y="319278"/>
                  </a:lnTo>
                  <a:lnTo>
                    <a:pt x="321767" y="333756"/>
                  </a:lnTo>
                  <a:lnTo>
                    <a:pt x="338162" y="339090"/>
                  </a:lnTo>
                  <a:lnTo>
                    <a:pt x="349008" y="339852"/>
                  </a:lnTo>
                  <a:lnTo>
                    <a:pt x="368719" y="336308"/>
                  </a:lnTo>
                  <a:lnTo>
                    <a:pt x="381012" y="327469"/>
                  </a:lnTo>
                  <a:lnTo>
                    <a:pt x="387578" y="316064"/>
                  </a:lnTo>
                  <a:lnTo>
                    <a:pt x="390156" y="304800"/>
                  </a:lnTo>
                  <a:close/>
                </a:path>
                <a:path w="1664335" h="340359">
                  <a:moveTo>
                    <a:pt x="449580" y="167640"/>
                  </a:moveTo>
                  <a:lnTo>
                    <a:pt x="432816" y="167640"/>
                  </a:lnTo>
                  <a:lnTo>
                    <a:pt x="432816" y="170688"/>
                  </a:lnTo>
                  <a:lnTo>
                    <a:pt x="431292" y="173736"/>
                  </a:lnTo>
                  <a:lnTo>
                    <a:pt x="429768" y="175260"/>
                  </a:lnTo>
                  <a:lnTo>
                    <a:pt x="429768" y="178308"/>
                  </a:lnTo>
                  <a:lnTo>
                    <a:pt x="423672" y="184404"/>
                  </a:lnTo>
                  <a:lnTo>
                    <a:pt x="414528" y="188976"/>
                  </a:lnTo>
                  <a:lnTo>
                    <a:pt x="408432" y="188976"/>
                  </a:lnTo>
                  <a:lnTo>
                    <a:pt x="396836" y="186486"/>
                  </a:lnTo>
                  <a:lnTo>
                    <a:pt x="387667" y="179260"/>
                  </a:lnTo>
                  <a:lnTo>
                    <a:pt x="381647" y="167767"/>
                  </a:lnTo>
                  <a:lnTo>
                    <a:pt x="379476" y="152400"/>
                  </a:lnTo>
                  <a:lnTo>
                    <a:pt x="380771" y="138328"/>
                  </a:lnTo>
                  <a:lnTo>
                    <a:pt x="385191" y="126682"/>
                  </a:lnTo>
                  <a:lnTo>
                    <a:pt x="393623" y="118757"/>
                  </a:lnTo>
                  <a:lnTo>
                    <a:pt x="406908" y="115824"/>
                  </a:lnTo>
                  <a:lnTo>
                    <a:pt x="418465" y="117640"/>
                  </a:lnTo>
                  <a:lnTo>
                    <a:pt x="426148" y="122301"/>
                  </a:lnTo>
                  <a:lnTo>
                    <a:pt x="430707" y="128689"/>
                  </a:lnTo>
                  <a:lnTo>
                    <a:pt x="432816" y="135636"/>
                  </a:lnTo>
                  <a:lnTo>
                    <a:pt x="446532" y="135636"/>
                  </a:lnTo>
                  <a:lnTo>
                    <a:pt x="446532" y="103632"/>
                  </a:lnTo>
                  <a:lnTo>
                    <a:pt x="432816" y="103632"/>
                  </a:lnTo>
                  <a:lnTo>
                    <a:pt x="432816" y="112776"/>
                  </a:lnTo>
                  <a:lnTo>
                    <a:pt x="425196" y="105156"/>
                  </a:lnTo>
                  <a:lnTo>
                    <a:pt x="411480" y="100584"/>
                  </a:lnTo>
                  <a:lnTo>
                    <a:pt x="405384" y="100584"/>
                  </a:lnTo>
                  <a:lnTo>
                    <a:pt x="388607" y="103352"/>
                  </a:lnTo>
                  <a:lnTo>
                    <a:pt x="373951" y="112395"/>
                  </a:lnTo>
                  <a:lnTo>
                    <a:pt x="363601" y="128879"/>
                  </a:lnTo>
                  <a:lnTo>
                    <a:pt x="359664" y="153924"/>
                  </a:lnTo>
                  <a:lnTo>
                    <a:pt x="366217" y="182118"/>
                  </a:lnTo>
                  <a:lnTo>
                    <a:pt x="381190" y="196596"/>
                  </a:lnTo>
                  <a:lnTo>
                    <a:pt x="397598" y="201930"/>
                  </a:lnTo>
                  <a:lnTo>
                    <a:pt x="408432" y="202692"/>
                  </a:lnTo>
                  <a:lnTo>
                    <a:pt x="428155" y="199148"/>
                  </a:lnTo>
                  <a:lnTo>
                    <a:pt x="440436" y="190309"/>
                  </a:lnTo>
                  <a:lnTo>
                    <a:pt x="447014" y="178904"/>
                  </a:lnTo>
                  <a:lnTo>
                    <a:pt x="449580" y="167640"/>
                  </a:lnTo>
                  <a:close/>
                </a:path>
                <a:path w="1664335" h="340359">
                  <a:moveTo>
                    <a:pt x="499884" y="240792"/>
                  </a:moveTo>
                  <a:lnTo>
                    <a:pt x="473976" y="240792"/>
                  </a:lnTo>
                  <a:lnTo>
                    <a:pt x="428256" y="310896"/>
                  </a:lnTo>
                  <a:lnTo>
                    <a:pt x="428256" y="256032"/>
                  </a:lnTo>
                  <a:lnTo>
                    <a:pt x="437400" y="256032"/>
                  </a:lnTo>
                  <a:lnTo>
                    <a:pt x="437400" y="240792"/>
                  </a:lnTo>
                  <a:lnTo>
                    <a:pt x="400824" y="240792"/>
                  </a:lnTo>
                  <a:lnTo>
                    <a:pt x="400824" y="256032"/>
                  </a:lnTo>
                  <a:lnTo>
                    <a:pt x="409968" y="256032"/>
                  </a:lnTo>
                  <a:lnTo>
                    <a:pt x="409968" y="323088"/>
                  </a:lnTo>
                  <a:lnTo>
                    <a:pt x="400824" y="323088"/>
                  </a:lnTo>
                  <a:lnTo>
                    <a:pt x="400824" y="336804"/>
                  </a:lnTo>
                  <a:lnTo>
                    <a:pt x="426732" y="336804"/>
                  </a:lnTo>
                  <a:lnTo>
                    <a:pt x="472452" y="266700"/>
                  </a:lnTo>
                  <a:lnTo>
                    <a:pt x="472452" y="323088"/>
                  </a:lnTo>
                  <a:lnTo>
                    <a:pt x="463308" y="323088"/>
                  </a:lnTo>
                  <a:lnTo>
                    <a:pt x="463308" y="336804"/>
                  </a:lnTo>
                  <a:lnTo>
                    <a:pt x="499884" y="336804"/>
                  </a:lnTo>
                  <a:lnTo>
                    <a:pt x="499884" y="323088"/>
                  </a:lnTo>
                  <a:lnTo>
                    <a:pt x="490740" y="323088"/>
                  </a:lnTo>
                  <a:lnTo>
                    <a:pt x="490740" y="256032"/>
                  </a:lnTo>
                  <a:lnTo>
                    <a:pt x="499884" y="256032"/>
                  </a:lnTo>
                  <a:lnTo>
                    <a:pt x="499884" y="240792"/>
                  </a:lnTo>
                  <a:close/>
                </a:path>
                <a:path w="1664335" h="340359">
                  <a:moveTo>
                    <a:pt x="548640" y="103632"/>
                  </a:moveTo>
                  <a:lnTo>
                    <a:pt x="457200" y="103632"/>
                  </a:lnTo>
                  <a:lnTo>
                    <a:pt x="457200" y="138684"/>
                  </a:lnTo>
                  <a:lnTo>
                    <a:pt x="472440" y="138684"/>
                  </a:lnTo>
                  <a:lnTo>
                    <a:pt x="472440" y="118872"/>
                  </a:lnTo>
                  <a:lnTo>
                    <a:pt x="493776" y="118872"/>
                  </a:lnTo>
                  <a:lnTo>
                    <a:pt x="493776" y="185928"/>
                  </a:lnTo>
                  <a:lnTo>
                    <a:pt x="484632" y="185928"/>
                  </a:lnTo>
                  <a:lnTo>
                    <a:pt x="484632" y="199644"/>
                  </a:lnTo>
                  <a:lnTo>
                    <a:pt x="521208" y="199644"/>
                  </a:lnTo>
                  <a:lnTo>
                    <a:pt x="521208" y="185928"/>
                  </a:lnTo>
                  <a:lnTo>
                    <a:pt x="512064" y="185928"/>
                  </a:lnTo>
                  <a:lnTo>
                    <a:pt x="512064" y="118872"/>
                  </a:lnTo>
                  <a:lnTo>
                    <a:pt x="533400" y="118872"/>
                  </a:lnTo>
                  <a:lnTo>
                    <a:pt x="533400" y="138684"/>
                  </a:lnTo>
                  <a:lnTo>
                    <a:pt x="548640" y="138684"/>
                  </a:lnTo>
                  <a:lnTo>
                    <a:pt x="548640" y="103632"/>
                  </a:lnTo>
                  <a:close/>
                </a:path>
                <a:path w="1664335" h="340359">
                  <a:moveTo>
                    <a:pt x="612660" y="240792"/>
                  </a:moveTo>
                  <a:lnTo>
                    <a:pt x="586752" y="240792"/>
                  </a:lnTo>
                  <a:lnTo>
                    <a:pt x="539508" y="310896"/>
                  </a:lnTo>
                  <a:lnTo>
                    <a:pt x="539508" y="256032"/>
                  </a:lnTo>
                  <a:lnTo>
                    <a:pt x="550176" y="256032"/>
                  </a:lnTo>
                  <a:lnTo>
                    <a:pt x="550176" y="240792"/>
                  </a:lnTo>
                  <a:lnTo>
                    <a:pt x="513600" y="240792"/>
                  </a:lnTo>
                  <a:lnTo>
                    <a:pt x="513600" y="256032"/>
                  </a:lnTo>
                  <a:lnTo>
                    <a:pt x="522744" y="256032"/>
                  </a:lnTo>
                  <a:lnTo>
                    <a:pt x="522744" y="323088"/>
                  </a:lnTo>
                  <a:lnTo>
                    <a:pt x="513600" y="323088"/>
                  </a:lnTo>
                  <a:lnTo>
                    <a:pt x="513600" y="336804"/>
                  </a:lnTo>
                  <a:lnTo>
                    <a:pt x="539508" y="336804"/>
                  </a:lnTo>
                  <a:lnTo>
                    <a:pt x="585228" y="266700"/>
                  </a:lnTo>
                  <a:lnTo>
                    <a:pt x="585228" y="323088"/>
                  </a:lnTo>
                  <a:lnTo>
                    <a:pt x="576084" y="323088"/>
                  </a:lnTo>
                  <a:lnTo>
                    <a:pt x="576084" y="336804"/>
                  </a:lnTo>
                  <a:lnTo>
                    <a:pt x="612660" y="336804"/>
                  </a:lnTo>
                  <a:lnTo>
                    <a:pt x="612660" y="323088"/>
                  </a:lnTo>
                  <a:lnTo>
                    <a:pt x="603516" y="323088"/>
                  </a:lnTo>
                  <a:lnTo>
                    <a:pt x="603516" y="256032"/>
                  </a:lnTo>
                  <a:lnTo>
                    <a:pt x="612660" y="256032"/>
                  </a:lnTo>
                  <a:lnTo>
                    <a:pt x="612660" y="240792"/>
                  </a:lnTo>
                  <a:close/>
                </a:path>
                <a:path w="1664335" h="340359">
                  <a:moveTo>
                    <a:pt x="643128" y="134112"/>
                  </a:moveTo>
                  <a:lnTo>
                    <a:pt x="639318" y="118427"/>
                  </a:lnTo>
                  <a:lnTo>
                    <a:pt x="629793" y="109156"/>
                  </a:lnTo>
                  <a:lnTo>
                    <a:pt x="624840" y="107403"/>
                  </a:lnTo>
                  <a:lnTo>
                    <a:pt x="624840" y="120396"/>
                  </a:lnTo>
                  <a:lnTo>
                    <a:pt x="624840" y="147828"/>
                  </a:lnTo>
                  <a:lnTo>
                    <a:pt x="612648" y="149352"/>
                  </a:lnTo>
                  <a:lnTo>
                    <a:pt x="585216" y="149352"/>
                  </a:lnTo>
                  <a:lnTo>
                    <a:pt x="585216" y="118872"/>
                  </a:lnTo>
                  <a:lnTo>
                    <a:pt x="611124" y="118872"/>
                  </a:lnTo>
                  <a:lnTo>
                    <a:pt x="624840" y="120396"/>
                  </a:lnTo>
                  <a:lnTo>
                    <a:pt x="624840" y="107403"/>
                  </a:lnTo>
                  <a:lnTo>
                    <a:pt x="617410" y="104762"/>
                  </a:lnTo>
                  <a:lnTo>
                    <a:pt x="605028" y="103632"/>
                  </a:lnTo>
                  <a:lnTo>
                    <a:pt x="557784" y="103632"/>
                  </a:lnTo>
                  <a:lnTo>
                    <a:pt x="557784" y="118872"/>
                  </a:lnTo>
                  <a:lnTo>
                    <a:pt x="568452" y="118872"/>
                  </a:lnTo>
                  <a:lnTo>
                    <a:pt x="568452" y="185928"/>
                  </a:lnTo>
                  <a:lnTo>
                    <a:pt x="557784" y="185928"/>
                  </a:lnTo>
                  <a:lnTo>
                    <a:pt x="557784" y="199644"/>
                  </a:lnTo>
                  <a:lnTo>
                    <a:pt x="594360" y="199644"/>
                  </a:lnTo>
                  <a:lnTo>
                    <a:pt x="594360" y="185928"/>
                  </a:lnTo>
                  <a:lnTo>
                    <a:pt x="585216" y="185928"/>
                  </a:lnTo>
                  <a:lnTo>
                    <a:pt x="585216" y="164592"/>
                  </a:lnTo>
                  <a:lnTo>
                    <a:pt x="605028" y="164592"/>
                  </a:lnTo>
                  <a:lnTo>
                    <a:pt x="622554" y="162191"/>
                  </a:lnTo>
                  <a:lnTo>
                    <a:pt x="634365" y="155638"/>
                  </a:lnTo>
                  <a:lnTo>
                    <a:pt x="638695" y="149352"/>
                  </a:lnTo>
                  <a:lnTo>
                    <a:pt x="641032" y="145948"/>
                  </a:lnTo>
                  <a:lnTo>
                    <a:pt x="643128" y="134112"/>
                  </a:lnTo>
                  <a:close/>
                </a:path>
                <a:path w="1664335" h="340359">
                  <a:moveTo>
                    <a:pt x="748284" y="152400"/>
                  </a:moveTo>
                  <a:lnTo>
                    <a:pt x="741984" y="123088"/>
                  </a:lnTo>
                  <a:lnTo>
                    <a:pt x="735190" y="115824"/>
                  </a:lnTo>
                  <a:lnTo>
                    <a:pt x="728472" y="108661"/>
                  </a:lnTo>
                  <a:lnTo>
                    <a:pt x="728472" y="152400"/>
                  </a:lnTo>
                  <a:lnTo>
                    <a:pt x="727405" y="164553"/>
                  </a:lnTo>
                  <a:lnTo>
                    <a:pt x="723328" y="176403"/>
                  </a:lnTo>
                  <a:lnTo>
                    <a:pt x="714971" y="185407"/>
                  </a:lnTo>
                  <a:lnTo>
                    <a:pt x="701040" y="188976"/>
                  </a:lnTo>
                  <a:lnTo>
                    <a:pt x="686231" y="185407"/>
                  </a:lnTo>
                  <a:lnTo>
                    <a:pt x="677418" y="176403"/>
                  </a:lnTo>
                  <a:lnTo>
                    <a:pt x="673188" y="164553"/>
                  </a:lnTo>
                  <a:lnTo>
                    <a:pt x="672084" y="152400"/>
                  </a:lnTo>
                  <a:lnTo>
                    <a:pt x="673188" y="140258"/>
                  </a:lnTo>
                  <a:lnTo>
                    <a:pt x="677418" y="128397"/>
                  </a:lnTo>
                  <a:lnTo>
                    <a:pt x="686231" y="119405"/>
                  </a:lnTo>
                  <a:lnTo>
                    <a:pt x="701040" y="115824"/>
                  </a:lnTo>
                  <a:lnTo>
                    <a:pt x="714971" y="119405"/>
                  </a:lnTo>
                  <a:lnTo>
                    <a:pt x="723328" y="128397"/>
                  </a:lnTo>
                  <a:lnTo>
                    <a:pt x="727405" y="140258"/>
                  </a:lnTo>
                  <a:lnTo>
                    <a:pt x="728472" y="152400"/>
                  </a:lnTo>
                  <a:lnTo>
                    <a:pt x="728472" y="108661"/>
                  </a:lnTo>
                  <a:lnTo>
                    <a:pt x="727519" y="107632"/>
                  </a:lnTo>
                  <a:lnTo>
                    <a:pt x="711644" y="101612"/>
                  </a:lnTo>
                  <a:lnTo>
                    <a:pt x="701040" y="100584"/>
                  </a:lnTo>
                  <a:lnTo>
                    <a:pt x="689800" y="101612"/>
                  </a:lnTo>
                  <a:lnTo>
                    <a:pt x="673989" y="107632"/>
                  </a:lnTo>
                  <a:lnTo>
                    <a:pt x="659892" y="123088"/>
                  </a:lnTo>
                  <a:lnTo>
                    <a:pt x="653796" y="152400"/>
                  </a:lnTo>
                  <a:lnTo>
                    <a:pt x="659892" y="180835"/>
                  </a:lnTo>
                  <a:lnTo>
                    <a:pt x="673989" y="195834"/>
                  </a:lnTo>
                  <a:lnTo>
                    <a:pt x="689800" y="201701"/>
                  </a:lnTo>
                  <a:lnTo>
                    <a:pt x="701040" y="202692"/>
                  </a:lnTo>
                  <a:lnTo>
                    <a:pt x="711644" y="201701"/>
                  </a:lnTo>
                  <a:lnTo>
                    <a:pt x="727519" y="195834"/>
                  </a:lnTo>
                  <a:lnTo>
                    <a:pt x="734136" y="188976"/>
                  </a:lnTo>
                  <a:lnTo>
                    <a:pt x="741984" y="180835"/>
                  </a:lnTo>
                  <a:lnTo>
                    <a:pt x="748284" y="152400"/>
                  </a:lnTo>
                  <a:close/>
                </a:path>
                <a:path w="1664335" h="340359">
                  <a:moveTo>
                    <a:pt x="836688" y="76200"/>
                  </a:moveTo>
                  <a:lnTo>
                    <a:pt x="821448" y="76200"/>
                  </a:lnTo>
                  <a:lnTo>
                    <a:pt x="821448" y="83820"/>
                  </a:lnTo>
                  <a:lnTo>
                    <a:pt x="815352" y="88392"/>
                  </a:lnTo>
                  <a:lnTo>
                    <a:pt x="800112" y="88392"/>
                  </a:lnTo>
                  <a:lnTo>
                    <a:pt x="794016" y="83820"/>
                  </a:lnTo>
                  <a:lnTo>
                    <a:pt x="792492" y="76200"/>
                  </a:lnTo>
                  <a:lnTo>
                    <a:pt x="778776" y="76200"/>
                  </a:lnTo>
                  <a:lnTo>
                    <a:pt x="781367" y="84683"/>
                  </a:lnTo>
                  <a:lnTo>
                    <a:pt x="786968" y="91440"/>
                  </a:lnTo>
                  <a:lnTo>
                    <a:pt x="795705" y="95923"/>
                  </a:lnTo>
                  <a:lnTo>
                    <a:pt x="807732" y="97536"/>
                  </a:lnTo>
                  <a:lnTo>
                    <a:pt x="818896" y="95923"/>
                  </a:lnTo>
                  <a:lnTo>
                    <a:pt x="827354" y="91440"/>
                  </a:lnTo>
                  <a:lnTo>
                    <a:pt x="829995" y="88392"/>
                  </a:lnTo>
                  <a:lnTo>
                    <a:pt x="833234" y="84683"/>
                  </a:lnTo>
                  <a:lnTo>
                    <a:pt x="836688" y="76200"/>
                  </a:lnTo>
                  <a:close/>
                </a:path>
                <a:path w="1664335" h="340359">
                  <a:moveTo>
                    <a:pt x="856500" y="103632"/>
                  </a:moveTo>
                  <a:lnTo>
                    <a:pt x="830592" y="103632"/>
                  </a:lnTo>
                  <a:lnTo>
                    <a:pt x="784872" y="173736"/>
                  </a:lnTo>
                  <a:lnTo>
                    <a:pt x="784872" y="118872"/>
                  </a:lnTo>
                  <a:lnTo>
                    <a:pt x="794016" y="118872"/>
                  </a:lnTo>
                  <a:lnTo>
                    <a:pt x="794016" y="103632"/>
                  </a:lnTo>
                  <a:lnTo>
                    <a:pt x="757440" y="103632"/>
                  </a:lnTo>
                  <a:lnTo>
                    <a:pt x="757440" y="118872"/>
                  </a:lnTo>
                  <a:lnTo>
                    <a:pt x="766584" y="118872"/>
                  </a:lnTo>
                  <a:lnTo>
                    <a:pt x="766584" y="185928"/>
                  </a:lnTo>
                  <a:lnTo>
                    <a:pt x="757440" y="185928"/>
                  </a:lnTo>
                  <a:lnTo>
                    <a:pt x="757440" y="199644"/>
                  </a:lnTo>
                  <a:lnTo>
                    <a:pt x="784872" y="199644"/>
                  </a:lnTo>
                  <a:lnTo>
                    <a:pt x="801763" y="173736"/>
                  </a:lnTo>
                  <a:lnTo>
                    <a:pt x="830592" y="129540"/>
                  </a:lnTo>
                  <a:lnTo>
                    <a:pt x="830592" y="185928"/>
                  </a:lnTo>
                  <a:lnTo>
                    <a:pt x="821448" y="185928"/>
                  </a:lnTo>
                  <a:lnTo>
                    <a:pt x="821448" y="199644"/>
                  </a:lnTo>
                  <a:lnTo>
                    <a:pt x="856500" y="199644"/>
                  </a:lnTo>
                  <a:lnTo>
                    <a:pt x="856500" y="185928"/>
                  </a:lnTo>
                  <a:lnTo>
                    <a:pt x="847356" y="185928"/>
                  </a:lnTo>
                  <a:lnTo>
                    <a:pt x="847356" y="129540"/>
                  </a:lnTo>
                  <a:lnTo>
                    <a:pt x="847356" y="118872"/>
                  </a:lnTo>
                  <a:lnTo>
                    <a:pt x="856500" y="118872"/>
                  </a:lnTo>
                  <a:lnTo>
                    <a:pt x="856500" y="103632"/>
                  </a:lnTo>
                  <a:close/>
                </a:path>
                <a:path w="1664335" h="340359">
                  <a:moveTo>
                    <a:pt x="1664220" y="99060"/>
                  </a:moveTo>
                  <a:lnTo>
                    <a:pt x="1490484" y="99060"/>
                  </a:lnTo>
                  <a:lnTo>
                    <a:pt x="1490484" y="172212"/>
                  </a:lnTo>
                  <a:lnTo>
                    <a:pt x="1664220" y="172212"/>
                  </a:lnTo>
                  <a:lnTo>
                    <a:pt x="1664220" y="99060"/>
                  </a:lnTo>
                  <a:close/>
                </a:path>
                <a:path w="1664335" h="340359">
                  <a:moveTo>
                    <a:pt x="1664220" y="0"/>
                  </a:moveTo>
                  <a:lnTo>
                    <a:pt x="1490484" y="0"/>
                  </a:lnTo>
                  <a:lnTo>
                    <a:pt x="1490484" y="73152"/>
                  </a:lnTo>
                  <a:lnTo>
                    <a:pt x="1664220" y="73152"/>
                  </a:lnTo>
                  <a:lnTo>
                    <a:pt x="16642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6851" y="806195"/>
              <a:ext cx="170688" cy="170687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2808732" y="1002791"/>
              <a:ext cx="370840" cy="170180"/>
            </a:xfrm>
            <a:custGeom>
              <a:avLst/>
              <a:gdLst/>
              <a:ahLst/>
              <a:cxnLst/>
              <a:rect l="l" t="t" r="r" b="b"/>
              <a:pathLst>
                <a:path w="370839" h="170180">
                  <a:moveTo>
                    <a:pt x="170688" y="0"/>
                  </a:moveTo>
                  <a:lnTo>
                    <a:pt x="0" y="0"/>
                  </a:lnTo>
                  <a:lnTo>
                    <a:pt x="0" y="85090"/>
                  </a:lnTo>
                  <a:lnTo>
                    <a:pt x="0" y="170180"/>
                  </a:lnTo>
                  <a:lnTo>
                    <a:pt x="71628" y="170180"/>
                  </a:lnTo>
                  <a:lnTo>
                    <a:pt x="71628" y="85090"/>
                  </a:lnTo>
                  <a:lnTo>
                    <a:pt x="99060" y="85090"/>
                  </a:lnTo>
                  <a:lnTo>
                    <a:pt x="99060" y="170180"/>
                  </a:lnTo>
                  <a:lnTo>
                    <a:pt x="170688" y="170180"/>
                  </a:lnTo>
                  <a:lnTo>
                    <a:pt x="170688" y="85090"/>
                  </a:lnTo>
                  <a:lnTo>
                    <a:pt x="170688" y="0"/>
                  </a:lnTo>
                  <a:close/>
                </a:path>
                <a:path w="370839" h="170180">
                  <a:moveTo>
                    <a:pt x="370319" y="0"/>
                  </a:moveTo>
                  <a:lnTo>
                    <a:pt x="198107" y="0"/>
                  </a:lnTo>
                  <a:lnTo>
                    <a:pt x="198107" y="85090"/>
                  </a:lnTo>
                  <a:lnTo>
                    <a:pt x="198107" y="170180"/>
                  </a:lnTo>
                  <a:lnTo>
                    <a:pt x="271259" y="170180"/>
                  </a:lnTo>
                  <a:lnTo>
                    <a:pt x="271259" y="85090"/>
                  </a:lnTo>
                  <a:lnTo>
                    <a:pt x="298691" y="85090"/>
                  </a:lnTo>
                  <a:lnTo>
                    <a:pt x="298691" y="170180"/>
                  </a:lnTo>
                  <a:lnTo>
                    <a:pt x="370319" y="170180"/>
                  </a:lnTo>
                  <a:lnTo>
                    <a:pt x="370319" y="85090"/>
                  </a:lnTo>
                  <a:lnTo>
                    <a:pt x="3703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92423" y="805942"/>
              <a:ext cx="376428" cy="10845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8664" y="777240"/>
              <a:ext cx="213359" cy="118872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3392424" y="803147"/>
              <a:ext cx="1617345" cy="373380"/>
            </a:xfrm>
            <a:custGeom>
              <a:avLst/>
              <a:gdLst/>
              <a:ahLst/>
              <a:cxnLst/>
              <a:rect l="l" t="t" r="r" b="b"/>
              <a:pathLst>
                <a:path w="1617345" h="373380">
                  <a:moveTo>
                    <a:pt x="80772" y="280162"/>
                  </a:moveTo>
                  <a:lnTo>
                    <a:pt x="0" y="280162"/>
                  </a:lnTo>
                  <a:lnTo>
                    <a:pt x="0" y="303022"/>
                  </a:lnTo>
                  <a:lnTo>
                    <a:pt x="0" y="370332"/>
                  </a:lnTo>
                  <a:lnTo>
                    <a:pt x="24384" y="370332"/>
                  </a:lnTo>
                  <a:lnTo>
                    <a:pt x="24384" y="303022"/>
                  </a:lnTo>
                  <a:lnTo>
                    <a:pt x="56388" y="303022"/>
                  </a:lnTo>
                  <a:lnTo>
                    <a:pt x="56388" y="370332"/>
                  </a:lnTo>
                  <a:lnTo>
                    <a:pt x="80772" y="370332"/>
                  </a:lnTo>
                  <a:lnTo>
                    <a:pt x="80772" y="303022"/>
                  </a:lnTo>
                  <a:lnTo>
                    <a:pt x="80772" y="280162"/>
                  </a:lnTo>
                  <a:close/>
                </a:path>
                <a:path w="1617345" h="373380">
                  <a:moveTo>
                    <a:pt x="80772" y="141478"/>
                  </a:moveTo>
                  <a:lnTo>
                    <a:pt x="0" y="141478"/>
                  </a:lnTo>
                  <a:lnTo>
                    <a:pt x="0" y="163068"/>
                  </a:lnTo>
                  <a:lnTo>
                    <a:pt x="0" y="231648"/>
                  </a:lnTo>
                  <a:lnTo>
                    <a:pt x="24384" y="231648"/>
                  </a:lnTo>
                  <a:lnTo>
                    <a:pt x="24384" y="163068"/>
                  </a:lnTo>
                  <a:lnTo>
                    <a:pt x="56388" y="163068"/>
                  </a:lnTo>
                  <a:lnTo>
                    <a:pt x="56388" y="231648"/>
                  </a:lnTo>
                  <a:lnTo>
                    <a:pt x="80772" y="231648"/>
                  </a:lnTo>
                  <a:lnTo>
                    <a:pt x="80772" y="163068"/>
                  </a:lnTo>
                  <a:lnTo>
                    <a:pt x="80772" y="141478"/>
                  </a:lnTo>
                  <a:close/>
                </a:path>
                <a:path w="1617345" h="373380">
                  <a:moveTo>
                    <a:pt x="176771" y="163068"/>
                  </a:moveTo>
                  <a:lnTo>
                    <a:pt x="173723" y="155448"/>
                  </a:lnTo>
                  <a:lnTo>
                    <a:pt x="166103" y="150876"/>
                  </a:lnTo>
                  <a:lnTo>
                    <a:pt x="160959" y="146875"/>
                  </a:lnTo>
                  <a:lnTo>
                    <a:pt x="154673" y="144018"/>
                  </a:lnTo>
                  <a:lnTo>
                    <a:pt x="150863" y="143141"/>
                  </a:lnTo>
                  <a:lnTo>
                    <a:pt x="150863" y="170688"/>
                  </a:lnTo>
                  <a:lnTo>
                    <a:pt x="150863" y="178308"/>
                  </a:lnTo>
                  <a:lnTo>
                    <a:pt x="149339" y="181356"/>
                  </a:lnTo>
                  <a:lnTo>
                    <a:pt x="144767" y="185928"/>
                  </a:lnTo>
                  <a:lnTo>
                    <a:pt x="124955" y="185928"/>
                  </a:lnTo>
                  <a:lnTo>
                    <a:pt x="124955" y="163068"/>
                  </a:lnTo>
                  <a:lnTo>
                    <a:pt x="144767" y="163068"/>
                  </a:lnTo>
                  <a:lnTo>
                    <a:pt x="149339" y="167640"/>
                  </a:lnTo>
                  <a:lnTo>
                    <a:pt x="150863" y="170688"/>
                  </a:lnTo>
                  <a:lnTo>
                    <a:pt x="150863" y="143141"/>
                  </a:lnTo>
                  <a:lnTo>
                    <a:pt x="147243" y="142303"/>
                  </a:lnTo>
                  <a:lnTo>
                    <a:pt x="138671" y="141732"/>
                  </a:lnTo>
                  <a:lnTo>
                    <a:pt x="99047" y="141732"/>
                  </a:lnTo>
                  <a:lnTo>
                    <a:pt x="99047" y="231648"/>
                  </a:lnTo>
                  <a:lnTo>
                    <a:pt x="124955" y="231648"/>
                  </a:lnTo>
                  <a:lnTo>
                    <a:pt x="124955" y="205740"/>
                  </a:lnTo>
                  <a:lnTo>
                    <a:pt x="137147" y="205740"/>
                  </a:lnTo>
                  <a:lnTo>
                    <a:pt x="173723" y="187642"/>
                  </a:lnTo>
                  <a:lnTo>
                    <a:pt x="174320" y="185928"/>
                  </a:lnTo>
                  <a:lnTo>
                    <a:pt x="175971" y="181190"/>
                  </a:lnTo>
                  <a:lnTo>
                    <a:pt x="176771" y="173736"/>
                  </a:lnTo>
                  <a:lnTo>
                    <a:pt x="176771" y="163068"/>
                  </a:lnTo>
                  <a:close/>
                </a:path>
                <a:path w="1617345" h="373380">
                  <a:moveTo>
                    <a:pt x="181356" y="280416"/>
                  </a:moveTo>
                  <a:lnTo>
                    <a:pt x="111252" y="280416"/>
                  </a:lnTo>
                  <a:lnTo>
                    <a:pt x="111252" y="327660"/>
                  </a:lnTo>
                  <a:lnTo>
                    <a:pt x="109728" y="333756"/>
                  </a:lnTo>
                  <a:lnTo>
                    <a:pt x="109728" y="338328"/>
                  </a:lnTo>
                  <a:lnTo>
                    <a:pt x="106680" y="344424"/>
                  </a:lnTo>
                  <a:lnTo>
                    <a:pt x="106680" y="347472"/>
                  </a:lnTo>
                  <a:lnTo>
                    <a:pt x="103632" y="350520"/>
                  </a:lnTo>
                  <a:lnTo>
                    <a:pt x="102108" y="350520"/>
                  </a:lnTo>
                  <a:lnTo>
                    <a:pt x="100584" y="352044"/>
                  </a:lnTo>
                  <a:lnTo>
                    <a:pt x="92964" y="352044"/>
                  </a:lnTo>
                  <a:lnTo>
                    <a:pt x="91440" y="350520"/>
                  </a:lnTo>
                  <a:lnTo>
                    <a:pt x="89916" y="370332"/>
                  </a:lnTo>
                  <a:lnTo>
                    <a:pt x="94488" y="371856"/>
                  </a:lnTo>
                  <a:lnTo>
                    <a:pt x="105156" y="371856"/>
                  </a:lnTo>
                  <a:lnTo>
                    <a:pt x="112776" y="371856"/>
                  </a:lnTo>
                  <a:lnTo>
                    <a:pt x="115824" y="370332"/>
                  </a:lnTo>
                  <a:lnTo>
                    <a:pt x="118872" y="370332"/>
                  </a:lnTo>
                  <a:lnTo>
                    <a:pt x="120396" y="367284"/>
                  </a:lnTo>
                  <a:lnTo>
                    <a:pt x="123444" y="364236"/>
                  </a:lnTo>
                  <a:lnTo>
                    <a:pt x="126492" y="362712"/>
                  </a:lnTo>
                  <a:lnTo>
                    <a:pt x="131064" y="348996"/>
                  </a:lnTo>
                  <a:lnTo>
                    <a:pt x="132588" y="342900"/>
                  </a:lnTo>
                  <a:lnTo>
                    <a:pt x="134988" y="327761"/>
                  </a:lnTo>
                  <a:lnTo>
                    <a:pt x="135445" y="321183"/>
                  </a:lnTo>
                  <a:lnTo>
                    <a:pt x="135636" y="303276"/>
                  </a:lnTo>
                  <a:lnTo>
                    <a:pt x="156972" y="303276"/>
                  </a:lnTo>
                  <a:lnTo>
                    <a:pt x="156972" y="370332"/>
                  </a:lnTo>
                  <a:lnTo>
                    <a:pt x="181356" y="370332"/>
                  </a:lnTo>
                  <a:lnTo>
                    <a:pt x="181356" y="280416"/>
                  </a:lnTo>
                  <a:close/>
                </a:path>
                <a:path w="1617345" h="373380">
                  <a:moveTo>
                    <a:pt x="283464" y="187452"/>
                  </a:moveTo>
                  <a:lnTo>
                    <a:pt x="262331" y="147929"/>
                  </a:lnTo>
                  <a:lnTo>
                    <a:pt x="257556" y="145491"/>
                  </a:lnTo>
                  <a:lnTo>
                    <a:pt x="257556" y="179832"/>
                  </a:lnTo>
                  <a:lnTo>
                    <a:pt x="257556" y="193548"/>
                  </a:lnTo>
                  <a:lnTo>
                    <a:pt x="256032" y="199644"/>
                  </a:lnTo>
                  <a:lnTo>
                    <a:pt x="246888" y="208788"/>
                  </a:lnTo>
                  <a:lnTo>
                    <a:pt x="242316" y="211836"/>
                  </a:lnTo>
                  <a:lnTo>
                    <a:pt x="228600" y="211836"/>
                  </a:lnTo>
                  <a:lnTo>
                    <a:pt x="222504" y="208788"/>
                  </a:lnTo>
                  <a:lnTo>
                    <a:pt x="213360" y="199644"/>
                  </a:lnTo>
                  <a:lnTo>
                    <a:pt x="211836" y="193548"/>
                  </a:lnTo>
                  <a:lnTo>
                    <a:pt x="211836" y="179832"/>
                  </a:lnTo>
                  <a:lnTo>
                    <a:pt x="213360" y="173736"/>
                  </a:lnTo>
                  <a:lnTo>
                    <a:pt x="222504" y="164592"/>
                  </a:lnTo>
                  <a:lnTo>
                    <a:pt x="228600" y="163068"/>
                  </a:lnTo>
                  <a:lnTo>
                    <a:pt x="242316" y="163068"/>
                  </a:lnTo>
                  <a:lnTo>
                    <a:pt x="246888" y="164592"/>
                  </a:lnTo>
                  <a:lnTo>
                    <a:pt x="256032" y="173736"/>
                  </a:lnTo>
                  <a:lnTo>
                    <a:pt x="257556" y="179832"/>
                  </a:lnTo>
                  <a:lnTo>
                    <a:pt x="257556" y="145491"/>
                  </a:lnTo>
                  <a:lnTo>
                    <a:pt x="253936" y="143637"/>
                  </a:lnTo>
                  <a:lnTo>
                    <a:pt x="244665" y="141071"/>
                  </a:lnTo>
                  <a:lnTo>
                    <a:pt x="234696" y="140208"/>
                  </a:lnTo>
                  <a:lnTo>
                    <a:pt x="224713" y="141071"/>
                  </a:lnTo>
                  <a:lnTo>
                    <a:pt x="189357" y="168973"/>
                  </a:lnTo>
                  <a:lnTo>
                    <a:pt x="185928" y="187452"/>
                  </a:lnTo>
                  <a:lnTo>
                    <a:pt x="186778" y="196316"/>
                  </a:lnTo>
                  <a:lnTo>
                    <a:pt x="215455" y="229743"/>
                  </a:lnTo>
                  <a:lnTo>
                    <a:pt x="234696" y="233172"/>
                  </a:lnTo>
                  <a:lnTo>
                    <a:pt x="244665" y="232321"/>
                  </a:lnTo>
                  <a:lnTo>
                    <a:pt x="276009" y="211836"/>
                  </a:lnTo>
                  <a:lnTo>
                    <a:pt x="280035" y="204597"/>
                  </a:lnTo>
                  <a:lnTo>
                    <a:pt x="282600" y="196316"/>
                  </a:lnTo>
                  <a:lnTo>
                    <a:pt x="283464" y="187452"/>
                  </a:lnTo>
                  <a:close/>
                </a:path>
                <a:path w="1617345" h="373380">
                  <a:moveTo>
                    <a:pt x="294132" y="370332"/>
                  </a:moveTo>
                  <a:lnTo>
                    <a:pt x="287413" y="355092"/>
                  </a:lnTo>
                  <a:lnTo>
                    <a:pt x="278676" y="335280"/>
                  </a:lnTo>
                  <a:lnTo>
                    <a:pt x="267258" y="309372"/>
                  </a:lnTo>
                  <a:lnTo>
                    <a:pt x="254508" y="280416"/>
                  </a:lnTo>
                  <a:lnTo>
                    <a:pt x="252984" y="280416"/>
                  </a:lnTo>
                  <a:lnTo>
                    <a:pt x="252984" y="335280"/>
                  </a:lnTo>
                  <a:lnTo>
                    <a:pt x="233172" y="335280"/>
                  </a:lnTo>
                  <a:lnTo>
                    <a:pt x="242316" y="309372"/>
                  </a:lnTo>
                  <a:lnTo>
                    <a:pt x="252984" y="335280"/>
                  </a:lnTo>
                  <a:lnTo>
                    <a:pt x="252984" y="280416"/>
                  </a:lnTo>
                  <a:lnTo>
                    <a:pt x="230124" y="280416"/>
                  </a:lnTo>
                  <a:lnTo>
                    <a:pt x="192024" y="370332"/>
                  </a:lnTo>
                  <a:lnTo>
                    <a:pt x="217932" y="370332"/>
                  </a:lnTo>
                  <a:lnTo>
                    <a:pt x="225552" y="355092"/>
                  </a:lnTo>
                  <a:lnTo>
                    <a:pt x="260604" y="355092"/>
                  </a:lnTo>
                  <a:lnTo>
                    <a:pt x="266700" y="370332"/>
                  </a:lnTo>
                  <a:lnTo>
                    <a:pt x="294132" y="370332"/>
                  </a:lnTo>
                  <a:close/>
                </a:path>
                <a:path w="1617345" h="373380">
                  <a:moveTo>
                    <a:pt x="382524" y="213360"/>
                  </a:moveTo>
                  <a:lnTo>
                    <a:pt x="362712" y="199644"/>
                  </a:lnTo>
                  <a:lnTo>
                    <a:pt x="361188" y="204216"/>
                  </a:lnTo>
                  <a:lnTo>
                    <a:pt x="356616" y="205740"/>
                  </a:lnTo>
                  <a:lnTo>
                    <a:pt x="353568" y="208788"/>
                  </a:lnTo>
                  <a:lnTo>
                    <a:pt x="350520" y="210312"/>
                  </a:lnTo>
                  <a:lnTo>
                    <a:pt x="336804" y="210312"/>
                  </a:lnTo>
                  <a:lnTo>
                    <a:pt x="330708" y="208788"/>
                  </a:lnTo>
                  <a:lnTo>
                    <a:pt x="327660" y="204216"/>
                  </a:lnTo>
                  <a:lnTo>
                    <a:pt x="323088" y="199644"/>
                  </a:lnTo>
                  <a:lnTo>
                    <a:pt x="321564" y="193548"/>
                  </a:lnTo>
                  <a:lnTo>
                    <a:pt x="321564" y="179832"/>
                  </a:lnTo>
                  <a:lnTo>
                    <a:pt x="323088" y="173736"/>
                  </a:lnTo>
                  <a:lnTo>
                    <a:pt x="327660" y="169164"/>
                  </a:lnTo>
                  <a:lnTo>
                    <a:pt x="330708" y="164592"/>
                  </a:lnTo>
                  <a:lnTo>
                    <a:pt x="336804" y="163068"/>
                  </a:lnTo>
                  <a:lnTo>
                    <a:pt x="350520" y="163068"/>
                  </a:lnTo>
                  <a:lnTo>
                    <a:pt x="356616" y="166116"/>
                  </a:lnTo>
                  <a:lnTo>
                    <a:pt x="362712" y="173736"/>
                  </a:lnTo>
                  <a:lnTo>
                    <a:pt x="381000" y="158496"/>
                  </a:lnTo>
                  <a:lnTo>
                    <a:pt x="373545" y="150495"/>
                  </a:lnTo>
                  <a:lnTo>
                    <a:pt x="364807" y="144780"/>
                  </a:lnTo>
                  <a:lnTo>
                    <a:pt x="354634" y="141351"/>
                  </a:lnTo>
                  <a:lnTo>
                    <a:pt x="342900" y="140208"/>
                  </a:lnTo>
                  <a:lnTo>
                    <a:pt x="333159" y="141071"/>
                  </a:lnTo>
                  <a:lnTo>
                    <a:pt x="299085" y="168973"/>
                  </a:lnTo>
                  <a:lnTo>
                    <a:pt x="295656" y="187452"/>
                  </a:lnTo>
                  <a:lnTo>
                    <a:pt x="296506" y="196557"/>
                  </a:lnTo>
                  <a:lnTo>
                    <a:pt x="324421" y="229933"/>
                  </a:lnTo>
                  <a:lnTo>
                    <a:pt x="342900" y="233172"/>
                  </a:lnTo>
                  <a:lnTo>
                    <a:pt x="352044" y="233172"/>
                  </a:lnTo>
                  <a:lnTo>
                    <a:pt x="359664" y="231648"/>
                  </a:lnTo>
                  <a:lnTo>
                    <a:pt x="365760" y="228600"/>
                  </a:lnTo>
                  <a:lnTo>
                    <a:pt x="377952" y="219456"/>
                  </a:lnTo>
                  <a:lnTo>
                    <a:pt x="382524" y="213360"/>
                  </a:lnTo>
                  <a:close/>
                </a:path>
                <a:path w="1617345" h="373380">
                  <a:moveTo>
                    <a:pt x="387096" y="280162"/>
                  </a:moveTo>
                  <a:lnTo>
                    <a:pt x="361188" y="280162"/>
                  </a:lnTo>
                  <a:lnTo>
                    <a:pt x="361188" y="315722"/>
                  </a:lnTo>
                  <a:lnTo>
                    <a:pt x="329184" y="315722"/>
                  </a:lnTo>
                  <a:lnTo>
                    <a:pt x="329184" y="280162"/>
                  </a:lnTo>
                  <a:lnTo>
                    <a:pt x="304800" y="280162"/>
                  </a:lnTo>
                  <a:lnTo>
                    <a:pt x="304800" y="315722"/>
                  </a:lnTo>
                  <a:lnTo>
                    <a:pt x="304800" y="337312"/>
                  </a:lnTo>
                  <a:lnTo>
                    <a:pt x="304800" y="370332"/>
                  </a:lnTo>
                  <a:lnTo>
                    <a:pt x="329184" y="370332"/>
                  </a:lnTo>
                  <a:lnTo>
                    <a:pt x="329184" y="337312"/>
                  </a:lnTo>
                  <a:lnTo>
                    <a:pt x="361188" y="337312"/>
                  </a:lnTo>
                  <a:lnTo>
                    <a:pt x="361188" y="370332"/>
                  </a:lnTo>
                  <a:lnTo>
                    <a:pt x="387096" y="370332"/>
                  </a:lnTo>
                  <a:lnTo>
                    <a:pt x="387096" y="337312"/>
                  </a:lnTo>
                  <a:lnTo>
                    <a:pt x="387096" y="315722"/>
                  </a:lnTo>
                  <a:lnTo>
                    <a:pt x="387096" y="280162"/>
                  </a:lnTo>
                  <a:close/>
                </a:path>
                <a:path w="1617345" h="373380">
                  <a:moveTo>
                    <a:pt x="470916" y="141478"/>
                  </a:moveTo>
                  <a:lnTo>
                    <a:pt x="390144" y="141478"/>
                  </a:lnTo>
                  <a:lnTo>
                    <a:pt x="390144" y="163068"/>
                  </a:lnTo>
                  <a:lnTo>
                    <a:pt x="417576" y="163068"/>
                  </a:lnTo>
                  <a:lnTo>
                    <a:pt x="417576" y="231648"/>
                  </a:lnTo>
                  <a:lnTo>
                    <a:pt x="443484" y="231648"/>
                  </a:lnTo>
                  <a:lnTo>
                    <a:pt x="443484" y="163068"/>
                  </a:lnTo>
                  <a:lnTo>
                    <a:pt x="470916" y="163068"/>
                  </a:lnTo>
                  <a:lnTo>
                    <a:pt x="470916" y="141478"/>
                  </a:lnTo>
                  <a:close/>
                </a:path>
                <a:path w="1617345" h="373380">
                  <a:moveTo>
                    <a:pt x="489204" y="280416"/>
                  </a:moveTo>
                  <a:lnTo>
                    <a:pt x="464820" y="280416"/>
                  </a:lnTo>
                  <a:lnTo>
                    <a:pt x="429768" y="332232"/>
                  </a:lnTo>
                  <a:lnTo>
                    <a:pt x="429768" y="280416"/>
                  </a:lnTo>
                  <a:lnTo>
                    <a:pt x="405384" y="280416"/>
                  </a:lnTo>
                  <a:lnTo>
                    <a:pt x="405384" y="370332"/>
                  </a:lnTo>
                  <a:lnTo>
                    <a:pt x="428244" y="370332"/>
                  </a:lnTo>
                  <a:lnTo>
                    <a:pt x="464820" y="320040"/>
                  </a:lnTo>
                  <a:lnTo>
                    <a:pt x="464820" y="370332"/>
                  </a:lnTo>
                  <a:lnTo>
                    <a:pt x="489204" y="370332"/>
                  </a:lnTo>
                  <a:lnTo>
                    <a:pt x="489204" y="280416"/>
                  </a:lnTo>
                  <a:close/>
                </a:path>
                <a:path w="1617345" h="373380">
                  <a:moveTo>
                    <a:pt x="559308" y="163068"/>
                  </a:moveTo>
                  <a:lnTo>
                    <a:pt x="533400" y="143383"/>
                  </a:lnTo>
                  <a:lnTo>
                    <a:pt x="533400" y="170688"/>
                  </a:lnTo>
                  <a:lnTo>
                    <a:pt x="533400" y="178308"/>
                  </a:lnTo>
                  <a:lnTo>
                    <a:pt x="531876" y="181356"/>
                  </a:lnTo>
                  <a:lnTo>
                    <a:pt x="527304" y="185928"/>
                  </a:lnTo>
                  <a:lnTo>
                    <a:pt x="507492" y="185928"/>
                  </a:lnTo>
                  <a:lnTo>
                    <a:pt x="507492" y="163068"/>
                  </a:lnTo>
                  <a:lnTo>
                    <a:pt x="527304" y="163068"/>
                  </a:lnTo>
                  <a:lnTo>
                    <a:pt x="531876" y="167640"/>
                  </a:lnTo>
                  <a:lnTo>
                    <a:pt x="533400" y="170688"/>
                  </a:lnTo>
                  <a:lnTo>
                    <a:pt x="533400" y="143383"/>
                  </a:lnTo>
                  <a:lnTo>
                    <a:pt x="528916" y="142303"/>
                  </a:lnTo>
                  <a:lnTo>
                    <a:pt x="521208" y="141732"/>
                  </a:lnTo>
                  <a:lnTo>
                    <a:pt x="481584" y="141732"/>
                  </a:lnTo>
                  <a:lnTo>
                    <a:pt x="481584" y="231648"/>
                  </a:lnTo>
                  <a:lnTo>
                    <a:pt x="507492" y="231648"/>
                  </a:lnTo>
                  <a:lnTo>
                    <a:pt x="507492" y="205740"/>
                  </a:lnTo>
                  <a:lnTo>
                    <a:pt x="519684" y="205740"/>
                  </a:lnTo>
                  <a:lnTo>
                    <a:pt x="556260" y="187642"/>
                  </a:lnTo>
                  <a:lnTo>
                    <a:pt x="556844" y="185928"/>
                  </a:lnTo>
                  <a:lnTo>
                    <a:pt x="558495" y="181190"/>
                  </a:lnTo>
                  <a:lnTo>
                    <a:pt x="559308" y="173736"/>
                  </a:lnTo>
                  <a:lnTo>
                    <a:pt x="559308" y="163068"/>
                  </a:lnTo>
                  <a:close/>
                </a:path>
                <a:path w="1617345" h="373380">
                  <a:moveTo>
                    <a:pt x="583692" y="303276"/>
                  </a:moveTo>
                  <a:lnTo>
                    <a:pt x="583082" y="301752"/>
                  </a:lnTo>
                  <a:lnTo>
                    <a:pt x="580644" y="295656"/>
                  </a:lnTo>
                  <a:lnTo>
                    <a:pt x="574548" y="289560"/>
                  </a:lnTo>
                  <a:lnTo>
                    <a:pt x="568540" y="285559"/>
                  </a:lnTo>
                  <a:lnTo>
                    <a:pt x="561975" y="282702"/>
                  </a:lnTo>
                  <a:lnTo>
                    <a:pt x="559308" y="282067"/>
                  </a:lnTo>
                  <a:lnTo>
                    <a:pt x="559308" y="309372"/>
                  </a:lnTo>
                  <a:lnTo>
                    <a:pt x="559308" y="316992"/>
                  </a:lnTo>
                  <a:lnTo>
                    <a:pt x="557784" y="320040"/>
                  </a:lnTo>
                  <a:lnTo>
                    <a:pt x="553212" y="324612"/>
                  </a:lnTo>
                  <a:lnTo>
                    <a:pt x="548640" y="326136"/>
                  </a:lnTo>
                  <a:lnTo>
                    <a:pt x="533400" y="326136"/>
                  </a:lnTo>
                  <a:lnTo>
                    <a:pt x="533400" y="301752"/>
                  </a:lnTo>
                  <a:lnTo>
                    <a:pt x="548640" y="301752"/>
                  </a:lnTo>
                  <a:lnTo>
                    <a:pt x="553212" y="303276"/>
                  </a:lnTo>
                  <a:lnTo>
                    <a:pt x="554736" y="304800"/>
                  </a:lnTo>
                  <a:lnTo>
                    <a:pt x="557784" y="306324"/>
                  </a:lnTo>
                  <a:lnTo>
                    <a:pt x="559308" y="309372"/>
                  </a:lnTo>
                  <a:lnTo>
                    <a:pt x="559308" y="282067"/>
                  </a:lnTo>
                  <a:lnTo>
                    <a:pt x="554824" y="280987"/>
                  </a:lnTo>
                  <a:lnTo>
                    <a:pt x="547116" y="280416"/>
                  </a:lnTo>
                  <a:lnTo>
                    <a:pt x="507492" y="280416"/>
                  </a:lnTo>
                  <a:lnTo>
                    <a:pt x="507492" y="370332"/>
                  </a:lnTo>
                  <a:lnTo>
                    <a:pt x="533400" y="370332"/>
                  </a:lnTo>
                  <a:lnTo>
                    <a:pt x="533400" y="345948"/>
                  </a:lnTo>
                  <a:lnTo>
                    <a:pt x="545592" y="345948"/>
                  </a:lnTo>
                  <a:lnTo>
                    <a:pt x="581215" y="326326"/>
                  </a:lnTo>
                  <a:lnTo>
                    <a:pt x="581266" y="326136"/>
                  </a:lnTo>
                  <a:lnTo>
                    <a:pt x="583095" y="319874"/>
                  </a:lnTo>
                  <a:lnTo>
                    <a:pt x="583692" y="312420"/>
                  </a:lnTo>
                  <a:lnTo>
                    <a:pt x="583692" y="303276"/>
                  </a:lnTo>
                  <a:close/>
                </a:path>
                <a:path w="1617345" h="373380">
                  <a:moveTo>
                    <a:pt x="656831" y="231648"/>
                  </a:moveTo>
                  <a:lnTo>
                    <a:pt x="650379" y="216408"/>
                  </a:lnTo>
                  <a:lnTo>
                    <a:pt x="641985" y="196596"/>
                  </a:lnTo>
                  <a:lnTo>
                    <a:pt x="631012" y="170688"/>
                  </a:lnTo>
                  <a:lnTo>
                    <a:pt x="618731" y="141732"/>
                  </a:lnTo>
                  <a:lnTo>
                    <a:pt x="615683" y="141732"/>
                  </a:lnTo>
                  <a:lnTo>
                    <a:pt x="615683" y="196596"/>
                  </a:lnTo>
                  <a:lnTo>
                    <a:pt x="595871" y="196596"/>
                  </a:lnTo>
                  <a:lnTo>
                    <a:pt x="606539" y="170688"/>
                  </a:lnTo>
                  <a:lnTo>
                    <a:pt x="615683" y="196596"/>
                  </a:lnTo>
                  <a:lnTo>
                    <a:pt x="615683" y="141732"/>
                  </a:lnTo>
                  <a:lnTo>
                    <a:pt x="594347" y="141732"/>
                  </a:lnTo>
                  <a:lnTo>
                    <a:pt x="554723" y="231648"/>
                  </a:lnTo>
                  <a:lnTo>
                    <a:pt x="582155" y="231648"/>
                  </a:lnTo>
                  <a:lnTo>
                    <a:pt x="588251" y="216408"/>
                  </a:lnTo>
                  <a:lnTo>
                    <a:pt x="623303" y="216408"/>
                  </a:lnTo>
                  <a:lnTo>
                    <a:pt x="629399" y="231648"/>
                  </a:lnTo>
                  <a:lnTo>
                    <a:pt x="656831" y="231648"/>
                  </a:lnTo>
                  <a:close/>
                </a:path>
                <a:path w="1617345" h="373380">
                  <a:moveTo>
                    <a:pt x="691883" y="326136"/>
                  </a:moveTo>
                  <a:lnTo>
                    <a:pt x="670763" y="286613"/>
                  </a:lnTo>
                  <a:lnTo>
                    <a:pt x="665975" y="284175"/>
                  </a:lnTo>
                  <a:lnTo>
                    <a:pt x="665975" y="320040"/>
                  </a:lnTo>
                  <a:lnTo>
                    <a:pt x="665975" y="332232"/>
                  </a:lnTo>
                  <a:lnTo>
                    <a:pt x="664451" y="338328"/>
                  </a:lnTo>
                  <a:lnTo>
                    <a:pt x="655307" y="347472"/>
                  </a:lnTo>
                  <a:lnTo>
                    <a:pt x="649211" y="350520"/>
                  </a:lnTo>
                  <a:lnTo>
                    <a:pt x="635495" y="350520"/>
                  </a:lnTo>
                  <a:lnTo>
                    <a:pt x="630923" y="347472"/>
                  </a:lnTo>
                  <a:lnTo>
                    <a:pt x="621779" y="338328"/>
                  </a:lnTo>
                  <a:lnTo>
                    <a:pt x="620255" y="332232"/>
                  </a:lnTo>
                  <a:lnTo>
                    <a:pt x="620255" y="320040"/>
                  </a:lnTo>
                  <a:lnTo>
                    <a:pt x="621779" y="313944"/>
                  </a:lnTo>
                  <a:lnTo>
                    <a:pt x="630923" y="304800"/>
                  </a:lnTo>
                  <a:lnTo>
                    <a:pt x="635495" y="301752"/>
                  </a:lnTo>
                  <a:lnTo>
                    <a:pt x="649211" y="301752"/>
                  </a:lnTo>
                  <a:lnTo>
                    <a:pt x="655307" y="304800"/>
                  </a:lnTo>
                  <a:lnTo>
                    <a:pt x="664451" y="313944"/>
                  </a:lnTo>
                  <a:lnTo>
                    <a:pt x="665975" y="320040"/>
                  </a:lnTo>
                  <a:lnTo>
                    <a:pt x="665975" y="284175"/>
                  </a:lnTo>
                  <a:lnTo>
                    <a:pt x="662355" y="282321"/>
                  </a:lnTo>
                  <a:lnTo>
                    <a:pt x="653097" y="279755"/>
                  </a:lnTo>
                  <a:lnTo>
                    <a:pt x="643115" y="278892"/>
                  </a:lnTo>
                  <a:lnTo>
                    <a:pt x="633145" y="279755"/>
                  </a:lnTo>
                  <a:lnTo>
                    <a:pt x="597776" y="307657"/>
                  </a:lnTo>
                  <a:lnTo>
                    <a:pt x="594347" y="326136"/>
                  </a:lnTo>
                  <a:lnTo>
                    <a:pt x="595210" y="335876"/>
                  </a:lnTo>
                  <a:lnTo>
                    <a:pt x="623874" y="369951"/>
                  </a:lnTo>
                  <a:lnTo>
                    <a:pt x="643115" y="373380"/>
                  </a:lnTo>
                  <a:lnTo>
                    <a:pt x="652881" y="372529"/>
                  </a:lnTo>
                  <a:lnTo>
                    <a:pt x="685253" y="350520"/>
                  </a:lnTo>
                  <a:lnTo>
                    <a:pt x="691032" y="335876"/>
                  </a:lnTo>
                  <a:lnTo>
                    <a:pt x="691883" y="326136"/>
                  </a:lnTo>
                  <a:close/>
                </a:path>
                <a:path w="1617345" h="373380">
                  <a:moveTo>
                    <a:pt x="749795" y="141478"/>
                  </a:moveTo>
                  <a:lnTo>
                    <a:pt x="725411" y="141478"/>
                  </a:lnTo>
                  <a:lnTo>
                    <a:pt x="725411" y="175768"/>
                  </a:lnTo>
                  <a:lnTo>
                    <a:pt x="693407" y="175768"/>
                  </a:lnTo>
                  <a:lnTo>
                    <a:pt x="693407" y="141478"/>
                  </a:lnTo>
                  <a:lnTo>
                    <a:pt x="667499" y="141478"/>
                  </a:lnTo>
                  <a:lnTo>
                    <a:pt x="667499" y="175768"/>
                  </a:lnTo>
                  <a:lnTo>
                    <a:pt x="667499" y="198628"/>
                  </a:lnTo>
                  <a:lnTo>
                    <a:pt x="667499" y="231648"/>
                  </a:lnTo>
                  <a:lnTo>
                    <a:pt x="693407" y="231648"/>
                  </a:lnTo>
                  <a:lnTo>
                    <a:pt x="693407" y="198628"/>
                  </a:lnTo>
                  <a:lnTo>
                    <a:pt x="725411" y="198628"/>
                  </a:lnTo>
                  <a:lnTo>
                    <a:pt x="725411" y="231648"/>
                  </a:lnTo>
                  <a:lnTo>
                    <a:pt x="749795" y="231648"/>
                  </a:lnTo>
                  <a:lnTo>
                    <a:pt x="749795" y="198628"/>
                  </a:lnTo>
                  <a:lnTo>
                    <a:pt x="749795" y="175768"/>
                  </a:lnTo>
                  <a:lnTo>
                    <a:pt x="749795" y="141478"/>
                  </a:lnTo>
                  <a:close/>
                </a:path>
                <a:path w="1617345" h="373380">
                  <a:moveTo>
                    <a:pt x="752843" y="3048"/>
                  </a:moveTo>
                  <a:lnTo>
                    <a:pt x="728459" y="3048"/>
                  </a:lnTo>
                  <a:lnTo>
                    <a:pt x="693407" y="53340"/>
                  </a:lnTo>
                  <a:lnTo>
                    <a:pt x="693407" y="3048"/>
                  </a:lnTo>
                  <a:lnTo>
                    <a:pt x="669023" y="3048"/>
                  </a:lnTo>
                  <a:lnTo>
                    <a:pt x="669023" y="92964"/>
                  </a:lnTo>
                  <a:lnTo>
                    <a:pt x="691883" y="92964"/>
                  </a:lnTo>
                  <a:lnTo>
                    <a:pt x="726935" y="41148"/>
                  </a:lnTo>
                  <a:lnTo>
                    <a:pt x="726935" y="92964"/>
                  </a:lnTo>
                  <a:lnTo>
                    <a:pt x="752843" y="92964"/>
                  </a:lnTo>
                  <a:lnTo>
                    <a:pt x="752843" y="3048"/>
                  </a:lnTo>
                  <a:close/>
                </a:path>
                <a:path w="1617345" h="373380">
                  <a:moveTo>
                    <a:pt x="786371" y="339852"/>
                  </a:moveTo>
                  <a:lnTo>
                    <a:pt x="784847" y="335280"/>
                  </a:lnTo>
                  <a:lnTo>
                    <a:pt x="783323" y="333756"/>
                  </a:lnTo>
                  <a:lnTo>
                    <a:pt x="778751" y="329184"/>
                  </a:lnTo>
                  <a:lnTo>
                    <a:pt x="774179" y="326136"/>
                  </a:lnTo>
                  <a:lnTo>
                    <a:pt x="769607" y="324612"/>
                  </a:lnTo>
                  <a:lnTo>
                    <a:pt x="778751" y="320040"/>
                  </a:lnTo>
                  <a:lnTo>
                    <a:pt x="781037" y="316992"/>
                  </a:lnTo>
                  <a:lnTo>
                    <a:pt x="783323" y="313944"/>
                  </a:lnTo>
                  <a:lnTo>
                    <a:pt x="783323" y="301752"/>
                  </a:lnTo>
                  <a:lnTo>
                    <a:pt x="783323" y="298704"/>
                  </a:lnTo>
                  <a:lnTo>
                    <a:pt x="780275" y="292608"/>
                  </a:lnTo>
                  <a:lnTo>
                    <a:pt x="777227" y="289560"/>
                  </a:lnTo>
                  <a:lnTo>
                    <a:pt x="772350" y="285559"/>
                  </a:lnTo>
                  <a:lnTo>
                    <a:pt x="766749" y="282702"/>
                  </a:lnTo>
                  <a:lnTo>
                    <a:pt x="761987" y="281444"/>
                  </a:lnTo>
                  <a:lnTo>
                    <a:pt x="761987" y="336804"/>
                  </a:lnTo>
                  <a:lnTo>
                    <a:pt x="761987" y="347472"/>
                  </a:lnTo>
                  <a:lnTo>
                    <a:pt x="757415" y="350520"/>
                  </a:lnTo>
                  <a:lnTo>
                    <a:pt x="729983" y="350520"/>
                  </a:lnTo>
                  <a:lnTo>
                    <a:pt x="729983" y="333756"/>
                  </a:lnTo>
                  <a:lnTo>
                    <a:pt x="757415" y="333756"/>
                  </a:lnTo>
                  <a:lnTo>
                    <a:pt x="761987" y="336804"/>
                  </a:lnTo>
                  <a:lnTo>
                    <a:pt x="761987" y="281444"/>
                  </a:lnTo>
                  <a:lnTo>
                    <a:pt x="760298" y="280987"/>
                  </a:lnTo>
                  <a:lnTo>
                    <a:pt x="757415" y="280771"/>
                  </a:lnTo>
                  <a:lnTo>
                    <a:pt x="757415" y="303276"/>
                  </a:lnTo>
                  <a:lnTo>
                    <a:pt x="757415" y="313944"/>
                  </a:lnTo>
                  <a:lnTo>
                    <a:pt x="754367" y="316992"/>
                  </a:lnTo>
                  <a:lnTo>
                    <a:pt x="729983" y="316992"/>
                  </a:lnTo>
                  <a:lnTo>
                    <a:pt x="729983" y="301752"/>
                  </a:lnTo>
                  <a:lnTo>
                    <a:pt x="754367" y="301752"/>
                  </a:lnTo>
                  <a:lnTo>
                    <a:pt x="757415" y="303276"/>
                  </a:lnTo>
                  <a:lnTo>
                    <a:pt x="757415" y="280771"/>
                  </a:lnTo>
                  <a:lnTo>
                    <a:pt x="752843" y="280416"/>
                  </a:lnTo>
                  <a:lnTo>
                    <a:pt x="705599" y="280416"/>
                  </a:lnTo>
                  <a:lnTo>
                    <a:pt x="705599" y="370332"/>
                  </a:lnTo>
                  <a:lnTo>
                    <a:pt x="763511" y="370332"/>
                  </a:lnTo>
                  <a:lnTo>
                    <a:pt x="771131" y="368808"/>
                  </a:lnTo>
                  <a:lnTo>
                    <a:pt x="783323" y="359664"/>
                  </a:lnTo>
                  <a:lnTo>
                    <a:pt x="786371" y="353568"/>
                  </a:lnTo>
                  <a:lnTo>
                    <a:pt x="786371" y="350520"/>
                  </a:lnTo>
                  <a:lnTo>
                    <a:pt x="786371" y="339852"/>
                  </a:lnTo>
                  <a:close/>
                </a:path>
                <a:path w="1617345" h="373380">
                  <a:moveTo>
                    <a:pt x="851903" y="213360"/>
                  </a:moveTo>
                  <a:lnTo>
                    <a:pt x="832091" y="199644"/>
                  </a:lnTo>
                  <a:lnTo>
                    <a:pt x="829043" y="204216"/>
                  </a:lnTo>
                  <a:lnTo>
                    <a:pt x="825995" y="205740"/>
                  </a:lnTo>
                  <a:lnTo>
                    <a:pt x="822947" y="208788"/>
                  </a:lnTo>
                  <a:lnTo>
                    <a:pt x="819899" y="210312"/>
                  </a:lnTo>
                  <a:lnTo>
                    <a:pt x="806183" y="210312"/>
                  </a:lnTo>
                  <a:lnTo>
                    <a:pt x="800087" y="208788"/>
                  </a:lnTo>
                  <a:lnTo>
                    <a:pt x="797039" y="204216"/>
                  </a:lnTo>
                  <a:lnTo>
                    <a:pt x="792467" y="199644"/>
                  </a:lnTo>
                  <a:lnTo>
                    <a:pt x="790943" y="193548"/>
                  </a:lnTo>
                  <a:lnTo>
                    <a:pt x="790943" y="179832"/>
                  </a:lnTo>
                  <a:lnTo>
                    <a:pt x="792467" y="173736"/>
                  </a:lnTo>
                  <a:lnTo>
                    <a:pt x="797039" y="169164"/>
                  </a:lnTo>
                  <a:lnTo>
                    <a:pt x="800087" y="164592"/>
                  </a:lnTo>
                  <a:lnTo>
                    <a:pt x="806183" y="163068"/>
                  </a:lnTo>
                  <a:lnTo>
                    <a:pt x="819899" y="163068"/>
                  </a:lnTo>
                  <a:lnTo>
                    <a:pt x="825995" y="166116"/>
                  </a:lnTo>
                  <a:lnTo>
                    <a:pt x="832091" y="173736"/>
                  </a:lnTo>
                  <a:lnTo>
                    <a:pt x="850379" y="158496"/>
                  </a:lnTo>
                  <a:lnTo>
                    <a:pt x="842937" y="150495"/>
                  </a:lnTo>
                  <a:lnTo>
                    <a:pt x="834186" y="144780"/>
                  </a:lnTo>
                  <a:lnTo>
                    <a:pt x="824026" y="141351"/>
                  </a:lnTo>
                  <a:lnTo>
                    <a:pt x="812279" y="140208"/>
                  </a:lnTo>
                  <a:lnTo>
                    <a:pt x="802551" y="141071"/>
                  </a:lnTo>
                  <a:lnTo>
                    <a:pt x="768464" y="168973"/>
                  </a:lnTo>
                  <a:lnTo>
                    <a:pt x="765035" y="187452"/>
                  </a:lnTo>
                  <a:lnTo>
                    <a:pt x="765898" y="196557"/>
                  </a:lnTo>
                  <a:lnTo>
                    <a:pt x="793038" y="229933"/>
                  </a:lnTo>
                  <a:lnTo>
                    <a:pt x="810755" y="233172"/>
                  </a:lnTo>
                  <a:lnTo>
                    <a:pt x="821423" y="233172"/>
                  </a:lnTo>
                  <a:lnTo>
                    <a:pt x="829043" y="231648"/>
                  </a:lnTo>
                  <a:lnTo>
                    <a:pt x="835139" y="228600"/>
                  </a:lnTo>
                  <a:lnTo>
                    <a:pt x="847331" y="219456"/>
                  </a:lnTo>
                  <a:lnTo>
                    <a:pt x="851903" y="213360"/>
                  </a:lnTo>
                  <a:close/>
                </a:path>
                <a:path w="1617345" h="373380">
                  <a:moveTo>
                    <a:pt x="853427" y="2794"/>
                  </a:moveTo>
                  <a:lnTo>
                    <a:pt x="827519" y="2794"/>
                  </a:lnTo>
                  <a:lnTo>
                    <a:pt x="827519" y="37084"/>
                  </a:lnTo>
                  <a:lnTo>
                    <a:pt x="795515" y="37084"/>
                  </a:lnTo>
                  <a:lnTo>
                    <a:pt x="795515" y="2794"/>
                  </a:lnTo>
                  <a:lnTo>
                    <a:pt x="771131" y="2794"/>
                  </a:lnTo>
                  <a:lnTo>
                    <a:pt x="771131" y="37084"/>
                  </a:lnTo>
                  <a:lnTo>
                    <a:pt x="771131" y="57404"/>
                  </a:lnTo>
                  <a:lnTo>
                    <a:pt x="771131" y="92964"/>
                  </a:lnTo>
                  <a:lnTo>
                    <a:pt x="795515" y="92964"/>
                  </a:lnTo>
                  <a:lnTo>
                    <a:pt x="795515" y="57404"/>
                  </a:lnTo>
                  <a:lnTo>
                    <a:pt x="827519" y="57404"/>
                  </a:lnTo>
                  <a:lnTo>
                    <a:pt x="827519" y="92964"/>
                  </a:lnTo>
                  <a:lnTo>
                    <a:pt x="853427" y="92964"/>
                  </a:lnTo>
                  <a:lnTo>
                    <a:pt x="853427" y="57404"/>
                  </a:lnTo>
                  <a:lnTo>
                    <a:pt x="853427" y="37084"/>
                  </a:lnTo>
                  <a:lnTo>
                    <a:pt x="853427" y="2794"/>
                  </a:lnTo>
                  <a:close/>
                </a:path>
                <a:path w="1617345" h="373380">
                  <a:moveTo>
                    <a:pt x="893064" y="370332"/>
                  </a:moveTo>
                  <a:lnTo>
                    <a:pt x="886599" y="355092"/>
                  </a:lnTo>
                  <a:lnTo>
                    <a:pt x="878205" y="335280"/>
                  </a:lnTo>
                  <a:lnTo>
                    <a:pt x="867232" y="309372"/>
                  </a:lnTo>
                  <a:lnTo>
                    <a:pt x="854964" y="280416"/>
                  </a:lnTo>
                  <a:lnTo>
                    <a:pt x="851916" y="280416"/>
                  </a:lnTo>
                  <a:lnTo>
                    <a:pt x="851916" y="335280"/>
                  </a:lnTo>
                  <a:lnTo>
                    <a:pt x="832104" y="335280"/>
                  </a:lnTo>
                  <a:lnTo>
                    <a:pt x="841248" y="309372"/>
                  </a:lnTo>
                  <a:lnTo>
                    <a:pt x="851916" y="335280"/>
                  </a:lnTo>
                  <a:lnTo>
                    <a:pt x="851916" y="280416"/>
                  </a:lnTo>
                  <a:lnTo>
                    <a:pt x="830580" y="280416"/>
                  </a:lnTo>
                  <a:lnTo>
                    <a:pt x="790956" y="370332"/>
                  </a:lnTo>
                  <a:lnTo>
                    <a:pt x="818388" y="370332"/>
                  </a:lnTo>
                  <a:lnTo>
                    <a:pt x="824484" y="355092"/>
                  </a:lnTo>
                  <a:lnTo>
                    <a:pt x="859536" y="355092"/>
                  </a:lnTo>
                  <a:lnTo>
                    <a:pt x="865632" y="370332"/>
                  </a:lnTo>
                  <a:lnTo>
                    <a:pt x="893064" y="370332"/>
                  </a:lnTo>
                  <a:close/>
                </a:path>
                <a:path w="1617345" h="373380">
                  <a:moveTo>
                    <a:pt x="940295" y="141478"/>
                  </a:moveTo>
                  <a:lnTo>
                    <a:pt x="859523" y="141478"/>
                  </a:lnTo>
                  <a:lnTo>
                    <a:pt x="859523" y="163068"/>
                  </a:lnTo>
                  <a:lnTo>
                    <a:pt x="886955" y="163068"/>
                  </a:lnTo>
                  <a:lnTo>
                    <a:pt x="886955" y="231648"/>
                  </a:lnTo>
                  <a:lnTo>
                    <a:pt x="912863" y="231648"/>
                  </a:lnTo>
                  <a:lnTo>
                    <a:pt x="912863" y="163068"/>
                  </a:lnTo>
                  <a:lnTo>
                    <a:pt x="940295" y="163068"/>
                  </a:lnTo>
                  <a:lnTo>
                    <a:pt x="940295" y="141478"/>
                  </a:lnTo>
                  <a:close/>
                </a:path>
                <a:path w="1617345" h="373380">
                  <a:moveTo>
                    <a:pt x="955548" y="74676"/>
                  </a:moveTo>
                  <a:lnTo>
                    <a:pt x="935736" y="60960"/>
                  </a:lnTo>
                  <a:lnTo>
                    <a:pt x="929640" y="67056"/>
                  </a:lnTo>
                  <a:lnTo>
                    <a:pt x="920496" y="71628"/>
                  </a:lnTo>
                  <a:lnTo>
                    <a:pt x="908304" y="71628"/>
                  </a:lnTo>
                  <a:lnTo>
                    <a:pt x="903732" y="68580"/>
                  </a:lnTo>
                  <a:lnTo>
                    <a:pt x="899160" y="64008"/>
                  </a:lnTo>
                  <a:lnTo>
                    <a:pt x="893064" y="54864"/>
                  </a:lnTo>
                  <a:lnTo>
                    <a:pt x="893064" y="41148"/>
                  </a:lnTo>
                  <a:lnTo>
                    <a:pt x="896112" y="35052"/>
                  </a:lnTo>
                  <a:lnTo>
                    <a:pt x="899160" y="30480"/>
                  </a:lnTo>
                  <a:lnTo>
                    <a:pt x="903732" y="25908"/>
                  </a:lnTo>
                  <a:lnTo>
                    <a:pt x="908304" y="22860"/>
                  </a:lnTo>
                  <a:lnTo>
                    <a:pt x="923544" y="22860"/>
                  </a:lnTo>
                  <a:lnTo>
                    <a:pt x="929640" y="27432"/>
                  </a:lnTo>
                  <a:lnTo>
                    <a:pt x="935736" y="33528"/>
                  </a:lnTo>
                  <a:lnTo>
                    <a:pt x="954024" y="19812"/>
                  </a:lnTo>
                  <a:lnTo>
                    <a:pt x="946353" y="11582"/>
                  </a:lnTo>
                  <a:lnTo>
                    <a:pt x="937260" y="5334"/>
                  </a:lnTo>
                  <a:lnTo>
                    <a:pt x="927011" y="1384"/>
                  </a:lnTo>
                  <a:lnTo>
                    <a:pt x="915924" y="0"/>
                  </a:lnTo>
                  <a:lnTo>
                    <a:pt x="905941" y="863"/>
                  </a:lnTo>
                  <a:lnTo>
                    <a:pt x="870585" y="29337"/>
                  </a:lnTo>
                  <a:lnTo>
                    <a:pt x="867156" y="47244"/>
                  </a:lnTo>
                  <a:lnTo>
                    <a:pt x="868006" y="56984"/>
                  </a:lnTo>
                  <a:lnTo>
                    <a:pt x="895921" y="91059"/>
                  </a:lnTo>
                  <a:lnTo>
                    <a:pt x="914400" y="94488"/>
                  </a:lnTo>
                  <a:lnTo>
                    <a:pt x="923544" y="94488"/>
                  </a:lnTo>
                  <a:lnTo>
                    <a:pt x="931164" y="92964"/>
                  </a:lnTo>
                  <a:lnTo>
                    <a:pt x="938784" y="88392"/>
                  </a:lnTo>
                  <a:lnTo>
                    <a:pt x="944880" y="85344"/>
                  </a:lnTo>
                  <a:lnTo>
                    <a:pt x="955548" y="74676"/>
                  </a:lnTo>
                  <a:close/>
                </a:path>
                <a:path w="1617345" h="373380">
                  <a:moveTo>
                    <a:pt x="986028" y="280162"/>
                  </a:moveTo>
                  <a:lnTo>
                    <a:pt x="961644" y="280162"/>
                  </a:lnTo>
                  <a:lnTo>
                    <a:pt x="961644" y="315722"/>
                  </a:lnTo>
                  <a:lnTo>
                    <a:pt x="928116" y="315722"/>
                  </a:lnTo>
                  <a:lnTo>
                    <a:pt x="928116" y="280162"/>
                  </a:lnTo>
                  <a:lnTo>
                    <a:pt x="903732" y="280162"/>
                  </a:lnTo>
                  <a:lnTo>
                    <a:pt x="903732" y="315722"/>
                  </a:lnTo>
                  <a:lnTo>
                    <a:pt x="903732" y="337312"/>
                  </a:lnTo>
                  <a:lnTo>
                    <a:pt x="986028" y="337312"/>
                  </a:lnTo>
                  <a:lnTo>
                    <a:pt x="986028" y="315722"/>
                  </a:lnTo>
                  <a:lnTo>
                    <a:pt x="986028" y="280162"/>
                  </a:lnTo>
                  <a:close/>
                </a:path>
                <a:path w="1617345" h="373380">
                  <a:moveTo>
                    <a:pt x="1031748" y="201168"/>
                  </a:moveTo>
                  <a:lnTo>
                    <a:pt x="1030224" y="196596"/>
                  </a:lnTo>
                  <a:lnTo>
                    <a:pt x="1028700" y="195072"/>
                  </a:lnTo>
                  <a:lnTo>
                    <a:pt x="1027176" y="193548"/>
                  </a:lnTo>
                  <a:lnTo>
                    <a:pt x="1024128" y="188976"/>
                  </a:lnTo>
                  <a:lnTo>
                    <a:pt x="1019556" y="185928"/>
                  </a:lnTo>
                  <a:lnTo>
                    <a:pt x="1014984" y="184404"/>
                  </a:lnTo>
                  <a:lnTo>
                    <a:pt x="1024128" y="181356"/>
                  </a:lnTo>
                  <a:lnTo>
                    <a:pt x="1025956" y="178308"/>
                  </a:lnTo>
                  <a:lnTo>
                    <a:pt x="1028700" y="173736"/>
                  </a:lnTo>
                  <a:lnTo>
                    <a:pt x="1028700" y="161544"/>
                  </a:lnTo>
                  <a:lnTo>
                    <a:pt x="1028700" y="158496"/>
                  </a:lnTo>
                  <a:lnTo>
                    <a:pt x="1027176" y="153924"/>
                  </a:lnTo>
                  <a:lnTo>
                    <a:pt x="1022604" y="149352"/>
                  </a:lnTo>
                  <a:lnTo>
                    <a:pt x="1017714" y="146240"/>
                  </a:lnTo>
                  <a:lnTo>
                    <a:pt x="1012126" y="143827"/>
                  </a:lnTo>
                  <a:lnTo>
                    <a:pt x="1007364" y="142697"/>
                  </a:lnTo>
                  <a:lnTo>
                    <a:pt x="1007364" y="198120"/>
                  </a:lnTo>
                  <a:lnTo>
                    <a:pt x="1007364" y="208788"/>
                  </a:lnTo>
                  <a:lnTo>
                    <a:pt x="1002792" y="211836"/>
                  </a:lnTo>
                  <a:lnTo>
                    <a:pt x="975360" y="211836"/>
                  </a:lnTo>
                  <a:lnTo>
                    <a:pt x="975360" y="195072"/>
                  </a:lnTo>
                  <a:lnTo>
                    <a:pt x="1002792" y="195072"/>
                  </a:lnTo>
                  <a:lnTo>
                    <a:pt x="1007364" y="198120"/>
                  </a:lnTo>
                  <a:lnTo>
                    <a:pt x="1007364" y="142697"/>
                  </a:lnTo>
                  <a:lnTo>
                    <a:pt x="1005662" y="142290"/>
                  </a:lnTo>
                  <a:lnTo>
                    <a:pt x="1002792" y="142087"/>
                  </a:lnTo>
                  <a:lnTo>
                    <a:pt x="1002792" y="164592"/>
                  </a:lnTo>
                  <a:lnTo>
                    <a:pt x="1002792" y="175260"/>
                  </a:lnTo>
                  <a:lnTo>
                    <a:pt x="999744" y="178308"/>
                  </a:lnTo>
                  <a:lnTo>
                    <a:pt x="975360" y="178308"/>
                  </a:lnTo>
                  <a:lnTo>
                    <a:pt x="975360" y="161544"/>
                  </a:lnTo>
                  <a:lnTo>
                    <a:pt x="999744" y="161544"/>
                  </a:lnTo>
                  <a:lnTo>
                    <a:pt x="1002792" y="164592"/>
                  </a:lnTo>
                  <a:lnTo>
                    <a:pt x="1002792" y="142087"/>
                  </a:lnTo>
                  <a:lnTo>
                    <a:pt x="998220" y="141732"/>
                  </a:lnTo>
                  <a:lnTo>
                    <a:pt x="950976" y="141732"/>
                  </a:lnTo>
                  <a:lnTo>
                    <a:pt x="950976" y="231648"/>
                  </a:lnTo>
                  <a:lnTo>
                    <a:pt x="1008888" y="231648"/>
                  </a:lnTo>
                  <a:lnTo>
                    <a:pt x="1016508" y="230124"/>
                  </a:lnTo>
                  <a:lnTo>
                    <a:pt x="1028700" y="220980"/>
                  </a:lnTo>
                  <a:lnTo>
                    <a:pt x="1031748" y="214884"/>
                  </a:lnTo>
                  <a:lnTo>
                    <a:pt x="1031748" y="211836"/>
                  </a:lnTo>
                  <a:lnTo>
                    <a:pt x="1031748" y="201168"/>
                  </a:lnTo>
                  <a:close/>
                </a:path>
                <a:path w="1617345" h="373380">
                  <a:moveTo>
                    <a:pt x="1042416" y="2794"/>
                  </a:moveTo>
                  <a:lnTo>
                    <a:pt x="963168" y="2794"/>
                  </a:lnTo>
                  <a:lnTo>
                    <a:pt x="963168" y="24384"/>
                  </a:lnTo>
                  <a:lnTo>
                    <a:pt x="990600" y="24384"/>
                  </a:lnTo>
                  <a:lnTo>
                    <a:pt x="990600" y="92964"/>
                  </a:lnTo>
                  <a:lnTo>
                    <a:pt x="1014984" y="92964"/>
                  </a:lnTo>
                  <a:lnTo>
                    <a:pt x="1014984" y="24384"/>
                  </a:lnTo>
                  <a:lnTo>
                    <a:pt x="1042416" y="24384"/>
                  </a:lnTo>
                  <a:lnTo>
                    <a:pt x="1042416" y="2794"/>
                  </a:lnTo>
                  <a:close/>
                </a:path>
                <a:path w="1617345" h="373380">
                  <a:moveTo>
                    <a:pt x="1120127" y="210058"/>
                  </a:moveTo>
                  <a:lnTo>
                    <a:pt x="1071359" y="210058"/>
                  </a:lnTo>
                  <a:lnTo>
                    <a:pt x="1071359" y="196088"/>
                  </a:lnTo>
                  <a:lnTo>
                    <a:pt x="1115555" y="196088"/>
                  </a:lnTo>
                  <a:lnTo>
                    <a:pt x="1115555" y="177038"/>
                  </a:lnTo>
                  <a:lnTo>
                    <a:pt x="1071359" y="177038"/>
                  </a:lnTo>
                  <a:lnTo>
                    <a:pt x="1071359" y="163068"/>
                  </a:lnTo>
                  <a:lnTo>
                    <a:pt x="1118603" y="163068"/>
                  </a:lnTo>
                  <a:lnTo>
                    <a:pt x="1118603" y="141478"/>
                  </a:lnTo>
                  <a:lnTo>
                    <a:pt x="1046975" y="141478"/>
                  </a:lnTo>
                  <a:lnTo>
                    <a:pt x="1046975" y="163068"/>
                  </a:lnTo>
                  <a:lnTo>
                    <a:pt x="1046975" y="177038"/>
                  </a:lnTo>
                  <a:lnTo>
                    <a:pt x="1046975" y="196088"/>
                  </a:lnTo>
                  <a:lnTo>
                    <a:pt x="1046975" y="210058"/>
                  </a:lnTo>
                  <a:lnTo>
                    <a:pt x="1046975" y="231648"/>
                  </a:lnTo>
                  <a:lnTo>
                    <a:pt x="1120127" y="231648"/>
                  </a:lnTo>
                  <a:lnTo>
                    <a:pt x="1120127" y="210058"/>
                  </a:lnTo>
                  <a:close/>
                </a:path>
                <a:path w="1617345" h="373380">
                  <a:moveTo>
                    <a:pt x="1138428" y="3048"/>
                  </a:moveTo>
                  <a:lnTo>
                    <a:pt x="1114044" y="3048"/>
                  </a:lnTo>
                  <a:lnTo>
                    <a:pt x="1078992" y="53340"/>
                  </a:lnTo>
                  <a:lnTo>
                    <a:pt x="1078992" y="3048"/>
                  </a:lnTo>
                  <a:lnTo>
                    <a:pt x="1054608" y="3048"/>
                  </a:lnTo>
                  <a:lnTo>
                    <a:pt x="1054608" y="92964"/>
                  </a:lnTo>
                  <a:lnTo>
                    <a:pt x="1077468" y="92964"/>
                  </a:lnTo>
                  <a:lnTo>
                    <a:pt x="1112520" y="41148"/>
                  </a:lnTo>
                  <a:lnTo>
                    <a:pt x="1112520" y="92964"/>
                  </a:lnTo>
                  <a:lnTo>
                    <a:pt x="1138428" y="92964"/>
                  </a:lnTo>
                  <a:lnTo>
                    <a:pt x="1138428" y="3048"/>
                  </a:lnTo>
                  <a:close/>
                </a:path>
                <a:path w="1617345" h="373380">
                  <a:moveTo>
                    <a:pt x="1219187" y="141478"/>
                  </a:moveTo>
                  <a:lnTo>
                    <a:pt x="1193279" y="141478"/>
                  </a:lnTo>
                  <a:lnTo>
                    <a:pt x="1193279" y="175768"/>
                  </a:lnTo>
                  <a:lnTo>
                    <a:pt x="1161275" y="175768"/>
                  </a:lnTo>
                  <a:lnTo>
                    <a:pt x="1161275" y="141478"/>
                  </a:lnTo>
                  <a:lnTo>
                    <a:pt x="1135367" y="141478"/>
                  </a:lnTo>
                  <a:lnTo>
                    <a:pt x="1135367" y="175768"/>
                  </a:lnTo>
                  <a:lnTo>
                    <a:pt x="1135367" y="198628"/>
                  </a:lnTo>
                  <a:lnTo>
                    <a:pt x="1135367" y="231648"/>
                  </a:lnTo>
                  <a:lnTo>
                    <a:pt x="1161275" y="231648"/>
                  </a:lnTo>
                  <a:lnTo>
                    <a:pt x="1161275" y="198628"/>
                  </a:lnTo>
                  <a:lnTo>
                    <a:pt x="1193279" y="198628"/>
                  </a:lnTo>
                  <a:lnTo>
                    <a:pt x="1193279" y="231648"/>
                  </a:lnTo>
                  <a:lnTo>
                    <a:pt x="1219187" y="231648"/>
                  </a:lnTo>
                  <a:lnTo>
                    <a:pt x="1219187" y="198628"/>
                  </a:lnTo>
                  <a:lnTo>
                    <a:pt x="1219187" y="175768"/>
                  </a:lnTo>
                  <a:lnTo>
                    <a:pt x="1219187" y="141478"/>
                  </a:lnTo>
                  <a:close/>
                </a:path>
                <a:path w="1617345" h="373380">
                  <a:moveTo>
                    <a:pt x="1228331" y="2794"/>
                  </a:moveTo>
                  <a:lnTo>
                    <a:pt x="1149083" y="2794"/>
                  </a:lnTo>
                  <a:lnTo>
                    <a:pt x="1149083" y="24384"/>
                  </a:lnTo>
                  <a:lnTo>
                    <a:pt x="1176515" y="24384"/>
                  </a:lnTo>
                  <a:lnTo>
                    <a:pt x="1176515" y="92964"/>
                  </a:lnTo>
                  <a:lnTo>
                    <a:pt x="1202423" y="92964"/>
                  </a:lnTo>
                  <a:lnTo>
                    <a:pt x="1202423" y="24384"/>
                  </a:lnTo>
                  <a:lnTo>
                    <a:pt x="1228331" y="24384"/>
                  </a:lnTo>
                  <a:lnTo>
                    <a:pt x="1228331" y="2794"/>
                  </a:lnTo>
                  <a:close/>
                </a:path>
                <a:path w="1617345" h="373380">
                  <a:moveTo>
                    <a:pt x="1319771" y="141478"/>
                  </a:moveTo>
                  <a:lnTo>
                    <a:pt x="1295387" y="141478"/>
                  </a:lnTo>
                  <a:lnTo>
                    <a:pt x="1295387" y="175768"/>
                  </a:lnTo>
                  <a:lnTo>
                    <a:pt x="1261859" y="175768"/>
                  </a:lnTo>
                  <a:lnTo>
                    <a:pt x="1261859" y="141478"/>
                  </a:lnTo>
                  <a:lnTo>
                    <a:pt x="1237475" y="141478"/>
                  </a:lnTo>
                  <a:lnTo>
                    <a:pt x="1237475" y="175768"/>
                  </a:lnTo>
                  <a:lnTo>
                    <a:pt x="1237475" y="198628"/>
                  </a:lnTo>
                  <a:lnTo>
                    <a:pt x="1237475" y="231648"/>
                  </a:lnTo>
                  <a:lnTo>
                    <a:pt x="1261859" y="231648"/>
                  </a:lnTo>
                  <a:lnTo>
                    <a:pt x="1261859" y="198628"/>
                  </a:lnTo>
                  <a:lnTo>
                    <a:pt x="1295387" y="198628"/>
                  </a:lnTo>
                  <a:lnTo>
                    <a:pt x="1295387" y="231648"/>
                  </a:lnTo>
                  <a:lnTo>
                    <a:pt x="1319771" y="231648"/>
                  </a:lnTo>
                  <a:lnTo>
                    <a:pt x="1319771" y="198628"/>
                  </a:lnTo>
                  <a:lnTo>
                    <a:pt x="1319771" y="175768"/>
                  </a:lnTo>
                  <a:lnTo>
                    <a:pt x="1319771" y="141478"/>
                  </a:lnTo>
                  <a:close/>
                </a:path>
                <a:path w="1617345" h="373380">
                  <a:moveTo>
                    <a:pt x="1331963" y="3048"/>
                  </a:moveTo>
                  <a:lnTo>
                    <a:pt x="1304531" y="3048"/>
                  </a:lnTo>
                  <a:lnTo>
                    <a:pt x="1284719" y="44196"/>
                  </a:lnTo>
                  <a:lnTo>
                    <a:pt x="1264907" y="3048"/>
                  </a:lnTo>
                  <a:lnTo>
                    <a:pt x="1237475" y="3048"/>
                  </a:lnTo>
                  <a:lnTo>
                    <a:pt x="1272527" y="68580"/>
                  </a:lnTo>
                  <a:lnTo>
                    <a:pt x="1267955" y="73152"/>
                  </a:lnTo>
                  <a:lnTo>
                    <a:pt x="1260335" y="73152"/>
                  </a:lnTo>
                  <a:lnTo>
                    <a:pt x="1254239" y="70104"/>
                  </a:lnTo>
                  <a:lnTo>
                    <a:pt x="1243571" y="88392"/>
                  </a:lnTo>
                  <a:lnTo>
                    <a:pt x="1258811" y="94488"/>
                  </a:lnTo>
                  <a:lnTo>
                    <a:pt x="1266431" y="94488"/>
                  </a:lnTo>
                  <a:lnTo>
                    <a:pt x="1272527" y="94488"/>
                  </a:lnTo>
                  <a:lnTo>
                    <a:pt x="1278623" y="91440"/>
                  </a:lnTo>
                  <a:lnTo>
                    <a:pt x="1287767" y="85344"/>
                  </a:lnTo>
                  <a:lnTo>
                    <a:pt x="1292339" y="79248"/>
                  </a:lnTo>
                  <a:lnTo>
                    <a:pt x="1296911" y="71628"/>
                  </a:lnTo>
                  <a:lnTo>
                    <a:pt x="1331963" y="3048"/>
                  </a:lnTo>
                  <a:close/>
                </a:path>
                <a:path w="1617345" h="373380">
                  <a:moveTo>
                    <a:pt x="1420355" y="2794"/>
                  </a:moveTo>
                  <a:lnTo>
                    <a:pt x="1339583" y="2794"/>
                  </a:lnTo>
                  <a:lnTo>
                    <a:pt x="1339583" y="24384"/>
                  </a:lnTo>
                  <a:lnTo>
                    <a:pt x="1367015" y="24384"/>
                  </a:lnTo>
                  <a:lnTo>
                    <a:pt x="1367015" y="92964"/>
                  </a:lnTo>
                  <a:lnTo>
                    <a:pt x="1392923" y="92964"/>
                  </a:lnTo>
                  <a:lnTo>
                    <a:pt x="1392923" y="24384"/>
                  </a:lnTo>
                  <a:lnTo>
                    <a:pt x="1420355" y="24384"/>
                  </a:lnTo>
                  <a:lnTo>
                    <a:pt x="1420355" y="2794"/>
                  </a:lnTo>
                  <a:close/>
                </a:path>
                <a:path w="1617345" h="373380">
                  <a:moveTo>
                    <a:pt x="1432547" y="187452"/>
                  </a:moveTo>
                  <a:lnTo>
                    <a:pt x="1410792" y="147929"/>
                  </a:lnTo>
                  <a:lnTo>
                    <a:pt x="1406639" y="145796"/>
                  </a:lnTo>
                  <a:lnTo>
                    <a:pt x="1406639" y="179832"/>
                  </a:lnTo>
                  <a:lnTo>
                    <a:pt x="1406639" y="193548"/>
                  </a:lnTo>
                  <a:lnTo>
                    <a:pt x="1403591" y="199644"/>
                  </a:lnTo>
                  <a:lnTo>
                    <a:pt x="1400543" y="204216"/>
                  </a:lnTo>
                  <a:lnTo>
                    <a:pt x="1395971" y="208788"/>
                  </a:lnTo>
                  <a:lnTo>
                    <a:pt x="1389875" y="211836"/>
                  </a:lnTo>
                  <a:lnTo>
                    <a:pt x="1376159" y="211836"/>
                  </a:lnTo>
                  <a:lnTo>
                    <a:pt x="1371587" y="208788"/>
                  </a:lnTo>
                  <a:lnTo>
                    <a:pt x="1362443" y="199644"/>
                  </a:lnTo>
                  <a:lnTo>
                    <a:pt x="1359395" y="193548"/>
                  </a:lnTo>
                  <a:lnTo>
                    <a:pt x="1359395" y="179832"/>
                  </a:lnTo>
                  <a:lnTo>
                    <a:pt x="1362443" y="173736"/>
                  </a:lnTo>
                  <a:lnTo>
                    <a:pt x="1367015" y="169164"/>
                  </a:lnTo>
                  <a:lnTo>
                    <a:pt x="1370063" y="164592"/>
                  </a:lnTo>
                  <a:lnTo>
                    <a:pt x="1376159" y="163068"/>
                  </a:lnTo>
                  <a:lnTo>
                    <a:pt x="1389875" y="163068"/>
                  </a:lnTo>
                  <a:lnTo>
                    <a:pt x="1395971" y="164592"/>
                  </a:lnTo>
                  <a:lnTo>
                    <a:pt x="1400543" y="169164"/>
                  </a:lnTo>
                  <a:lnTo>
                    <a:pt x="1403591" y="173736"/>
                  </a:lnTo>
                  <a:lnTo>
                    <a:pt x="1406639" y="179832"/>
                  </a:lnTo>
                  <a:lnTo>
                    <a:pt x="1406639" y="145796"/>
                  </a:lnTo>
                  <a:lnTo>
                    <a:pt x="1402448" y="143637"/>
                  </a:lnTo>
                  <a:lnTo>
                    <a:pt x="1393545" y="141071"/>
                  </a:lnTo>
                  <a:lnTo>
                    <a:pt x="1383779" y="140208"/>
                  </a:lnTo>
                  <a:lnTo>
                    <a:pt x="1373809" y="141071"/>
                  </a:lnTo>
                  <a:lnTo>
                    <a:pt x="1338440" y="168973"/>
                  </a:lnTo>
                  <a:lnTo>
                    <a:pt x="1335011" y="187452"/>
                  </a:lnTo>
                  <a:lnTo>
                    <a:pt x="1335874" y="196316"/>
                  </a:lnTo>
                  <a:lnTo>
                    <a:pt x="1363967" y="229743"/>
                  </a:lnTo>
                  <a:lnTo>
                    <a:pt x="1383779" y="233172"/>
                  </a:lnTo>
                  <a:lnTo>
                    <a:pt x="1393520" y="232321"/>
                  </a:lnTo>
                  <a:lnTo>
                    <a:pt x="1424482" y="211836"/>
                  </a:lnTo>
                  <a:lnTo>
                    <a:pt x="1428927" y="204597"/>
                  </a:lnTo>
                  <a:lnTo>
                    <a:pt x="1431671" y="196316"/>
                  </a:lnTo>
                  <a:lnTo>
                    <a:pt x="1432547" y="187452"/>
                  </a:lnTo>
                  <a:close/>
                </a:path>
                <a:path w="1617345" h="373380">
                  <a:moveTo>
                    <a:pt x="1511808" y="141732"/>
                  </a:moveTo>
                  <a:lnTo>
                    <a:pt x="1446276" y="141732"/>
                  </a:lnTo>
                  <a:lnTo>
                    <a:pt x="1446276" y="163322"/>
                  </a:lnTo>
                  <a:lnTo>
                    <a:pt x="1446276" y="231902"/>
                  </a:lnTo>
                  <a:lnTo>
                    <a:pt x="1470647" y="231902"/>
                  </a:lnTo>
                  <a:lnTo>
                    <a:pt x="1470647" y="163322"/>
                  </a:lnTo>
                  <a:lnTo>
                    <a:pt x="1511808" y="163322"/>
                  </a:lnTo>
                  <a:lnTo>
                    <a:pt x="1511808" y="141732"/>
                  </a:lnTo>
                  <a:close/>
                </a:path>
                <a:path w="1617345" h="373380">
                  <a:moveTo>
                    <a:pt x="1616964" y="187452"/>
                  </a:moveTo>
                  <a:lnTo>
                    <a:pt x="1595196" y="147929"/>
                  </a:lnTo>
                  <a:lnTo>
                    <a:pt x="1591056" y="145808"/>
                  </a:lnTo>
                  <a:lnTo>
                    <a:pt x="1591056" y="179832"/>
                  </a:lnTo>
                  <a:lnTo>
                    <a:pt x="1591056" y="193548"/>
                  </a:lnTo>
                  <a:lnTo>
                    <a:pt x="1588008" y="199644"/>
                  </a:lnTo>
                  <a:lnTo>
                    <a:pt x="1584960" y="204216"/>
                  </a:lnTo>
                  <a:lnTo>
                    <a:pt x="1580388" y="208788"/>
                  </a:lnTo>
                  <a:lnTo>
                    <a:pt x="1574292" y="211836"/>
                  </a:lnTo>
                  <a:lnTo>
                    <a:pt x="1560576" y="211836"/>
                  </a:lnTo>
                  <a:lnTo>
                    <a:pt x="1556004" y="208788"/>
                  </a:lnTo>
                  <a:lnTo>
                    <a:pt x="1546860" y="199644"/>
                  </a:lnTo>
                  <a:lnTo>
                    <a:pt x="1543812" y="193548"/>
                  </a:lnTo>
                  <a:lnTo>
                    <a:pt x="1543812" y="179832"/>
                  </a:lnTo>
                  <a:lnTo>
                    <a:pt x="1546860" y="173736"/>
                  </a:lnTo>
                  <a:lnTo>
                    <a:pt x="1551432" y="169164"/>
                  </a:lnTo>
                  <a:lnTo>
                    <a:pt x="1554480" y="164592"/>
                  </a:lnTo>
                  <a:lnTo>
                    <a:pt x="1560576" y="163068"/>
                  </a:lnTo>
                  <a:lnTo>
                    <a:pt x="1574292" y="163068"/>
                  </a:lnTo>
                  <a:lnTo>
                    <a:pt x="1580388" y="164592"/>
                  </a:lnTo>
                  <a:lnTo>
                    <a:pt x="1583436" y="169164"/>
                  </a:lnTo>
                  <a:lnTo>
                    <a:pt x="1588008" y="173736"/>
                  </a:lnTo>
                  <a:lnTo>
                    <a:pt x="1568196" y="140208"/>
                  </a:lnTo>
                  <a:lnTo>
                    <a:pt x="1558213" y="141071"/>
                  </a:lnTo>
                  <a:lnTo>
                    <a:pt x="1522095" y="168973"/>
                  </a:lnTo>
                  <a:lnTo>
                    <a:pt x="1517904" y="187452"/>
                  </a:lnTo>
                  <a:lnTo>
                    <a:pt x="1518996" y="196316"/>
                  </a:lnTo>
                  <a:lnTo>
                    <a:pt x="1548193" y="229743"/>
                  </a:lnTo>
                  <a:lnTo>
                    <a:pt x="1566672" y="233172"/>
                  </a:lnTo>
                  <a:lnTo>
                    <a:pt x="1577289" y="232321"/>
                  </a:lnTo>
                  <a:lnTo>
                    <a:pt x="1608886" y="211836"/>
                  </a:lnTo>
                  <a:lnTo>
                    <a:pt x="1613344" y="204597"/>
                  </a:lnTo>
                  <a:lnTo>
                    <a:pt x="1616075" y="196316"/>
                  </a:lnTo>
                  <a:lnTo>
                    <a:pt x="1616964" y="1874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4296156" y="1083563"/>
              <a:ext cx="280670" cy="90170"/>
            </a:xfrm>
            <a:custGeom>
              <a:avLst/>
              <a:gdLst/>
              <a:ahLst/>
              <a:cxnLst/>
              <a:rect l="l" t="t" r="r" b="b"/>
              <a:pathLst>
                <a:path w="280670" h="90169">
                  <a:moveTo>
                    <a:pt x="82296" y="35306"/>
                  </a:moveTo>
                  <a:lnTo>
                    <a:pt x="0" y="35306"/>
                  </a:lnTo>
                  <a:lnTo>
                    <a:pt x="0" y="56896"/>
                  </a:lnTo>
                  <a:lnTo>
                    <a:pt x="0" y="89916"/>
                  </a:lnTo>
                  <a:lnTo>
                    <a:pt x="24384" y="89916"/>
                  </a:lnTo>
                  <a:lnTo>
                    <a:pt x="24384" y="56896"/>
                  </a:lnTo>
                  <a:lnTo>
                    <a:pt x="57912" y="56896"/>
                  </a:lnTo>
                  <a:lnTo>
                    <a:pt x="57912" y="89916"/>
                  </a:lnTo>
                  <a:lnTo>
                    <a:pt x="82296" y="89916"/>
                  </a:lnTo>
                  <a:lnTo>
                    <a:pt x="82296" y="56896"/>
                  </a:lnTo>
                  <a:lnTo>
                    <a:pt x="82296" y="35306"/>
                  </a:lnTo>
                  <a:close/>
                </a:path>
                <a:path w="280670" h="90169">
                  <a:moveTo>
                    <a:pt x="184404" y="0"/>
                  </a:moveTo>
                  <a:lnTo>
                    <a:pt x="161544" y="0"/>
                  </a:lnTo>
                  <a:lnTo>
                    <a:pt x="126492" y="51816"/>
                  </a:lnTo>
                  <a:lnTo>
                    <a:pt x="126492" y="0"/>
                  </a:lnTo>
                  <a:lnTo>
                    <a:pt x="100584" y="0"/>
                  </a:lnTo>
                  <a:lnTo>
                    <a:pt x="100584" y="89916"/>
                  </a:lnTo>
                  <a:lnTo>
                    <a:pt x="124968" y="89916"/>
                  </a:lnTo>
                  <a:lnTo>
                    <a:pt x="160020" y="39624"/>
                  </a:lnTo>
                  <a:lnTo>
                    <a:pt x="160020" y="89916"/>
                  </a:lnTo>
                  <a:lnTo>
                    <a:pt x="184404" y="89916"/>
                  </a:lnTo>
                  <a:lnTo>
                    <a:pt x="184404" y="0"/>
                  </a:lnTo>
                  <a:close/>
                </a:path>
                <a:path w="280670" h="90169">
                  <a:moveTo>
                    <a:pt x="280403" y="0"/>
                  </a:moveTo>
                  <a:lnTo>
                    <a:pt x="256019" y="0"/>
                  </a:lnTo>
                  <a:lnTo>
                    <a:pt x="256019" y="21336"/>
                  </a:lnTo>
                  <a:lnTo>
                    <a:pt x="256019" y="44196"/>
                  </a:lnTo>
                  <a:lnTo>
                    <a:pt x="234683" y="44196"/>
                  </a:lnTo>
                  <a:lnTo>
                    <a:pt x="228587" y="41148"/>
                  </a:lnTo>
                  <a:lnTo>
                    <a:pt x="227063" y="39624"/>
                  </a:lnTo>
                  <a:lnTo>
                    <a:pt x="225539" y="36576"/>
                  </a:lnTo>
                  <a:lnTo>
                    <a:pt x="225539" y="28956"/>
                  </a:lnTo>
                  <a:lnTo>
                    <a:pt x="227063" y="27432"/>
                  </a:lnTo>
                  <a:lnTo>
                    <a:pt x="228587" y="24384"/>
                  </a:lnTo>
                  <a:lnTo>
                    <a:pt x="234683" y="21336"/>
                  </a:lnTo>
                  <a:lnTo>
                    <a:pt x="256019" y="21336"/>
                  </a:lnTo>
                  <a:lnTo>
                    <a:pt x="256019" y="0"/>
                  </a:lnTo>
                  <a:lnTo>
                    <a:pt x="237731" y="0"/>
                  </a:lnTo>
                  <a:lnTo>
                    <a:pt x="230022" y="571"/>
                  </a:lnTo>
                  <a:lnTo>
                    <a:pt x="199631" y="21336"/>
                  </a:lnTo>
                  <a:lnTo>
                    <a:pt x="199631" y="32004"/>
                  </a:lnTo>
                  <a:lnTo>
                    <a:pt x="200799" y="40576"/>
                  </a:lnTo>
                  <a:lnTo>
                    <a:pt x="204393" y="48006"/>
                  </a:lnTo>
                  <a:lnTo>
                    <a:pt x="210566" y="54292"/>
                  </a:lnTo>
                  <a:lnTo>
                    <a:pt x="219443" y="59436"/>
                  </a:lnTo>
                  <a:lnTo>
                    <a:pt x="196583" y="89916"/>
                  </a:lnTo>
                  <a:lnTo>
                    <a:pt x="225539" y="89916"/>
                  </a:lnTo>
                  <a:lnTo>
                    <a:pt x="243827" y="64008"/>
                  </a:lnTo>
                  <a:lnTo>
                    <a:pt x="256019" y="64008"/>
                  </a:lnTo>
                  <a:lnTo>
                    <a:pt x="256019" y="89916"/>
                  </a:lnTo>
                  <a:lnTo>
                    <a:pt x="280403" y="89916"/>
                  </a:lnTo>
                  <a:lnTo>
                    <a:pt x="280403" y="64008"/>
                  </a:lnTo>
                  <a:lnTo>
                    <a:pt x="280403" y="44196"/>
                  </a:lnTo>
                  <a:lnTo>
                    <a:pt x="280403" y="21336"/>
                  </a:lnTo>
                  <a:lnTo>
                    <a:pt x="2804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6008" y="1080516"/>
              <a:ext cx="202692" cy="97536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1318247" y="1830323"/>
              <a:ext cx="7335520" cy="273050"/>
            </a:xfrm>
            <a:custGeom>
              <a:avLst/>
              <a:gdLst/>
              <a:ahLst/>
              <a:cxnLst/>
              <a:rect l="l" t="t" r="r" b="b"/>
              <a:pathLst>
                <a:path w="7335520" h="273050">
                  <a:moveTo>
                    <a:pt x="220980" y="4064"/>
                  </a:moveTo>
                  <a:lnTo>
                    <a:pt x="0" y="4064"/>
                  </a:lnTo>
                  <a:lnTo>
                    <a:pt x="0" y="56134"/>
                  </a:lnTo>
                  <a:lnTo>
                    <a:pt x="0" y="268224"/>
                  </a:lnTo>
                  <a:lnTo>
                    <a:pt x="57912" y="268224"/>
                  </a:lnTo>
                  <a:lnTo>
                    <a:pt x="57912" y="56134"/>
                  </a:lnTo>
                  <a:lnTo>
                    <a:pt x="163068" y="56134"/>
                  </a:lnTo>
                  <a:lnTo>
                    <a:pt x="163068" y="268224"/>
                  </a:lnTo>
                  <a:lnTo>
                    <a:pt x="220980" y="268224"/>
                  </a:lnTo>
                  <a:lnTo>
                    <a:pt x="220980" y="56134"/>
                  </a:lnTo>
                  <a:lnTo>
                    <a:pt x="220980" y="4064"/>
                  </a:lnTo>
                  <a:close/>
                </a:path>
                <a:path w="7335520" h="273050">
                  <a:moveTo>
                    <a:pt x="492252" y="96012"/>
                  </a:moveTo>
                  <a:lnTo>
                    <a:pt x="484073" y="56388"/>
                  </a:lnTo>
                  <a:lnTo>
                    <a:pt x="451472" y="19367"/>
                  </a:lnTo>
                  <a:lnTo>
                    <a:pt x="434340" y="11341"/>
                  </a:lnTo>
                  <a:lnTo>
                    <a:pt x="434340" y="97536"/>
                  </a:lnTo>
                  <a:lnTo>
                    <a:pt x="433514" y="106133"/>
                  </a:lnTo>
                  <a:lnTo>
                    <a:pt x="407098" y="134683"/>
                  </a:lnTo>
                  <a:lnTo>
                    <a:pt x="388620" y="137160"/>
                  </a:lnTo>
                  <a:lnTo>
                    <a:pt x="342900" y="137160"/>
                  </a:lnTo>
                  <a:lnTo>
                    <a:pt x="342900" y="56388"/>
                  </a:lnTo>
                  <a:lnTo>
                    <a:pt x="387096" y="56388"/>
                  </a:lnTo>
                  <a:lnTo>
                    <a:pt x="427278" y="73113"/>
                  </a:lnTo>
                  <a:lnTo>
                    <a:pt x="434340" y="97536"/>
                  </a:lnTo>
                  <a:lnTo>
                    <a:pt x="434340" y="11341"/>
                  </a:lnTo>
                  <a:lnTo>
                    <a:pt x="434149" y="11239"/>
                  </a:lnTo>
                  <a:lnTo>
                    <a:pt x="414274" y="6273"/>
                  </a:lnTo>
                  <a:lnTo>
                    <a:pt x="391668" y="4572"/>
                  </a:lnTo>
                  <a:lnTo>
                    <a:pt x="283464" y="4572"/>
                  </a:lnTo>
                  <a:lnTo>
                    <a:pt x="283464" y="268224"/>
                  </a:lnTo>
                  <a:lnTo>
                    <a:pt x="342900" y="268224"/>
                  </a:lnTo>
                  <a:lnTo>
                    <a:pt x="342900" y="188976"/>
                  </a:lnTo>
                  <a:lnTo>
                    <a:pt x="385572" y="188976"/>
                  </a:lnTo>
                  <a:lnTo>
                    <a:pt x="428434" y="183070"/>
                  </a:lnTo>
                  <a:lnTo>
                    <a:pt x="463296" y="164592"/>
                  </a:lnTo>
                  <a:lnTo>
                    <a:pt x="490524" y="117449"/>
                  </a:lnTo>
                  <a:lnTo>
                    <a:pt x="492252" y="96012"/>
                  </a:lnTo>
                  <a:close/>
                </a:path>
                <a:path w="7335520" h="273050">
                  <a:moveTo>
                    <a:pt x="807720" y="137160"/>
                  </a:moveTo>
                  <a:lnTo>
                    <a:pt x="797623" y="83820"/>
                  </a:lnTo>
                  <a:lnTo>
                    <a:pt x="768096" y="39624"/>
                  </a:lnTo>
                  <a:lnTo>
                    <a:pt x="746760" y="22263"/>
                  </a:lnTo>
                  <a:lnTo>
                    <a:pt x="746760" y="137160"/>
                  </a:lnTo>
                  <a:lnTo>
                    <a:pt x="745363" y="153720"/>
                  </a:lnTo>
                  <a:lnTo>
                    <a:pt x="725424" y="195072"/>
                  </a:lnTo>
                  <a:lnTo>
                    <a:pt x="684707" y="218008"/>
                  </a:lnTo>
                  <a:lnTo>
                    <a:pt x="667512" y="219456"/>
                  </a:lnTo>
                  <a:lnTo>
                    <a:pt x="651205" y="218008"/>
                  </a:lnTo>
                  <a:lnTo>
                    <a:pt x="611124" y="195072"/>
                  </a:lnTo>
                  <a:lnTo>
                    <a:pt x="589699" y="153720"/>
                  </a:lnTo>
                  <a:lnTo>
                    <a:pt x="588264" y="137160"/>
                  </a:lnTo>
                  <a:lnTo>
                    <a:pt x="589699" y="119735"/>
                  </a:lnTo>
                  <a:lnTo>
                    <a:pt x="611124" y="77724"/>
                  </a:lnTo>
                  <a:lnTo>
                    <a:pt x="650989" y="54800"/>
                  </a:lnTo>
                  <a:lnTo>
                    <a:pt x="667512" y="53340"/>
                  </a:lnTo>
                  <a:lnTo>
                    <a:pt x="684072" y="54800"/>
                  </a:lnTo>
                  <a:lnTo>
                    <a:pt x="725424" y="77724"/>
                  </a:lnTo>
                  <a:lnTo>
                    <a:pt x="745363" y="119951"/>
                  </a:lnTo>
                  <a:lnTo>
                    <a:pt x="746760" y="137160"/>
                  </a:lnTo>
                  <a:lnTo>
                    <a:pt x="746760" y="22263"/>
                  </a:lnTo>
                  <a:lnTo>
                    <a:pt x="723519" y="10096"/>
                  </a:lnTo>
                  <a:lnTo>
                    <a:pt x="696950" y="2552"/>
                  </a:lnTo>
                  <a:lnTo>
                    <a:pt x="667512" y="0"/>
                  </a:lnTo>
                  <a:lnTo>
                    <a:pt x="638962" y="2552"/>
                  </a:lnTo>
                  <a:lnTo>
                    <a:pt x="589292" y="22504"/>
                  </a:lnTo>
                  <a:lnTo>
                    <a:pt x="550456" y="61087"/>
                  </a:lnTo>
                  <a:lnTo>
                    <a:pt x="529882" y="109715"/>
                  </a:lnTo>
                  <a:lnTo>
                    <a:pt x="527304" y="137160"/>
                  </a:lnTo>
                  <a:lnTo>
                    <a:pt x="529856" y="164592"/>
                  </a:lnTo>
                  <a:lnTo>
                    <a:pt x="549808" y="212598"/>
                  </a:lnTo>
                  <a:lnTo>
                    <a:pt x="588645" y="250304"/>
                  </a:lnTo>
                  <a:lnTo>
                    <a:pt x="638937" y="270256"/>
                  </a:lnTo>
                  <a:lnTo>
                    <a:pt x="667512" y="272796"/>
                  </a:lnTo>
                  <a:lnTo>
                    <a:pt x="696087" y="270256"/>
                  </a:lnTo>
                  <a:lnTo>
                    <a:pt x="722376" y="262699"/>
                  </a:lnTo>
                  <a:lnTo>
                    <a:pt x="746379" y="250304"/>
                  </a:lnTo>
                  <a:lnTo>
                    <a:pt x="768096" y="233172"/>
                  </a:lnTo>
                  <a:lnTo>
                    <a:pt x="779399" y="219456"/>
                  </a:lnTo>
                  <a:lnTo>
                    <a:pt x="785228" y="212394"/>
                  </a:lnTo>
                  <a:lnTo>
                    <a:pt x="797623" y="189166"/>
                  </a:lnTo>
                  <a:lnTo>
                    <a:pt x="805180" y="163957"/>
                  </a:lnTo>
                  <a:lnTo>
                    <a:pt x="807720" y="137160"/>
                  </a:lnTo>
                  <a:close/>
                </a:path>
                <a:path w="7335520" h="273050">
                  <a:moveTo>
                    <a:pt x="1057668" y="216154"/>
                  </a:moveTo>
                  <a:lnTo>
                    <a:pt x="914412" y="216154"/>
                  </a:lnTo>
                  <a:lnTo>
                    <a:pt x="914412" y="161544"/>
                  </a:lnTo>
                  <a:lnTo>
                    <a:pt x="1039380" y="161544"/>
                  </a:lnTo>
                  <a:lnTo>
                    <a:pt x="1039380" y="109474"/>
                  </a:lnTo>
                  <a:lnTo>
                    <a:pt x="914412" y="109474"/>
                  </a:lnTo>
                  <a:lnTo>
                    <a:pt x="914412" y="56134"/>
                  </a:lnTo>
                  <a:lnTo>
                    <a:pt x="1056144" y="56134"/>
                  </a:lnTo>
                  <a:lnTo>
                    <a:pt x="1056144" y="4064"/>
                  </a:lnTo>
                  <a:lnTo>
                    <a:pt x="858024" y="4064"/>
                  </a:lnTo>
                  <a:lnTo>
                    <a:pt x="858024" y="56134"/>
                  </a:lnTo>
                  <a:lnTo>
                    <a:pt x="858024" y="109474"/>
                  </a:lnTo>
                  <a:lnTo>
                    <a:pt x="858024" y="161544"/>
                  </a:lnTo>
                  <a:lnTo>
                    <a:pt x="858024" y="216154"/>
                  </a:lnTo>
                  <a:lnTo>
                    <a:pt x="858024" y="268224"/>
                  </a:lnTo>
                  <a:lnTo>
                    <a:pt x="1057668" y="268224"/>
                  </a:lnTo>
                  <a:lnTo>
                    <a:pt x="1057668" y="216154"/>
                  </a:lnTo>
                  <a:close/>
                </a:path>
                <a:path w="7335520" h="273050">
                  <a:moveTo>
                    <a:pt x="1351800" y="268224"/>
                  </a:moveTo>
                  <a:lnTo>
                    <a:pt x="1239012" y="115824"/>
                  </a:lnTo>
                  <a:lnTo>
                    <a:pt x="1347216" y="4572"/>
                  </a:lnTo>
                  <a:lnTo>
                    <a:pt x="1277112" y="4572"/>
                  </a:lnTo>
                  <a:lnTo>
                    <a:pt x="1170432" y="120396"/>
                  </a:lnTo>
                  <a:lnTo>
                    <a:pt x="1170432" y="4572"/>
                  </a:lnTo>
                  <a:lnTo>
                    <a:pt x="1110996" y="4572"/>
                  </a:lnTo>
                  <a:lnTo>
                    <a:pt x="1110996" y="268224"/>
                  </a:lnTo>
                  <a:lnTo>
                    <a:pt x="1170432" y="268224"/>
                  </a:lnTo>
                  <a:lnTo>
                    <a:pt x="1170432" y="187452"/>
                  </a:lnTo>
                  <a:lnTo>
                    <a:pt x="1200912" y="155448"/>
                  </a:lnTo>
                  <a:lnTo>
                    <a:pt x="1281684" y="268224"/>
                  </a:lnTo>
                  <a:lnTo>
                    <a:pt x="1351800" y="268224"/>
                  </a:lnTo>
                  <a:close/>
                </a:path>
                <a:path w="7335520" h="273050">
                  <a:moveTo>
                    <a:pt x="1595640" y="4064"/>
                  </a:moveTo>
                  <a:lnTo>
                    <a:pt x="1377708" y="4064"/>
                  </a:lnTo>
                  <a:lnTo>
                    <a:pt x="1377708" y="57404"/>
                  </a:lnTo>
                  <a:lnTo>
                    <a:pt x="1458480" y="57404"/>
                  </a:lnTo>
                  <a:lnTo>
                    <a:pt x="1458480" y="268224"/>
                  </a:lnTo>
                  <a:lnTo>
                    <a:pt x="1516392" y="268224"/>
                  </a:lnTo>
                  <a:lnTo>
                    <a:pt x="1516392" y="57404"/>
                  </a:lnTo>
                  <a:lnTo>
                    <a:pt x="1595640" y="57404"/>
                  </a:lnTo>
                  <a:lnTo>
                    <a:pt x="1595640" y="4064"/>
                  </a:lnTo>
                  <a:close/>
                </a:path>
                <a:path w="7335520" h="273050">
                  <a:moveTo>
                    <a:pt x="1973592" y="4064"/>
                  </a:moveTo>
                  <a:lnTo>
                    <a:pt x="1754136" y="4064"/>
                  </a:lnTo>
                  <a:lnTo>
                    <a:pt x="1754136" y="56134"/>
                  </a:lnTo>
                  <a:lnTo>
                    <a:pt x="1754136" y="268224"/>
                  </a:lnTo>
                  <a:lnTo>
                    <a:pt x="1812048" y="268224"/>
                  </a:lnTo>
                  <a:lnTo>
                    <a:pt x="1812048" y="56134"/>
                  </a:lnTo>
                  <a:lnTo>
                    <a:pt x="1915680" y="56134"/>
                  </a:lnTo>
                  <a:lnTo>
                    <a:pt x="1915680" y="268224"/>
                  </a:lnTo>
                  <a:lnTo>
                    <a:pt x="1973592" y="268224"/>
                  </a:lnTo>
                  <a:lnTo>
                    <a:pt x="1973592" y="56134"/>
                  </a:lnTo>
                  <a:lnTo>
                    <a:pt x="1973592" y="4064"/>
                  </a:lnTo>
                  <a:close/>
                </a:path>
                <a:path w="7335520" h="273050">
                  <a:moveTo>
                    <a:pt x="2263152" y="4572"/>
                  </a:moveTo>
                  <a:lnTo>
                    <a:pt x="2074176" y="4572"/>
                  </a:lnTo>
                  <a:lnTo>
                    <a:pt x="2074176" y="59436"/>
                  </a:lnTo>
                  <a:lnTo>
                    <a:pt x="2073910" y="84353"/>
                  </a:lnTo>
                  <a:lnTo>
                    <a:pt x="2072246" y="126733"/>
                  </a:lnTo>
                  <a:lnTo>
                    <a:pt x="2067699" y="173164"/>
                  </a:lnTo>
                  <a:lnTo>
                    <a:pt x="2050402" y="212407"/>
                  </a:lnTo>
                  <a:lnTo>
                    <a:pt x="2034552" y="220980"/>
                  </a:lnTo>
                  <a:lnTo>
                    <a:pt x="2016264" y="220980"/>
                  </a:lnTo>
                  <a:lnTo>
                    <a:pt x="2013216" y="268224"/>
                  </a:lnTo>
                  <a:lnTo>
                    <a:pt x="2019477" y="269354"/>
                  </a:lnTo>
                  <a:lnTo>
                    <a:pt x="2026742" y="270319"/>
                  </a:lnTo>
                  <a:lnTo>
                    <a:pt x="2034857" y="271018"/>
                  </a:lnTo>
                  <a:lnTo>
                    <a:pt x="2043696" y="271272"/>
                  </a:lnTo>
                  <a:lnTo>
                    <a:pt x="2057958" y="270395"/>
                  </a:lnTo>
                  <a:lnTo>
                    <a:pt x="2101037" y="246316"/>
                  </a:lnTo>
                  <a:lnTo>
                    <a:pt x="2119896" y="196596"/>
                  </a:lnTo>
                  <a:lnTo>
                    <a:pt x="2126754" y="145161"/>
                  </a:lnTo>
                  <a:lnTo>
                    <a:pt x="2129040" y="77724"/>
                  </a:lnTo>
                  <a:lnTo>
                    <a:pt x="2129040" y="56388"/>
                  </a:lnTo>
                  <a:lnTo>
                    <a:pt x="2205240" y="56388"/>
                  </a:lnTo>
                  <a:lnTo>
                    <a:pt x="2205240" y="268224"/>
                  </a:lnTo>
                  <a:lnTo>
                    <a:pt x="2263152" y="268224"/>
                  </a:lnTo>
                  <a:lnTo>
                    <a:pt x="2263152" y="4572"/>
                  </a:lnTo>
                  <a:close/>
                </a:path>
                <a:path w="7335520" h="273050">
                  <a:moveTo>
                    <a:pt x="2583180" y="268224"/>
                  </a:moveTo>
                  <a:lnTo>
                    <a:pt x="2557564" y="208788"/>
                  </a:lnTo>
                  <a:lnTo>
                    <a:pt x="2535885" y="158496"/>
                  </a:lnTo>
                  <a:lnTo>
                    <a:pt x="2499106" y="73152"/>
                  </a:lnTo>
                  <a:lnTo>
                    <a:pt x="2476500" y="20726"/>
                  </a:lnTo>
                  <a:lnTo>
                    <a:pt x="2476500" y="158496"/>
                  </a:lnTo>
                  <a:lnTo>
                    <a:pt x="2406396" y="158496"/>
                  </a:lnTo>
                  <a:lnTo>
                    <a:pt x="2441448" y="73152"/>
                  </a:lnTo>
                  <a:lnTo>
                    <a:pt x="2476500" y="158496"/>
                  </a:lnTo>
                  <a:lnTo>
                    <a:pt x="2476500" y="20726"/>
                  </a:lnTo>
                  <a:lnTo>
                    <a:pt x="2468880" y="3048"/>
                  </a:lnTo>
                  <a:lnTo>
                    <a:pt x="2415540" y="3048"/>
                  </a:lnTo>
                  <a:lnTo>
                    <a:pt x="2302764" y="268224"/>
                  </a:lnTo>
                  <a:lnTo>
                    <a:pt x="2362200" y="268224"/>
                  </a:lnTo>
                  <a:lnTo>
                    <a:pt x="2386584" y="208788"/>
                  </a:lnTo>
                  <a:lnTo>
                    <a:pt x="2497836" y="208788"/>
                  </a:lnTo>
                  <a:lnTo>
                    <a:pt x="2522220" y="268224"/>
                  </a:lnTo>
                  <a:lnTo>
                    <a:pt x="2583180" y="268224"/>
                  </a:lnTo>
                  <a:close/>
                </a:path>
                <a:path w="7335520" h="273050">
                  <a:moveTo>
                    <a:pt x="2845308" y="4064"/>
                  </a:moveTo>
                  <a:lnTo>
                    <a:pt x="2787396" y="4064"/>
                  </a:lnTo>
                  <a:lnTo>
                    <a:pt x="2787396" y="109474"/>
                  </a:lnTo>
                  <a:lnTo>
                    <a:pt x="2680716" y="109474"/>
                  </a:lnTo>
                  <a:lnTo>
                    <a:pt x="2680716" y="4064"/>
                  </a:lnTo>
                  <a:lnTo>
                    <a:pt x="2622804" y="4064"/>
                  </a:lnTo>
                  <a:lnTo>
                    <a:pt x="2622804" y="109474"/>
                  </a:lnTo>
                  <a:lnTo>
                    <a:pt x="2622804" y="162814"/>
                  </a:lnTo>
                  <a:lnTo>
                    <a:pt x="2622804" y="268224"/>
                  </a:lnTo>
                  <a:lnTo>
                    <a:pt x="2680716" y="268224"/>
                  </a:lnTo>
                  <a:lnTo>
                    <a:pt x="2680716" y="162814"/>
                  </a:lnTo>
                  <a:lnTo>
                    <a:pt x="2787396" y="162814"/>
                  </a:lnTo>
                  <a:lnTo>
                    <a:pt x="2787396" y="268224"/>
                  </a:lnTo>
                  <a:lnTo>
                    <a:pt x="2845308" y="268224"/>
                  </a:lnTo>
                  <a:lnTo>
                    <a:pt x="2845308" y="162814"/>
                  </a:lnTo>
                  <a:lnTo>
                    <a:pt x="2845308" y="109474"/>
                  </a:lnTo>
                  <a:lnTo>
                    <a:pt x="2845308" y="4064"/>
                  </a:lnTo>
                  <a:close/>
                </a:path>
                <a:path w="7335520" h="273050">
                  <a:moveTo>
                    <a:pt x="3136392" y="4572"/>
                  </a:moveTo>
                  <a:lnTo>
                    <a:pt x="3083052" y="4572"/>
                  </a:lnTo>
                  <a:lnTo>
                    <a:pt x="2967228" y="176784"/>
                  </a:lnTo>
                  <a:lnTo>
                    <a:pt x="2967228" y="4572"/>
                  </a:lnTo>
                  <a:lnTo>
                    <a:pt x="2909316" y="4572"/>
                  </a:lnTo>
                  <a:lnTo>
                    <a:pt x="2909316" y="268224"/>
                  </a:lnTo>
                  <a:lnTo>
                    <a:pt x="2964180" y="268224"/>
                  </a:lnTo>
                  <a:lnTo>
                    <a:pt x="3080004" y="96012"/>
                  </a:lnTo>
                  <a:lnTo>
                    <a:pt x="3080004" y="268224"/>
                  </a:lnTo>
                  <a:lnTo>
                    <a:pt x="3136392" y="268224"/>
                  </a:lnTo>
                  <a:lnTo>
                    <a:pt x="3136392" y="4572"/>
                  </a:lnTo>
                  <a:close/>
                </a:path>
                <a:path w="7335520" h="273050">
                  <a:moveTo>
                    <a:pt x="3409200" y="96012"/>
                  </a:moveTo>
                  <a:lnTo>
                    <a:pt x="3400742" y="56388"/>
                  </a:lnTo>
                  <a:lnTo>
                    <a:pt x="3366909" y="19367"/>
                  </a:lnTo>
                  <a:lnTo>
                    <a:pt x="3349764" y="11239"/>
                  </a:lnTo>
                  <a:lnTo>
                    <a:pt x="3349764" y="97536"/>
                  </a:lnTo>
                  <a:lnTo>
                    <a:pt x="3349142" y="106133"/>
                  </a:lnTo>
                  <a:lnTo>
                    <a:pt x="3323666" y="134683"/>
                  </a:lnTo>
                  <a:lnTo>
                    <a:pt x="3304044" y="137160"/>
                  </a:lnTo>
                  <a:lnTo>
                    <a:pt x="3258324" y="137160"/>
                  </a:lnTo>
                  <a:lnTo>
                    <a:pt x="3258324" y="56388"/>
                  </a:lnTo>
                  <a:lnTo>
                    <a:pt x="3302520" y="56388"/>
                  </a:lnTo>
                  <a:lnTo>
                    <a:pt x="3343325" y="73113"/>
                  </a:lnTo>
                  <a:lnTo>
                    <a:pt x="3349764" y="97536"/>
                  </a:lnTo>
                  <a:lnTo>
                    <a:pt x="3349764" y="11239"/>
                  </a:lnTo>
                  <a:lnTo>
                    <a:pt x="3330333" y="6273"/>
                  </a:lnTo>
                  <a:lnTo>
                    <a:pt x="3308616" y="4572"/>
                  </a:lnTo>
                  <a:lnTo>
                    <a:pt x="3200412" y="4572"/>
                  </a:lnTo>
                  <a:lnTo>
                    <a:pt x="3200412" y="268224"/>
                  </a:lnTo>
                  <a:lnTo>
                    <a:pt x="3258324" y="268224"/>
                  </a:lnTo>
                  <a:lnTo>
                    <a:pt x="3258324" y="188976"/>
                  </a:lnTo>
                  <a:lnTo>
                    <a:pt x="3302520" y="188976"/>
                  </a:lnTo>
                  <a:lnTo>
                    <a:pt x="3344621" y="183070"/>
                  </a:lnTo>
                  <a:lnTo>
                    <a:pt x="3378720" y="164592"/>
                  </a:lnTo>
                  <a:lnTo>
                    <a:pt x="3400691" y="137160"/>
                  </a:lnTo>
                  <a:lnTo>
                    <a:pt x="3401390" y="136017"/>
                  </a:lnTo>
                  <a:lnTo>
                    <a:pt x="3407219" y="117449"/>
                  </a:lnTo>
                  <a:lnTo>
                    <a:pt x="3409200" y="96012"/>
                  </a:lnTo>
                  <a:close/>
                </a:path>
                <a:path w="7335520" h="273050">
                  <a:moveTo>
                    <a:pt x="3724668" y="137160"/>
                  </a:moveTo>
                  <a:lnTo>
                    <a:pt x="3722116" y="109499"/>
                  </a:lnTo>
                  <a:lnTo>
                    <a:pt x="3714572" y="83820"/>
                  </a:lnTo>
                  <a:lnTo>
                    <a:pt x="3702164" y="60439"/>
                  </a:lnTo>
                  <a:lnTo>
                    <a:pt x="3696322" y="53340"/>
                  </a:lnTo>
                  <a:lnTo>
                    <a:pt x="3685044" y="39624"/>
                  </a:lnTo>
                  <a:lnTo>
                    <a:pt x="3663708" y="22809"/>
                  </a:lnTo>
                  <a:lnTo>
                    <a:pt x="3663708" y="137160"/>
                  </a:lnTo>
                  <a:lnTo>
                    <a:pt x="3662273" y="153720"/>
                  </a:lnTo>
                  <a:lnTo>
                    <a:pt x="3640848" y="195072"/>
                  </a:lnTo>
                  <a:lnTo>
                    <a:pt x="3600983" y="218008"/>
                  </a:lnTo>
                  <a:lnTo>
                    <a:pt x="3584460" y="219456"/>
                  </a:lnTo>
                  <a:lnTo>
                    <a:pt x="3567900" y="218008"/>
                  </a:lnTo>
                  <a:lnTo>
                    <a:pt x="3526548" y="195072"/>
                  </a:lnTo>
                  <a:lnTo>
                    <a:pt x="3506609" y="153720"/>
                  </a:lnTo>
                  <a:lnTo>
                    <a:pt x="3505212" y="137160"/>
                  </a:lnTo>
                  <a:lnTo>
                    <a:pt x="3506393" y="119735"/>
                  </a:lnTo>
                  <a:lnTo>
                    <a:pt x="3526548" y="77724"/>
                  </a:lnTo>
                  <a:lnTo>
                    <a:pt x="3566617" y="54800"/>
                  </a:lnTo>
                  <a:lnTo>
                    <a:pt x="3582936" y="53340"/>
                  </a:lnTo>
                  <a:lnTo>
                    <a:pt x="3600119" y="54800"/>
                  </a:lnTo>
                  <a:lnTo>
                    <a:pt x="3640848" y="77724"/>
                  </a:lnTo>
                  <a:lnTo>
                    <a:pt x="3662273" y="119951"/>
                  </a:lnTo>
                  <a:lnTo>
                    <a:pt x="3663708" y="137160"/>
                  </a:lnTo>
                  <a:lnTo>
                    <a:pt x="3663708" y="22809"/>
                  </a:lnTo>
                  <a:lnTo>
                    <a:pt x="3663327" y="22504"/>
                  </a:lnTo>
                  <a:lnTo>
                    <a:pt x="3639324" y="10096"/>
                  </a:lnTo>
                  <a:lnTo>
                    <a:pt x="3613035" y="2552"/>
                  </a:lnTo>
                  <a:lnTo>
                    <a:pt x="3584460" y="0"/>
                  </a:lnTo>
                  <a:lnTo>
                    <a:pt x="3555885" y="2552"/>
                  </a:lnTo>
                  <a:lnTo>
                    <a:pt x="3505593" y="22504"/>
                  </a:lnTo>
                  <a:lnTo>
                    <a:pt x="3466744" y="61087"/>
                  </a:lnTo>
                  <a:lnTo>
                    <a:pt x="3446792" y="109715"/>
                  </a:lnTo>
                  <a:lnTo>
                    <a:pt x="3444252" y="137160"/>
                  </a:lnTo>
                  <a:lnTo>
                    <a:pt x="3446576" y="164592"/>
                  </a:lnTo>
                  <a:lnTo>
                    <a:pt x="3466109" y="212598"/>
                  </a:lnTo>
                  <a:lnTo>
                    <a:pt x="3504704" y="250304"/>
                  </a:lnTo>
                  <a:lnTo>
                    <a:pt x="3554374" y="270256"/>
                  </a:lnTo>
                  <a:lnTo>
                    <a:pt x="3582936" y="272796"/>
                  </a:lnTo>
                  <a:lnTo>
                    <a:pt x="3612362" y="270256"/>
                  </a:lnTo>
                  <a:lnTo>
                    <a:pt x="3638943" y="262699"/>
                  </a:lnTo>
                  <a:lnTo>
                    <a:pt x="3662654" y="250304"/>
                  </a:lnTo>
                  <a:lnTo>
                    <a:pt x="3683520" y="233172"/>
                  </a:lnTo>
                  <a:lnTo>
                    <a:pt x="3695395" y="219456"/>
                  </a:lnTo>
                  <a:lnTo>
                    <a:pt x="3701516" y="212394"/>
                  </a:lnTo>
                  <a:lnTo>
                    <a:pt x="3714381" y="189166"/>
                  </a:lnTo>
                  <a:lnTo>
                    <a:pt x="3722090" y="163957"/>
                  </a:lnTo>
                  <a:lnTo>
                    <a:pt x="3724668" y="137160"/>
                  </a:lnTo>
                  <a:close/>
                </a:path>
                <a:path w="7335520" h="273050">
                  <a:moveTo>
                    <a:pt x="3997452" y="196596"/>
                  </a:moveTo>
                  <a:lnTo>
                    <a:pt x="3996626" y="183743"/>
                  </a:lnTo>
                  <a:lnTo>
                    <a:pt x="3994213" y="172593"/>
                  </a:lnTo>
                  <a:lnTo>
                    <a:pt x="3990390" y="163169"/>
                  </a:lnTo>
                  <a:lnTo>
                    <a:pt x="3988295" y="160020"/>
                  </a:lnTo>
                  <a:lnTo>
                    <a:pt x="3985260" y="155448"/>
                  </a:lnTo>
                  <a:lnTo>
                    <a:pt x="3977830" y="148005"/>
                  </a:lnTo>
                  <a:lnTo>
                    <a:pt x="3969258" y="141541"/>
                  </a:lnTo>
                  <a:lnTo>
                    <a:pt x="3959542" y="135953"/>
                  </a:lnTo>
                  <a:lnTo>
                    <a:pt x="3948684" y="131064"/>
                  </a:lnTo>
                  <a:lnTo>
                    <a:pt x="3963568" y="119875"/>
                  </a:lnTo>
                  <a:lnTo>
                    <a:pt x="3970401" y="111252"/>
                  </a:lnTo>
                  <a:lnTo>
                    <a:pt x="3974020" y="106680"/>
                  </a:lnTo>
                  <a:lnTo>
                    <a:pt x="3980192" y="91211"/>
                  </a:lnTo>
                  <a:lnTo>
                    <a:pt x="3982212" y="73152"/>
                  </a:lnTo>
                  <a:lnTo>
                    <a:pt x="3981094" y="60007"/>
                  </a:lnTo>
                  <a:lnTo>
                    <a:pt x="3951719" y="17437"/>
                  </a:lnTo>
                  <a:lnTo>
                    <a:pt x="3939540" y="12065"/>
                  </a:lnTo>
                  <a:lnTo>
                    <a:pt x="3939540" y="187452"/>
                  </a:lnTo>
                  <a:lnTo>
                    <a:pt x="3936974" y="200583"/>
                  </a:lnTo>
                  <a:lnTo>
                    <a:pt x="3929253" y="210121"/>
                  </a:lnTo>
                  <a:lnTo>
                    <a:pt x="3916400" y="215963"/>
                  </a:lnTo>
                  <a:lnTo>
                    <a:pt x="3898392" y="217932"/>
                  </a:lnTo>
                  <a:lnTo>
                    <a:pt x="3829812" y="217932"/>
                  </a:lnTo>
                  <a:lnTo>
                    <a:pt x="3829812" y="160020"/>
                  </a:lnTo>
                  <a:lnTo>
                    <a:pt x="3896868" y="160020"/>
                  </a:lnTo>
                  <a:lnTo>
                    <a:pt x="3915753" y="161734"/>
                  </a:lnTo>
                  <a:lnTo>
                    <a:pt x="3929062" y="166878"/>
                  </a:lnTo>
                  <a:lnTo>
                    <a:pt x="3936949" y="175450"/>
                  </a:lnTo>
                  <a:lnTo>
                    <a:pt x="3939540" y="187452"/>
                  </a:lnTo>
                  <a:lnTo>
                    <a:pt x="3939540" y="12065"/>
                  </a:lnTo>
                  <a:lnTo>
                    <a:pt x="3935539" y="10287"/>
                  </a:lnTo>
                  <a:lnTo>
                    <a:pt x="3925824" y="8077"/>
                  </a:lnTo>
                  <a:lnTo>
                    <a:pt x="3925824" y="73152"/>
                  </a:lnTo>
                  <a:lnTo>
                    <a:pt x="3925824" y="82296"/>
                  </a:lnTo>
                  <a:lnTo>
                    <a:pt x="3923017" y="95186"/>
                  </a:lnTo>
                  <a:lnTo>
                    <a:pt x="3914775" y="104203"/>
                  </a:lnTo>
                  <a:lnTo>
                    <a:pt x="3901402" y="109524"/>
                  </a:lnTo>
                  <a:lnTo>
                    <a:pt x="3883152" y="111252"/>
                  </a:lnTo>
                  <a:lnTo>
                    <a:pt x="3829812" y="111252"/>
                  </a:lnTo>
                  <a:lnTo>
                    <a:pt x="3829812" y="54864"/>
                  </a:lnTo>
                  <a:lnTo>
                    <a:pt x="3887724" y="54864"/>
                  </a:lnTo>
                  <a:lnTo>
                    <a:pt x="3925824" y="73152"/>
                  </a:lnTo>
                  <a:lnTo>
                    <a:pt x="3925824" y="8077"/>
                  </a:lnTo>
                  <a:lnTo>
                    <a:pt x="3916807" y="6007"/>
                  </a:lnTo>
                  <a:lnTo>
                    <a:pt x="3895344" y="4572"/>
                  </a:lnTo>
                  <a:lnTo>
                    <a:pt x="3773424" y="4572"/>
                  </a:lnTo>
                  <a:lnTo>
                    <a:pt x="3773424" y="268224"/>
                  </a:lnTo>
                  <a:lnTo>
                    <a:pt x="3898392" y="268224"/>
                  </a:lnTo>
                  <a:lnTo>
                    <a:pt x="3939540" y="263652"/>
                  </a:lnTo>
                  <a:lnTo>
                    <a:pt x="3982669" y="239674"/>
                  </a:lnTo>
                  <a:lnTo>
                    <a:pt x="3994010" y="217932"/>
                  </a:lnTo>
                  <a:lnTo>
                    <a:pt x="3995763" y="212864"/>
                  </a:lnTo>
                  <a:lnTo>
                    <a:pt x="3997452" y="196596"/>
                  </a:lnTo>
                  <a:close/>
                </a:path>
                <a:path w="7335520" h="273050">
                  <a:moveTo>
                    <a:pt x="4287024" y="268224"/>
                  </a:moveTo>
                  <a:lnTo>
                    <a:pt x="4174248" y="115824"/>
                  </a:lnTo>
                  <a:lnTo>
                    <a:pt x="4280928" y="4572"/>
                  </a:lnTo>
                  <a:lnTo>
                    <a:pt x="4210824" y="4572"/>
                  </a:lnTo>
                  <a:lnTo>
                    <a:pt x="4104144" y="120396"/>
                  </a:lnTo>
                  <a:lnTo>
                    <a:pt x="4104144" y="4572"/>
                  </a:lnTo>
                  <a:lnTo>
                    <a:pt x="4046232" y="4572"/>
                  </a:lnTo>
                  <a:lnTo>
                    <a:pt x="4046232" y="268224"/>
                  </a:lnTo>
                  <a:lnTo>
                    <a:pt x="4104144" y="268224"/>
                  </a:lnTo>
                  <a:lnTo>
                    <a:pt x="4104144" y="187452"/>
                  </a:lnTo>
                  <a:lnTo>
                    <a:pt x="4134624" y="155448"/>
                  </a:lnTo>
                  <a:lnTo>
                    <a:pt x="4216920" y="268224"/>
                  </a:lnTo>
                  <a:lnTo>
                    <a:pt x="4287024" y="268224"/>
                  </a:lnTo>
                  <a:close/>
                </a:path>
                <a:path w="7335520" h="273050">
                  <a:moveTo>
                    <a:pt x="4550664" y="4572"/>
                  </a:moveTo>
                  <a:lnTo>
                    <a:pt x="4497324" y="4572"/>
                  </a:lnTo>
                  <a:lnTo>
                    <a:pt x="4381500" y="176784"/>
                  </a:lnTo>
                  <a:lnTo>
                    <a:pt x="4381500" y="4572"/>
                  </a:lnTo>
                  <a:lnTo>
                    <a:pt x="4323588" y="4572"/>
                  </a:lnTo>
                  <a:lnTo>
                    <a:pt x="4323588" y="268224"/>
                  </a:lnTo>
                  <a:lnTo>
                    <a:pt x="4378452" y="268224"/>
                  </a:lnTo>
                  <a:lnTo>
                    <a:pt x="4494276" y="96012"/>
                  </a:lnTo>
                  <a:lnTo>
                    <a:pt x="4494276" y="268224"/>
                  </a:lnTo>
                  <a:lnTo>
                    <a:pt x="4550664" y="268224"/>
                  </a:lnTo>
                  <a:lnTo>
                    <a:pt x="4550664" y="4572"/>
                  </a:lnTo>
                  <a:close/>
                </a:path>
                <a:path w="7335520" h="273050">
                  <a:moveTo>
                    <a:pt x="4927092" y="4064"/>
                  </a:moveTo>
                  <a:lnTo>
                    <a:pt x="4709160" y="4064"/>
                  </a:lnTo>
                  <a:lnTo>
                    <a:pt x="4709160" y="57404"/>
                  </a:lnTo>
                  <a:lnTo>
                    <a:pt x="4789932" y="57404"/>
                  </a:lnTo>
                  <a:lnTo>
                    <a:pt x="4789932" y="268224"/>
                  </a:lnTo>
                  <a:lnTo>
                    <a:pt x="4847844" y="268224"/>
                  </a:lnTo>
                  <a:lnTo>
                    <a:pt x="4847844" y="57404"/>
                  </a:lnTo>
                  <a:lnTo>
                    <a:pt x="4927092" y="57404"/>
                  </a:lnTo>
                  <a:lnTo>
                    <a:pt x="4927092" y="4064"/>
                  </a:lnTo>
                  <a:close/>
                </a:path>
                <a:path w="7335520" h="273050">
                  <a:moveTo>
                    <a:pt x="5170944" y="216154"/>
                  </a:moveTo>
                  <a:lnTo>
                    <a:pt x="5027688" y="216154"/>
                  </a:lnTo>
                  <a:lnTo>
                    <a:pt x="5027688" y="161544"/>
                  </a:lnTo>
                  <a:lnTo>
                    <a:pt x="5151132" y="161544"/>
                  </a:lnTo>
                  <a:lnTo>
                    <a:pt x="5151132" y="109474"/>
                  </a:lnTo>
                  <a:lnTo>
                    <a:pt x="5027688" y="109474"/>
                  </a:lnTo>
                  <a:lnTo>
                    <a:pt x="5027688" y="56134"/>
                  </a:lnTo>
                  <a:lnTo>
                    <a:pt x="5167896" y="56134"/>
                  </a:lnTo>
                  <a:lnTo>
                    <a:pt x="5167896" y="4064"/>
                  </a:lnTo>
                  <a:lnTo>
                    <a:pt x="4969776" y="4064"/>
                  </a:lnTo>
                  <a:lnTo>
                    <a:pt x="4969776" y="56134"/>
                  </a:lnTo>
                  <a:lnTo>
                    <a:pt x="4969776" y="109474"/>
                  </a:lnTo>
                  <a:lnTo>
                    <a:pt x="4969776" y="161544"/>
                  </a:lnTo>
                  <a:lnTo>
                    <a:pt x="4969776" y="216154"/>
                  </a:lnTo>
                  <a:lnTo>
                    <a:pt x="4969776" y="268224"/>
                  </a:lnTo>
                  <a:lnTo>
                    <a:pt x="5170944" y="268224"/>
                  </a:lnTo>
                  <a:lnTo>
                    <a:pt x="5170944" y="216154"/>
                  </a:lnTo>
                  <a:close/>
                </a:path>
                <a:path w="7335520" h="273050">
                  <a:moveTo>
                    <a:pt x="5433072" y="96012"/>
                  </a:moveTo>
                  <a:lnTo>
                    <a:pt x="5424614" y="56388"/>
                  </a:lnTo>
                  <a:lnTo>
                    <a:pt x="5390756" y="19367"/>
                  </a:lnTo>
                  <a:lnTo>
                    <a:pt x="5373636" y="11341"/>
                  </a:lnTo>
                  <a:lnTo>
                    <a:pt x="5373636" y="97536"/>
                  </a:lnTo>
                  <a:lnTo>
                    <a:pt x="5372798" y="106133"/>
                  </a:lnTo>
                  <a:lnTo>
                    <a:pt x="5346966" y="134683"/>
                  </a:lnTo>
                  <a:lnTo>
                    <a:pt x="5327916" y="137160"/>
                  </a:lnTo>
                  <a:lnTo>
                    <a:pt x="5282196" y="137160"/>
                  </a:lnTo>
                  <a:lnTo>
                    <a:pt x="5282196" y="56388"/>
                  </a:lnTo>
                  <a:lnTo>
                    <a:pt x="5326392" y="56388"/>
                  </a:lnTo>
                  <a:lnTo>
                    <a:pt x="5366563" y="73113"/>
                  </a:lnTo>
                  <a:lnTo>
                    <a:pt x="5373636" y="97536"/>
                  </a:lnTo>
                  <a:lnTo>
                    <a:pt x="5373636" y="11341"/>
                  </a:lnTo>
                  <a:lnTo>
                    <a:pt x="5373446" y="11239"/>
                  </a:lnTo>
                  <a:lnTo>
                    <a:pt x="5353558" y="6273"/>
                  </a:lnTo>
                  <a:lnTo>
                    <a:pt x="5330964" y="4572"/>
                  </a:lnTo>
                  <a:lnTo>
                    <a:pt x="5224284" y="4572"/>
                  </a:lnTo>
                  <a:lnTo>
                    <a:pt x="5224284" y="268224"/>
                  </a:lnTo>
                  <a:lnTo>
                    <a:pt x="5282196" y="268224"/>
                  </a:lnTo>
                  <a:lnTo>
                    <a:pt x="5282196" y="188976"/>
                  </a:lnTo>
                  <a:lnTo>
                    <a:pt x="5326392" y="188976"/>
                  </a:lnTo>
                  <a:lnTo>
                    <a:pt x="5368493" y="183070"/>
                  </a:lnTo>
                  <a:lnTo>
                    <a:pt x="5402592" y="164592"/>
                  </a:lnTo>
                  <a:lnTo>
                    <a:pt x="5424563" y="137160"/>
                  </a:lnTo>
                  <a:lnTo>
                    <a:pt x="5425262" y="136017"/>
                  </a:lnTo>
                  <a:lnTo>
                    <a:pt x="5431091" y="117449"/>
                  </a:lnTo>
                  <a:lnTo>
                    <a:pt x="5433072" y="96012"/>
                  </a:lnTo>
                  <a:close/>
                </a:path>
                <a:path w="7335520" h="273050">
                  <a:moveTo>
                    <a:pt x="5683008" y="96012"/>
                  </a:moveTo>
                  <a:lnTo>
                    <a:pt x="5674550" y="56388"/>
                  </a:lnTo>
                  <a:lnTo>
                    <a:pt x="5640692" y="19367"/>
                  </a:lnTo>
                  <a:lnTo>
                    <a:pt x="5623572" y="11341"/>
                  </a:lnTo>
                  <a:lnTo>
                    <a:pt x="5623572" y="97536"/>
                  </a:lnTo>
                  <a:lnTo>
                    <a:pt x="5622734" y="106133"/>
                  </a:lnTo>
                  <a:lnTo>
                    <a:pt x="5596902" y="134683"/>
                  </a:lnTo>
                  <a:lnTo>
                    <a:pt x="5577852" y="137160"/>
                  </a:lnTo>
                  <a:lnTo>
                    <a:pt x="5532132" y="137160"/>
                  </a:lnTo>
                  <a:lnTo>
                    <a:pt x="5532132" y="56388"/>
                  </a:lnTo>
                  <a:lnTo>
                    <a:pt x="5576328" y="56388"/>
                  </a:lnTo>
                  <a:lnTo>
                    <a:pt x="5616499" y="73113"/>
                  </a:lnTo>
                  <a:lnTo>
                    <a:pt x="5623572" y="97536"/>
                  </a:lnTo>
                  <a:lnTo>
                    <a:pt x="5623572" y="11341"/>
                  </a:lnTo>
                  <a:lnTo>
                    <a:pt x="5623382" y="11239"/>
                  </a:lnTo>
                  <a:lnTo>
                    <a:pt x="5603494" y="6273"/>
                  </a:lnTo>
                  <a:lnTo>
                    <a:pt x="5580900" y="4572"/>
                  </a:lnTo>
                  <a:lnTo>
                    <a:pt x="5474220" y="4572"/>
                  </a:lnTo>
                  <a:lnTo>
                    <a:pt x="5474220" y="268224"/>
                  </a:lnTo>
                  <a:lnTo>
                    <a:pt x="5532132" y="268224"/>
                  </a:lnTo>
                  <a:lnTo>
                    <a:pt x="5532132" y="188976"/>
                  </a:lnTo>
                  <a:lnTo>
                    <a:pt x="5576328" y="188976"/>
                  </a:lnTo>
                  <a:lnTo>
                    <a:pt x="5618429" y="183070"/>
                  </a:lnTo>
                  <a:lnTo>
                    <a:pt x="5652528" y="164592"/>
                  </a:lnTo>
                  <a:lnTo>
                    <a:pt x="5674499" y="137160"/>
                  </a:lnTo>
                  <a:lnTo>
                    <a:pt x="5675198" y="136017"/>
                  </a:lnTo>
                  <a:lnTo>
                    <a:pt x="5681027" y="117449"/>
                  </a:lnTo>
                  <a:lnTo>
                    <a:pt x="5683008" y="96012"/>
                  </a:lnTo>
                  <a:close/>
                </a:path>
                <a:path w="7335520" h="273050">
                  <a:moveTo>
                    <a:pt x="5951232" y="4572"/>
                  </a:moveTo>
                  <a:lnTo>
                    <a:pt x="5896368" y="4572"/>
                  </a:lnTo>
                  <a:lnTo>
                    <a:pt x="5780544" y="176784"/>
                  </a:lnTo>
                  <a:lnTo>
                    <a:pt x="5780544" y="4572"/>
                  </a:lnTo>
                  <a:lnTo>
                    <a:pt x="5724156" y="4572"/>
                  </a:lnTo>
                  <a:lnTo>
                    <a:pt x="5724156" y="268224"/>
                  </a:lnTo>
                  <a:lnTo>
                    <a:pt x="5779020" y="268224"/>
                  </a:lnTo>
                  <a:lnTo>
                    <a:pt x="5893320" y="96012"/>
                  </a:lnTo>
                  <a:lnTo>
                    <a:pt x="5893320" y="268224"/>
                  </a:lnTo>
                  <a:lnTo>
                    <a:pt x="5951232" y="268224"/>
                  </a:lnTo>
                  <a:lnTo>
                    <a:pt x="5951232" y="4572"/>
                  </a:lnTo>
                  <a:close/>
                </a:path>
                <a:path w="7335520" h="273050">
                  <a:moveTo>
                    <a:pt x="6211836" y="4064"/>
                  </a:moveTo>
                  <a:lnTo>
                    <a:pt x="5993904" y="4064"/>
                  </a:lnTo>
                  <a:lnTo>
                    <a:pt x="5993904" y="57404"/>
                  </a:lnTo>
                  <a:lnTo>
                    <a:pt x="6073152" y="57404"/>
                  </a:lnTo>
                  <a:lnTo>
                    <a:pt x="6073152" y="268224"/>
                  </a:lnTo>
                  <a:lnTo>
                    <a:pt x="6131064" y="268224"/>
                  </a:lnTo>
                  <a:lnTo>
                    <a:pt x="6131064" y="57404"/>
                  </a:lnTo>
                  <a:lnTo>
                    <a:pt x="6211836" y="57404"/>
                  </a:lnTo>
                  <a:lnTo>
                    <a:pt x="6211836" y="4064"/>
                  </a:lnTo>
                  <a:close/>
                </a:path>
                <a:path w="7335520" h="273050">
                  <a:moveTo>
                    <a:pt x="6518148" y="137160"/>
                  </a:moveTo>
                  <a:lnTo>
                    <a:pt x="6508051" y="83820"/>
                  </a:lnTo>
                  <a:lnTo>
                    <a:pt x="6478524" y="39624"/>
                  </a:lnTo>
                  <a:lnTo>
                    <a:pt x="6457188" y="22644"/>
                  </a:lnTo>
                  <a:lnTo>
                    <a:pt x="6457188" y="137160"/>
                  </a:lnTo>
                  <a:lnTo>
                    <a:pt x="6455791" y="153720"/>
                  </a:lnTo>
                  <a:lnTo>
                    <a:pt x="6435852" y="195072"/>
                  </a:lnTo>
                  <a:lnTo>
                    <a:pt x="6394501" y="218008"/>
                  </a:lnTo>
                  <a:lnTo>
                    <a:pt x="6377940" y="219456"/>
                  </a:lnTo>
                  <a:lnTo>
                    <a:pt x="6361633" y="218008"/>
                  </a:lnTo>
                  <a:lnTo>
                    <a:pt x="6321552" y="195072"/>
                  </a:lnTo>
                  <a:lnTo>
                    <a:pt x="6300127" y="153720"/>
                  </a:lnTo>
                  <a:lnTo>
                    <a:pt x="6298692" y="137160"/>
                  </a:lnTo>
                  <a:lnTo>
                    <a:pt x="6300101" y="119735"/>
                  </a:lnTo>
                  <a:lnTo>
                    <a:pt x="6320028" y="77724"/>
                  </a:lnTo>
                  <a:lnTo>
                    <a:pt x="6361392" y="54800"/>
                  </a:lnTo>
                  <a:lnTo>
                    <a:pt x="6377940" y="53340"/>
                  </a:lnTo>
                  <a:lnTo>
                    <a:pt x="6394259" y="54800"/>
                  </a:lnTo>
                  <a:lnTo>
                    <a:pt x="6434328" y="77724"/>
                  </a:lnTo>
                  <a:lnTo>
                    <a:pt x="6455765" y="119951"/>
                  </a:lnTo>
                  <a:lnTo>
                    <a:pt x="6457188" y="137160"/>
                  </a:lnTo>
                  <a:lnTo>
                    <a:pt x="6457188" y="22644"/>
                  </a:lnTo>
                  <a:lnTo>
                    <a:pt x="6457023" y="22504"/>
                  </a:lnTo>
                  <a:lnTo>
                    <a:pt x="6433375" y="10096"/>
                  </a:lnTo>
                  <a:lnTo>
                    <a:pt x="6407163" y="2552"/>
                  </a:lnTo>
                  <a:lnTo>
                    <a:pt x="6377940" y="0"/>
                  </a:lnTo>
                  <a:lnTo>
                    <a:pt x="6349365" y="2552"/>
                  </a:lnTo>
                  <a:lnTo>
                    <a:pt x="6299073" y="22504"/>
                  </a:lnTo>
                  <a:lnTo>
                    <a:pt x="6260236" y="61087"/>
                  </a:lnTo>
                  <a:lnTo>
                    <a:pt x="6240284" y="109715"/>
                  </a:lnTo>
                  <a:lnTo>
                    <a:pt x="6237732" y="137160"/>
                  </a:lnTo>
                  <a:lnTo>
                    <a:pt x="6240284" y="164592"/>
                  </a:lnTo>
                  <a:lnTo>
                    <a:pt x="6260236" y="212598"/>
                  </a:lnTo>
                  <a:lnTo>
                    <a:pt x="6298870" y="250304"/>
                  </a:lnTo>
                  <a:lnTo>
                    <a:pt x="6348730" y="270256"/>
                  </a:lnTo>
                  <a:lnTo>
                    <a:pt x="6377940" y="272796"/>
                  </a:lnTo>
                  <a:lnTo>
                    <a:pt x="6406515" y="270256"/>
                  </a:lnTo>
                  <a:lnTo>
                    <a:pt x="6432804" y="262699"/>
                  </a:lnTo>
                  <a:lnTo>
                    <a:pt x="6456807" y="250304"/>
                  </a:lnTo>
                  <a:lnTo>
                    <a:pt x="6478524" y="233172"/>
                  </a:lnTo>
                  <a:lnTo>
                    <a:pt x="6489827" y="219456"/>
                  </a:lnTo>
                  <a:lnTo>
                    <a:pt x="6495656" y="212394"/>
                  </a:lnTo>
                  <a:lnTo>
                    <a:pt x="6508051" y="189166"/>
                  </a:lnTo>
                  <a:lnTo>
                    <a:pt x="6515608" y="163957"/>
                  </a:lnTo>
                  <a:lnTo>
                    <a:pt x="6518148" y="137160"/>
                  </a:lnTo>
                  <a:close/>
                </a:path>
                <a:path w="7335520" h="273050">
                  <a:moveTo>
                    <a:pt x="6775704" y="96012"/>
                  </a:moveTo>
                  <a:lnTo>
                    <a:pt x="6767258" y="56388"/>
                  </a:lnTo>
                  <a:lnTo>
                    <a:pt x="6734061" y="19367"/>
                  </a:lnTo>
                  <a:lnTo>
                    <a:pt x="6717792" y="11696"/>
                  </a:lnTo>
                  <a:lnTo>
                    <a:pt x="6717792" y="97536"/>
                  </a:lnTo>
                  <a:lnTo>
                    <a:pt x="6716966" y="106133"/>
                  </a:lnTo>
                  <a:lnTo>
                    <a:pt x="6690550" y="134683"/>
                  </a:lnTo>
                  <a:lnTo>
                    <a:pt x="6672072" y="137160"/>
                  </a:lnTo>
                  <a:lnTo>
                    <a:pt x="6624828" y="137160"/>
                  </a:lnTo>
                  <a:lnTo>
                    <a:pt x="6624828" y="56388"/>
                  </a:lnTo>
                  <a:lnTo>
                    <a:pt x="6670548" y="56388"/>
                  </a:lnTo>
                  <a:lnTo>
                    <a:pt x="6710083" y="73113"/>
                  </a:lnTo>
                  <a:lnTo>
                    <a:pt x="6717792" y="97536"/>
                  </a:lnTo>
                  <a:lnTo>
                    <a:pt x="6717792" y="11696"/>
                  </a:lnTo>
                  <a:lnTo>
                    <a:pt x="6716839" y="11239"/>
                  </a:lnTo>
                  <a:lnTo>
                    <a:pt x="6697053" y="6273"/>
                  </a:lnTo>
                  <a:lnTo>
                    <a:pt x="6675120" y="4572"/>
                  </a:lnTo>
                  <a:lnTo>
                    <a:pt x="6566916" y="4572"/>
                  </a:lnTo>
                  <a:lnTo>
                    <a:pt x="6566916" y="268224"/>
                  </a:lnTo>
                  <a:lnTo>
                    <a:pt x="6624828" y="268224"/>
                  </a:lnTo>
                  <a:lnTo>
                    <a:pt x="6624828" y="188976"/>
                  </a:lnTo>
                  <a:lnTo>
                    <a:pt x="6669024" y="188976"/>
                  </a:lnTo>
                  <a:lnTo>
                    <a:pt x="6711696" y="183070"/>
                  </a:lnTo>
                  <a:lnTo>
                    <a:pt x="6745224" y="164592"/>
                  </a:lnTo>
                  <a:lnTo>
                    <a:pt x="6773951" y="117449"/>
                  </a:lnTo>
                  <a:lnTo>
                    <a:pt x="6775704" y="96012"/>
                  </a:lnTo>
                  <a:close/>
                </a:path>
                <a:path w="7335520" h="273050">
                  <a:moveTo>
                    <a:pt x="7043941" y="4572"/>
                  </a:moveTo>
                  <a:lnTo>
                    <a:pt x="6990601" y="4572"/>
                  </a:lnTo>
                  <a:lnTo>
                    <a:pt x="6874777" y="176784"/>
                  </a:lnTo>
                  <a:lnTo>
                    <a:pt x="6874777" y="4572"/>
                  </a:lnTo>
                  <a:lnTo>
                    <a:pt x="6816865" y="4572"/>
                  </a:lnTo>
                  <a:lnTo>
                    <a:pt x="6816865" y="268224"/>
                  </a:lnTo>
                  <a:lnTo>
                    <a:pt x="6871729" y="268224"/>
                  </a:lnTo>
                  <a:lnTo>
                    <a:pt x="6987553" y="96012"/>
                  </a:lnTo>
                  <a:lnTo>
                    <a:pt x="6987553" y="268224"/>
                  </a:lnTo>
                  <a:lnTo>
                    <a:pt x="7043941" y="268224"/>
                  </a:lnTo>
                  <a:lnTo>
                    <a:pt x="7043941" y="4572"/>
                  </a:lnTo>
                  <a:close/>
                </a:path>
                <a:path w="7335520" h="273050">
                  <a:moveTo>
                    <a:pt x="7335025" y="4572"/>
                  </a:moveTo>
                  <a:lnTo>
                    <a:pt x="7281685" y="4572"/>
                  </a:lnTo>
                  <a:lnTo>
                    <a:pt x="7165861" y="176784"/>
                  </a:lnTo>
                  <a:lnTo>
                    <a:pt x="7165861" y="4572"/>
                  </a:lnTo>
                  <a:lnTo>
                    <a:pt x="7107949" y="4572"/>
                  </a:lnTo>
                  <a:lnTo>
                    <a:pt x="7107949" y="268224"/>
                  </a:lnTo>
                  <a:lnTo>
                    <a:pt x="7162813" y="268224"/>
                  </a:lnTo>
                  <a:lnTo>
                    <a:pt x="7277113" y="96012"/>
                  </a:lnTo>
                  <a:lnTo>
                    <a:pt x="7277113" y="268224"/>
                  </a:lnTo>
                  <a:lnTo>
                    <a:pt x="7335025" y="268224"/>
                  </a:lnTo>
                  <a:lnTo>
                    <a:pt x="7335025" y="4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94419" y="2037588"/>
              <a:ext cx="74675" cy="121919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1318247" y="2205227"/>
              <a:ext cx="7165975" cy="853440"/>
            </a:xfrm>
            <a:custGeom>
              <a:avLst/>
              <a:gdLst/>
              <a:ahLst/>
              <a:cxnLst/>
              <a:rect l="l" t="t" r="r" b="b"/>
              <a:pathLst>
                <a:path w="7165975" h="853439">
                  <a:moveTo>
                    <a:pt x="220980" y="81788"/>
                  </a:moveTo>
                  <a:lnTo>
                    <a:pt x="0" y="81788"/>
                  </a:lnTo>
                  <a:lnTo>
                    <a:pt x="0" y="133858"/>
                  </a:lnTo>
                  <a:lnTo>
                    <a:pt x="0" y="345948"/>
                  </a:lnTo>
                  <a:lnTo>
                    <a:pt x="57912" y="345948"/>
                  </a:lnTo>
                  <a:lnTo>
                    <a:pt x="57912" y="133858"/>
                  </a:lnTo>
                  <a:lnTo>
                    <a:pt x="163068" y="133858"/>
                  </a:lnTo>
                  <a:lnTo>
                    <a:pt x="163068" y="345948"/>
                  </a:lnTo>
                  <a:lnTo>
                    <a:pt x="220980" y="345948"/>
                  </a:lnTo>
                  <a:lnTo>
                    <a:pt x="220980" y="133858"/>
                  </a:lnTo>
                  <a:lnTo>
                    <a:pt x="220980" y="81788"/>
                  </a:lnTo>
                  <a:close/>
                </a:path>
                <a:path w="7165975" h="853439">
                  <a:moveTo>
                    <a:pt x="224028" y="726948"/>
                  </a:moveTo>
                  <a:lnTo>
                    <a:pt x="211836" y="685800"/>
                  </a:lnTo>
                  <a:lnTo>
                    <a:pt x="175260" y="661416"/>
                  </a:lnTo>
                  <a:lnTo>
                    <a:pt x="190385" y="650227"/>
                  </a:lnTo>
                  <a:lnTo>
                    <a:pt x="197561" y="641604"/>
                  </a:lnTo>
                  <a:lnTo>
                    <a:pt x="201358" y="637032"/>
                  </a:lnTo>
                  <a:lnTo>
                    <a:pt x="208051" y="621563"/>
                  </a:lnTo>
                  <a:lnTo>
                    <a:pt x="210312" y="603504"/>
                  </a:lnTo>
                  <a:lnTo>
                    <a:pt x="209169" y="590359"/>
                  </a:lnTo>
                  <a:lnTo>
                    <a:pt x="179171" y="547789"/>
                  </a:lnTo>
                  <a:lnTo>
                    <a:pt x="167640" y="542556"/>
                  </a:lnTo>
                  <a:lnTo>
                    <a:pt x="167640" y="717804"/>
                  </a:lnTo>
                  <a:lnTo>
                    <a:pt x="165074" y="730935"/>
                  </a:lnTo>
                  <a:lnTo>
                    <a:pt x="157353" y="740473"/>
                  </a:lnTo>
                  <a:lnTo>
                    <a:pt x="144500" y="746315"/>
                  </a:lnTo>
                  <a:lnTo>
                    <a:pt x="126492" y="748284"/>
                  </a:lnTo>
                  <a:lnTo>
                    <a:pt x="56388" y="748284"/>
                  </a:lnTo>
                  <a:lnTo>
                    <a:pt x="56388" y="690372"/>
                  </a:lnTo>
                  <a:lnTo>
                    <a:pt x="123444" y="690372"/>
                  </a:lnTo>
                  <a:lnTo>
                    <a:pt x="142570" y="692086"/>
                  </a:lnTo>
                  <a:lnTo>
                    <a:pt x="156400" y="697230"/>
                  </a:lnTo>
                  <a:lnTo>
                    <a:pt x="164807" y="705802"/>
                  </a:lnTo>
                  <a:lnTo>
                    <a:pt x="167640" y="717804"/>
                  </a:lnTo>
                  <a:lnTo>
                    <a:pt x="167640" y="542556"/>
                  </a:lnTo>
                  <a:lnTo>
                    <a:pt x="163449" y="540639"/>
                  </a:lnTo>
                  <a:lnTo>
                    <a:pt x="152400" y="538099"/>
                  </a:lnTo>
                  <a:lnTo>
                    <a:pt x="152400" y="603504"/>
                  </a:lnTo>
                  <a:lnTo>
                    <a:pt x="152400" y="612648"/>
                  </a:lnTo>
                  <a:lnTo>
                    <a:pt x="149834" y="625538"/>
                  </a:lnTo>
                  <a:lnTo>
                    <a:pt x="142113" y="634555"/>
                  </a:lnTo>
                  <a:lnTo>
                    <a:pt x="129260" y="639876"/>
                  </a:lnTo>
                  <a:lnTo>
                    <a:pt x="111252" y="641604"/>
                  </a:lnTo>
                  <a:lnTo>
                    <a:pt x="56388" y="641604"/>
                  </a:lnTo>
                  <a:lnTo>
                    <a:pt x="56388" y="585216"/>
                  </a:lnTo>
                  <a:lnTo>
                    <a:pt x="114300" y="585216"/>
                  </a:lnTo>
                  <a:lnTo>
                    <a:pt x="152400" y="603504"/>
                  </a:lnTo>
                  <a:lnTo>
                    <a:pt x="152400" y="538099"/>
                  </a:lnTo>
                  <a:lnTo>
                    <a:pt x="144881" y="536359"/>
                  </a:lnTo>
                  <a:lnTo>
                    <a:pt x="123444" y="534924"/>
                  </a:lnTo>
                  <a:lnTo>
                    <a:pt x="0" y="534924"/>
                  </a:lnTo>
                  <a:lnTo>
                    <a:pt x="0" y="798576"/>
                  </a:lnTo>
                  <a:lnTo>
                    <a:pt x="126492" y="798576"/>
                  </a:lnTo>
                  <a:lnTo>
                    <a:pt x="167449" y="794004"/>
                  </a:lnTo>
                  <a:lnTo>
                    <a:pt x="209892" y="770026"/>
                  </a:lnTo>
                  <a:lnTo>
                    <a:pt x="222554" y="743216"/>
                  </a:lnTo>
                  <a:lnTo>
                    <a:pt x="224028" y="726948"/>
                  </a:lnTo>
                  <a:close/>
                </a:path>
                <a:path w="7165975" h="853439">
                  <a:moveTo>
                    <a:pt x="492252" y="173736"/>
                  </a:moveTo>
                  <a:lnTo>
                    <a:pt x="484073" y="134112"/>
                  </a:lnTo>
                  <a:lnTo>
                    <a:pt x="451472" y="97091"/>
                  </a:lnTo>
                  <a:lnTo>
                    <a:pt x="434340" y="89065"/>
                  </a:lnTo>
                  <a:lnTo>
                    <a:pt x="434340" y="175260"/>
                  </a:lnTo>
                  <a:lnTo>
                    <a:pt x="433514" y="183857"/>
                  </a:lnTo>
                  <a:lnTo>
                    <a:pt x="407098" y="212407"/>
                  </a:lnTo>
                  <a:lnTo>
                    <a:pt x="388620" y="214884"/>
                  </a:lnTo>
                  <a:lnTo>
                    <a:pt x="342900" y="214884"/>
                  </a:lnTo>
                  <a:lnTo>
                    <a:pt x="342900" y="134112"/>
                  </a:lnTo>
                  <a:lnTo>
                    <a:pt x="387096" y="134112"/>
                  </a:lnTo>
                  <a:lnTo>
                    <a:pt x="427278" y="150837"/>
                  </a:lnTo>
                  <a:lnTo>
                    <a:pt x="434340" y="175260"/>
                  </a:lnTo>
                  <a:lnTo>
                    <a:pt x="434340" y="89065"/>
                  </a:lnTo>
                  <a:lnTo>
                    <a:pt x="434149" y="88963"/>
                  </a:lnTo>
                  <a:lnTo>
                    <a:pt x="414274" y="83997"/>
                  </a:lnTo>
                  <a:lnTo>
                    <a:pt x="391668" y="82296"/>
                  </a:lnTo>
                  <a:lnTo>
                    <a:pt x="283464" y="82296"/>
                  </a:lnTo>
                  <a:lnTo>
                    <a:pt x="283464" y="345948"/>
                  </a:lnTo>
                  <a:lnTo>
                    <a:pt x="342900" y="345948"/>
                  </a:lnTo>
                  <a:lnTo>
                    <a:pt x="342900" y="266700"/>
                  </a:lnTo>
                  <a:lnTo>
                    <a:pt x="385572" y="266700"/>
                  </a:lnTo>
                  <a:lnTo>
                    <a:pt x="428434" y="260794"/>
                  </a:lnTo>
                  <a:lnTo>
                    <a:pt x="463296" y="242316"/>
                  </a:lnTo>
                  <a:lnTo>
                    <a:pt x="490524" y="195173"/>
                  </a:lnTo>
                  <a:lnTo>
                    <a:pt x="492252" y="173736"/>
                  </a:lnTo>
                  <a:close/>
                </a:path>
                <a:path w="7165975" h="853439">
                  <a:moveTo>
                    <a:pt x="569988" y="535432"/>
                  </a:moveTo>
                  <a:lnTo>
                    <a:pt x="385584" y="535432"/>
                  </a:lnTo>
                  <a:lnTo>
                    <a:pt x="385584" y="586232"/>
                  </a:lnTo>
                  <a:lnTo>
                    <a:pt x="385584" y="798322"/>
                  </a:lnTo>
                  <a:lnTo>
                    <a:pt x="443496" y="798322"/>
                  </a:lnTo>
                  <a:lnTo>
                    <a:pt x="443496" y="586232"/>
                  </a:lnTo>
                  <a:lnTo>
                    <a:pt x="569988" y="586232"/>
                  </a:lnTo>
                  <a:lnTo>
                    <a:pt x="569988" y="535432"/>
                  </a:lnTo>
                  <a:close/>
                </a:path>
                <a:path w="7165975" h="853439">
                  <a:moveTo>
                    <a:pt x="760476" y="82296"/>
                  </a:moveTo>
                  <a:lnTo>
                    <a:pt x="707136" y="82296"/>
                  </a:lnTo>
                  <a:lnTo>
                    <a:pt x="591312" y="254508"/>
                  </a:lnTo>
                  <a:lnTo>
                    <a:pt x="591312" y="82296"/>
                  </a:lnTo>
                  <a:lnTo>
                    <a:pt x="533400" y="82296"/>
                  </a:lnTo>
                  <a:lnTo>
                    <a:pt x="533400" y="345948"/>
                  </a:lnTo>
                  <a:lnTo>
                    <a:pt x="588264" y="345948"/>
                  </a:lnTo>
                  <a:lnTo>
                    <a:pt x="704088" y="173736"/>
                  </a:lnTo>
                  <a:lnTo>
                    <a:pt x="704088" y="345948"/>
                  </a:lnTo>
                  <a:lnTo>
                    <a:pt x="760476" y="345948"/>
                  </a:lnTo>
                  <a:lnTo>
                    <a:pt x="760476" y="82296"/>
                  </a:lnTo>
                  <a:close/>
                </a:path>
                <a:path w="7165975" h="853439">
                  <a:moveTo>
                    <a:pt x="873264" y="667512"/>
                  </a:moveTo>
                  <a:lnTo>
                    <a:pt x="870712" y="639203"/>
                  </a:lnTo>
                  <a:lnTo>
                    <a:pt x="863168" y="613600"/>
                  </a:lnTo>
                  <a:lnTo>
                    <a:pt x="850760" y="590575"/>
                  </a:lnTo>
                  <a:lnTo>
                    <a:pt x="845032" y="583692"/>
                  </a:lnTo>
                  <a:lnTo>
                    <a:pt x="833640" y="569976"/>
                  </a:lnTo>
                  <a:lnTo>
                    <a:pt x="812800" y="552856"/>
                  </a:lnTo>
                  <a:lnTo>
                    <a:pt x="812304" y="552602"/>
                  </a:lnTo>
                  <a:lnTo>
                    <a:pt x="812304" y="667512"/>
                  </a:lnTo>
                  <a:lnTo>
                    <a:pt x="811110" y="684072"/>
                  </a:lnTo>
                  <a:lnTo>
                    <a:pt x="790968" y="725424"/>
                  </a:lnTo>
                  <a:lnTo>
                    <a:pt x="750887" y="748360"/>
                  </a:lnTo>
                  <a:lnTo>
                    <a:pt x="734580" y="749808"/>
                  </a:lnTo>
                  <a:lnTo>
                    <a:pt x="717384" y="748360"/>
                  </a:lnTo>
                  <a:lnTo>
                    <a:pt x="676668" y="725424"/>
                  </a:lnTo>
                  <a:lnTo>
                    <a:pt x="655231" y="684072"/>
                  </a:lnTo>
                  <a:lnTo>
                    <a:pt x="653808" y="667512"/>
                  </a:lnTo>
                  <a:lnTo>
                    <a:pt x="655231" y="650087"/>
                  </a:lnTo>
                  <a:lnTo>
                    <a:pt x="676668" y="608076"/>
                  </a:lnTo>
                  <a:lnTo>
                    <a:pt x="716521" y="585152"/>
                  </a:lnTo>
                  <a:lnTo>
                    <a:pt x="733056" y="583692"/>
                  </a:lnTo>
                  <a:lnTo>
                    <a:pt x="749604" y="585152"/>
                  </a:lnTo>
                  <a:lnTo>
                    <a:pt x="790968" y="608076"/>
                  </a:lnTo>
                  <a:lnTo>
                    <a:pt x="810895" y="650303"/>
                  </a:lnTo>
                  <a:lnTo>
                    <a:pt x="812304" y="667512"/>
                  </a:lnTo>
                  <a:lnTo>
                    <a:pt x="812304" y="552602"/>
                  </a:lnTo>
                  <a:lnTo>
                    <a:pt x="789254" y="540448"/>
                  </a:lnTo>
                  <a:lnTo>
                    <a:pt x="763130" y="532904"/>
                  </a:lnTo>
                  <a:lnTo>
                    <a:pt x="734580" y="530352"/>
                  </a:lnTo>
                  <a:lnTo>
                    <a:pt x="705142" y="532904"/>
                  </a:lnTo>
                  <a:lnTo>
                    <a:pt x="654850" y="552856"/>
                  </a:lnTo>
                  <a:lnTo>
                    <a:pt x="615988" y="591439"/>
                  </a:lnTo>
                  <a:lnTo>
                    <a:pt x="595414" y="640067"/>
                  </a:lnTo>
                  <a:lnTo>
                    <a:pt x="592848" y="667512"/>
                  </a:lnTo>
                  <a:lnTo>
                    <a:pt x="595388" y="694944"/>
                  </a:lnTo>
                  <a:lnTo>
                    <a:pt x="615340" y="742950"/>
                  </a:lnTo>
                  <a:lnTo>
                    <a:pt x="654189" y="780656"/>
                  </a:lnTo>
                  <a:lnTo>
                    <a:pt x="704481" y="800608"/>
                  </a:lnTo>
                  <a:lnTo>
                    <a:pt x="733056" y="803148"/>
                  </a:lnTo>
                  <a:lnTo>
                    <a:pt x="761631" y="800608"/>
                  </a:lnTo>
                  <a:lnTo>
                    <a:pt x="787920" y="793051"/>
                  </a:lnTo>
                  <a:lnTo>
                    <a:pt x="811923" y="780656"/>
                  </a:lnTo>
                  <a:lnTo>
                    <a:pt x="833640" y="763524"/>
                  </a:lnTo>
                  <a:lnTo>
                    <a:pt x="844931" y="749808"/>
                  </a:lnTo>
                  <a:lnTo>
                    <a:pt x="850760" y="742746"/>
                  </a:lnTo>
                  <a:lnTo>
                    <a:pt x="863168" y="719518"/>
                  </a:lnTo>
                  <a:lnTo>
                    <a:pt x="870712" y="694309"/>
                  </a:lnTo>
                  <a:lnTo>
                    <a:pt x="873264" y="667512"/>
                  </a:lnTo>
                  <a:close/>
                </a:path>
                <a:path w="7165975" h="853439">
                  <a:moveTo>
                    <a:pt x="1050048" y="82296"/>
                  </a:moveTo>
                  <a:lnTo>
                    <a:pt x="861072" y="82296"/>
                  </a:lnTo>
                  <a:lnTo>
                    <a:pt x="861072" y="137160"/>
                  </a:lnTo>
                  <a:lnTo>
                    <a:pt x="861021" y="162077"/>
                  </a:lnTo>
                  <a:lnTo>
                    <a:pt x="859777" y="204457"/>
                  </a:lnTo>
                  <a:lnTo>
                    <a:pt x="854595" y="250888"/>
                  </a:lnTo>
                  <a:lnTo>
                    <a:pt x="837298" y="290131"/>
                  </a:lnTo>
                  <a:lnTo>
                    <a:pt x="821448" y="298704"/>
                  </a:lnTo>
                  <a:lnTo>
                    <a:pt x="803160" y="298704"/>
                  </a:lnTo>
                  <a:lnTo>
                    <a:pt x="800112" y="345948"/>
                  </a:lnTo>
                  <a:lnTo>
                    <a:pt x="806373" y="347078"/>
                  </a:lnTo>
                  <a:lnTo>
                    <a:pt x="813638" y="348043"/>
                  </a:lnTo>
                  <a:lnTo>
                    <a:pt x="821753" y="348742"/>
                  </a:lnTo>
                  <a:lnTo>
                    <a:pt x="830592" y="348996"/>
                  </a:lnTo>
                  <a:lnTo>
                    <a:pt x="845489" y="348119"/>
                  </a:lnTo>
                  <a:lnTo>
                    <a:pt x="887933" y="324040"/>
                  </a:lnTo>
                  <a:lnTo>
                    <a:pt x="906792" y="274320"/>
                  </a:lnTo>
                  <a:lnTo>
                    <a:pt x="913650" y="222885"/>
                  </a:lnTo>
                  <a:lnTo>
                    <a:pt x="915936" y="155448"/>
                  </a:lnTo>
                  <a:lnTo>
                    <a:pt x="915936" y="134112"/>
                  </a:lnTo>
                  <a:lnTo>
                    <a:pt x="992136" y="134112"/>
                  </a:lnTo>
                  <a:lnTo>
                    <a:pt x="992136" y="345948"/>
                  </a:lnTo>
                  <a:lnTo>
                    <a:pt x="1050048" y="345948"/>
                  </a:lnTo>
                  <a:lnTo>
                    <a:pt x="1050048" y="82296"/>
                  </a:lnTo>
                  <a:close/>
                </a:path>
                <a:path w="7165975" h="853439">
                  <a:moveTo>
                    <a:pt x="1132344" y="626364"/>
                  </a:moveTo>
                  <a:lnTo>
                    <a:pt x="1123886" y="586740"/>
                  </a:lnTo>
                  <a:lnTo>
                    <a:pt x="1090028" y="549719"/>
                  </a:lnTo>
                  <a:lnTo>
                    <a:pt x="1072908" y="541693"/>
                  </a:lnTo>
                  <a:lnTo>
                    <a:pt x="1072908" y="627888"/>
                  </a:lnTo>
                  <a:lnTo>
                    <a:pt x="1072070" y="635850"/>
                  </a:lnTo>
                  <a:lnTo>
                    <a:pt x="1046238" y="665035"/>
                  </a:lnTo>
                  <a:lnTo>
                    <a:pt x="1027188" y="667512"/>
                  </a:lnTo>
                  <a:lnTo>
                    <a:pt x="981468" y="667512"/>
                  </a:lnTo>
                  <a:lnTo>
                    <a:pt x="981468" y="586740"/>
                  </a:lnTo>
                  <a:lnTo>
                    <a:pt x="1025664" y="586740"/>
                  </a:lnTo>
                  <a:lnTo>
                    <a:pt x="1065834" y="603465"/>
                  </a:lnTo>
                  <a:lnTo>
                    <a:pt x="1072908" y="627888"/>
                  </a:lnTo>
                  <a:lnTo>
                    <a:pt x="1072908" y="541693"/>
                  </a:lnTo>
                  <a:lnTo>
                    <a:pt x="1072718" y="541591"/>
                  </a:lnTo>
                  <a:lnTo>
                    <a:pt x="1052830" y="536625"/>
                  </a:lnTo>
                  <a:lnTo>
                    <a:pt x="1030236" y="534924"/>
                  </a:lnTo>
                  <a:lnTo>
                    <a:pt x="923556" y="534924"/>
                  </a:lnTo>
                  <a:lnTo>
                    <a:pt x="923556" y="798576"/>
                  </a:lnTo>
                  <a:lnTo>
                    <a:pt x="981468" y="798576"/>
                  </a:lnTo>
                  <a:lnTo>
                    <a:pt x="981468" y="719328"/>
                  </a:lnTo>
                  <a:lnTo>
                    <a:pt x="1025664" y="719328"/>
                  </a:lnTo>
                  <a:lnTo>
                    <a:pt x="1067765" y="713422"/>
                  </a:lnTo>
                  <a:lnTo>
                    <a:pt x="1101864" y="694944"/>
                  </a:lnTo>
                  <a:lnTo>
                    <a:pt x="1123835" y="667512"/>
                  </a:lnTo>
                  <a:lnTo>
                    <a:pt x="1124534" y="666369"/>
                  </a:lnTo>
                  <a:lnTo>
                    <a:pt x="1130363" y="647801"/>
                  </a:lnTo>
                  <a:lnTo>
                    <a:pt x="1132344" y="626364"/>
                  </a:lnTo>
                  <a:close/>
                </a:path>
                <a:path w="7165975" h="853439">
                  <a:moveTo>
                    <a:pt x="1313700" y="293878"/>
                  </a:moveTo>
                  <a:lnTo>
                    <a:pt x="1170444" y="293878"/>
                  </a:lnTo>
                  <a:lnTo>
                    <a:pt x="1170444" y="239268"/>
                  </a:lnTo>
                  <a:lnTo>
                    <a:pt x="1295412" y="239268"/>
                  </a:lnTo>
                  <a:lnTo>
                    <a:pt x="1295412" y="187198"/>
                  </a:lnTo>
                  <a:lnTo>
                    <a:pt x="1170444" y="187198"/>
                  </a:lnTo>
                  <a:lnTo>
                    <a:pt x="1170444" y="133858"/>
                  </a:lnTo>
                  <a:lnTo>
                    <a:pt x="1312176" y="133858"/>
                  </a:lnTo>
                  <a:lnTo>
                    <a:pt x="1312176" y="81788"/>
                  </a:lnTo>
                  <a:lnTo>
                    <a:pt x="1114056" y="81788"/>
                  </a:lnTo>
                  <a:lnTo>
                    <a:pt x="1114056" y="133858"/>
                  </a:lnTo>
                  <a:lnTo>
                    <a:pt x="1114056" y="187198"/>
                  </a:lnTo>
                  <a:lnTo>
                    <a:pt x="1114056" y="239268"/>
                  </a:lnTo>
                  <a:lnTo>
                    <a:pt x="1114056" y="293878"/>
                  </a:lnTo>
                  <a:lnTo>
                    <a:pt x="1114056" y="345948"/>
                  </a:lnTo>
                  <a:lnTo>
                    <a:pt x="1313700" y="345948"/>
                  </a:lnTo>
                  <a:lnTo>
                    <a:pt x="1313700" y="293878"/>
                  </a:lnTo>
                  <a:close/>
                </a:path>
                <a:path w="7165975" h="853439">
                  <a:moveTo>
                    <a:pt x="1446276" y="667512"/>
                  </a:moveTo>
                  <a:lnTo>
                    <a:pt x="1436751" y="613600"/>
                  </a:lnTo>
                  <a:lnTo>
                    <a:pt x="1406652" y="569976"/>
                  </a:lnTo>
                  <a:lnTo>
                    <a:pt x="1386840" y="553694"/>
                  </a:lnTo>
                  <a:lnTo>
                    <a:pt x="1386840" y="667512"/>
                  </a:lnTo>
                  <a:lnTo>
                    <a:pt x="1385417" y="684072"/>
                  </a:lnTo>
                  <a:lnTo>
                    <a:pt x="1363980" y="725424"/>
                  </a:lnTo>
                  <a:lnTo>
                    <a:pt x="1323911" y="748360"/>
                  </a:lnTo>
                  <a:lnTo>
                    <a:pt x="1307592" y="749808"/>
                  </a:lnTo>
                  <a:lnTo>
                    <a:pt x="1291043" y="748360"/>
                  </a:lnTo>
                  <a:lnTo>
                    <a:pt x="1249680" y="725424"/>
                  </a:lnTo>
                  <a:lnTo>
                    <a:pt x="1228255" y="684072"/>
                  </a:lnTo>
                  <a:lnTo>
                    <a:pt x="1226820" y="667512"/>
                  </a:lnTo>
                  <a:lnTo>
                    <a:pt x="1228255" y="650087"/>
                  </a:lnTo>
                  <a:lnTo>
                    <a:pt x="1249680" y="608076"/>
                  </a:lnTo>
                  <a:lnTo>
                    <a:pt x="1289761" y="585152"/>
                  </a:lnTo>
                  <a:lnTo>
                    <a:pt x="1306068" y="583692"/>
                  </a:lnTo>
                  <a:lnTo>
                    <a:pt x="1322628" y="585152"/>
                  </a:lnTo>
                  <a:lnTo>
                    <a:pt x="1363980" y="608076"/>
                  </a:lnTo>
                  <a:lnTo>
                    <a:pt x="1385417" y="650303"/>
                  </a:lnTo>
                  <a:lnTo>
                    <a:pt x="1386840" y="667512"/>
                  </a:lnTo>
                  <a:lnTo>
                    <a:pt x="1386840" y="553694"/>
                  </a:lnTo>
                  <a:lnTo>
                    <a:pt x="1385824" y="552856"/>
                  </a:lnTo>
                  <a:lnTo>
                    <a:pt x="1362265" y="540448"/>
                  </a:lnTo>
                  <a:lnTo>
                    <a:pt x="1336154" y="532904"/>
                  </a:lnTo>
                  <a:lnTo>
                    <a:pt x="1307592" y="530352"/>
                  </a:lnTo>
                  <a:lnTo>
                    <a:pt x="1278166" y="532904"/>
                  </a:lnTo>
                  <a:lnTo>
                    <a:pt x="1227874" y="552856"/>
                  </a:lnTo>
                  <a:lnTo>
                    <a:pt x="1189253" y="591439"/>
                  </a:lnTo>
                  <a:lnTo>
                    <a:pt x="1169720" y="640067"/>
                  </a:lnTo>
                  <a:lnTo>
                    <a:pt x="1167384" y="667512"/>
                  </a:lnTo>
                  <a:lnTo>
                    <a:pt x="1169720" y="694944"/>
                  </a:lnTo>
                  <a:lnTo>
                    <a:pt x="1189253" y="742950"/>
                  </a:lnTo>
                  <a:lnTo>
                    <a:pt x="1227848" y="780656"/>
                  </a:lnTo>
                  <a:lnTo>
                    <a:pt x="1277518" y="800608"/>
                  </a:lnTo>
                  <a:lnTo>
                    <a:pt x="1306068" y="803148"/>
                  </a:lnTo>
                  <a:lnTo>
                    <a:pt x="1335290" y="800608"/>
                  </a:lnTo>
                  <a:lnTo>
                    <a:pt x="1361503" y="793051"/>
                  </a:lnTo>
                  <a:lnTo>
                    <a:pt x="1385150" y="780656"/>
                  </a:lnTo>
                  <a:lnTo>
                    <a:pt x="1406652" y="763524"/>
                  </a:lnTo>
                  <a:lnTo>
                    <a:pt x="1418374" y="749808"/>
                  </a:lnTo>
                  <a:lnTo>
                    <a:pt x="1424419" y="742746"/>
                  </a:lnTo>
                  <a:lnTo>
                    <a:pt x="1436751" y="719518"/>
                  </a:lnTo>
                  <a:lnTo>
                    <a:pt x="1443951" y="694309"/>
                  </a:lnTo>
                  <a:lnTo>
                    <a:pt x="1446276" y="667512"/>
                  </a:lnTo>
                  <a:close/>
                </a:path>
                <a:path w="7165975" h="853439">
                  <a:moveTo>
                    <a:pt x="1551432" y="82042"/>
                  </a:moveTo>
                  <a:lnTo>
                    <a:pt x="1367040" y="82042"/>
                  </a:lnTo>
                  <a:lnTo>
                    <a:pt x="1367040" y="134112"/>
                  </a:lnTo>
                  <a:lnTo>
                    <a:pt x="1367040" y="346202"/>
                  </a:lnTo>
                  <a:lnTo>
                    <a:pt x="1424952" y="346202"/>
                  </a:lnTo>
                  <a:lnTo>
                    <a:pt x="1424952" y="134112"/>
                  </a:lnTo>
                  <a:lnTo>
                    <a:pt x="1551432" y="134112"/>
                  </a:lnTo>
                  <a:lnTo>
                    <a:pt x="1551432" y="82042"/>
                  </a:lnTo>
                  <a:close/>
                </a:path>
                <a:path w="7165975" h="853439">
                  <a:moveTo>
                    <a:pt x="1744992" y="746760"/>
                  </a:moveTo>
                  <a:lnTo>
                    <a:pt x="1712988" y="746760"/>
                  </a:lnTo>
                  <a:lnTo>
                    <a:pt x="1712988" y="586740"/>
                  </a:lnTo>
                  <a:lnTo>
                    <a:pt x="1712988" y="534924"/>
                  </a:lnTo>
                  <a:lnTo>
                    <a:pt x="1655076" y="534924"/>
                  </a:lnTo>
                  <a:lnTo>
                    <a:pt x="1655076" y="586740"/>
                  </a:lnTo>
                  <a:lnTo>
                    <a:pt x="1655076" y="746760"/>
                  </a:lnTo>
                  <a:lnTo>
                    <a:pt x="1552968" y="746760"/>
                  </a:lnTo>
                  <a:lnTo>
                    <a:pt x="1563839" y="716407"/>
                  </a:lnTo>
                  <a:lnTo>
                    <a:pt x="1571447" y="684466"/>
                  </a:lnTo>
                  <a:lnTo>
                    <a:pt x="1575892" y="650544"/>
                  </a:lnTo>
                  <a:lnTo>
                    <a:pt x="1577352" y="614172"/>
                  </a:lnTo>
                  <a:lnTo>
                    <a:pt x="1577352" y="586740"/>
                  </a:lnTo>
                  <a:lnTo>
                    <a:pt x="1655076" y="586740"/>
                  </a:lnTo>
                  <a:lnTo>
                    <a:pt x="1655076" y="534924"/>
                  </a:lnTo>
                  <a:lnTo>
                    <a:pt x="1520964" y="534924"/>
                  </a:lnTo>
                  <a:lnTo>
                    <a:pt x="1520964" y="565404"/>
                  </a:lnTo>
                  <a:lnTo>
                    <a:pt x="1520647" y="596836"/>
                  </a:lnTo>
                  <a:lnTo>
                    <a:pt x="1517738" y="649414"/>
                  </a:lnTo>
                  <a:lnTo>
                    <a:pt x="1510868" y="689978"/>
                  </a:lnTo>
                  <a:lnTo>
                    <a:pt x="1499438" y="728218"/>
                  </a:lnTo>
                  <a:lnTo>
                    <a:pt x="1492008" y="746760"/>
                  </a:lnTo>
                  <a:lnTo>
                    <a:pt x="1467624" y="746760"/>
                  </a:lnTo>
                  <a:lnTo>
                    <a:pt x="1467624" y="853440"/>
                  </a:lnTo>
                  <a:lnTo>
                    <a:pt x="1519440" y="853440"/>
                  </a:lnTo>
                  <a:lnTo>
                    <a:pt x="1524012" y="798576"/>
                  </a:lnTo>
                  <a:lnTo>
                    <a:pt x="1688604" y="798576"/>
                  </a:lnTo>
                  <a:lnTo>
                    <a:pt x="1688604" y="853440"/>
                  </a:lnTo>
                  <a:lnTo>
                    <a:pt x="1737372" y="853440"/>
                  </a:lnTo>
                  <a:lnTo>
                    <a:pt x="1741284" y="798576"/>
                  </a:lnTo>
                  <a:lnTo>
                    <a:pt x="1744992" y="746760"/>
                  </a:lnTo>
                  <a:close/>
                </a:path>
                <a:path w="7165975" h="853439">
                  <a:moveTo>
                    <a:pt x="1815096" y="345948"/>
                  </a:moveTo>
                  <a:lnTo>
                    <a:pt x="1789811" y="286512"/>
                  </a:lnTo>
                  <a:lnTo>
                    <a:pt x="1768424" y="236220"/>
                  </a:lnTo>
                  <a:lnTo>
                    <a:pt x="1732127" y="150876"/>
                  </a:lnTo>
                  <a:lnTo>
                    <a:pt x="1709940" y="98704"/>
                  </a:lnTo>
                  <a:lnTo>
                    <a:pt x="1709940" y="236220"/>
                  </a:lnTo>
                  <a:lnTo>
                    <a:pt x="1639836" y="236220"/>
                  </a:lnTo>
                  <a:lnTo>
                    <a:pt x="1674888" y="150876"/>
                  </a:lnTo>
                  <a:lnTo>
                    <a:pt x="1709940" y="236220"/>
                  </a:lnTo>
                  <a:lnTo>
                    <a:pt x="1709940" y="98704"/>
                  </a:lnTo>
                  <a:lnTo>
                    <a:pt x="1702320" y="80772"/>
                  </a:lnTo>
                  <a:lnTo>
                    <a:pt x="1648980" y="80772"/>
                  </a:lnTo>
                  <a:lnTo>
                    <a:pt x="1534680" y="345948"/>
                  </a:lnTo>
                  <a:lnTo>
                    <a:pt x="1594116" y="345948"/>
                  </a:lnTo>
                  <a:lnTo>
                    <a:pt x="1618500" y="286512"/>
                  </a:lnTo>
                  <a:lnTo>
                    <a:pt x="1729752" y="286512"/>
                  </a:lnTo>
                  <a:lnTo>
                    <a:pt x="1754136" y="345948"/>
                  </a:lnTo>
                  <a:lnTo>
                    <a:pt x="1815096" y="345948"/>
                  </a:lnTo>
                  <a:close/>
                </a:path>
                <a:path w="7165975" h="853439">
                  <a:moveTo>
                    <a:pt x="1987308" y="746506"/>
                  </a:moveTo>
                  <a:lnTo>
                    <a:pt x="1844052" y="746506"/>
                  </a:lnTo>
                  <a:lnTo>
                    <a:pt x="1844052" y="691896"/>
                  </a:lnTo>
                  <a:lnTo>
                    <a:pt x="1969020" y="691896"/>
                  </a:lnTo>
                  <a:lnTo>
                    <a:pt x="1969020" y="639826"/>
                  </a:lnTo>
                  <a:lnTo>
                    <a:pt x="1844052" y="639826"/>
                  </a:lnTo>
                  <a:lnTo>
                    <a:pt x="1844052" y="586486"/>
                  </a:lnTo>
                  <a:lnTo>
                    <a:pt x="1985784" y="586486"/>
                  </a:lnTo>
                  <a:lnTo>
                    <a:pt x="1985784" y="534416"/>
                  </a:lnTo>
                  <a:lnTo>
                    <a:pt x="1787664" y="534416"/>
                  </a:lnTo>
                  <a:lnTo>
                    <a:pt x="1787664" y="586486"/>
                  </a:lnTo>
                  <a:lnTo>
                    <a:pt x="1787664" y="639826"/>
                  </a:lnTo>
                  <a:lnTo>
                    <a:pt x="1787664" y="691896"/>
                  </a:lnTo>
                  <a:lnTo>
                    <a:pt x="1787664" y="746506"/>
                  </a:lnTo>
                  <a:lnTo>
                    <a:pt x="1787664" y="798576"/>
                  </a:lnTo>
                  <a:lnTo>
                    <a:pt x="1987308" y="798576"/>
                  </a:lnTo>
                  <a:lnTo>
                    <a:pt x="1987308" y="746506"/>
                  </a:lnTo>
                  <a:close/>
                </a:path>
                <a:path w="7165975" h="853439">
                  <a:moveTo>
                    <a:pt x="2205228" y="214884"/>
                  </a:moveTo>
                  <a:lnTo>
                    <a:pt x="2196084" y="160972"/>
                  </a:lnTo>
                  <a:lnTo>
                    <a:pt x="2168652" y="117348"/>
                  </a:lnTo>
                  <a:lnTo>
                    <a:pt x="2144268" y="97409"/>
                  </a:lnTo>
                  <a:lnTo>
                    <a:pt x="2144268" y="214884"/>
                  </a:lnTo>
                  <a:lnTo>
                    <a:pt x="2143125" y="231457"/>
                  </a:lnTo>
                  <a:lnTo>
                    <a:pt x="2125980" y="274320"/>
                  </a:lnTo>
                  <a:lnTo>
                    <a:pt x="2091270" y="295757"/>
                  </a:lnTo>
                  <a:lnTo>
                    <a:pt x="2077212" y="297180"/>
                  </a:lnTo>
                  <a:lnTo>
                    <a:pt x="2062073" y="295757"/>
                  </a:lnTo>
                  <a:lnTo>
                    <a:pt x="2026920" y="274320"/>
                  </a:lnTo>
                  <a:lnTo>
                    <a:pt x="2010498" y="239268"/>
                  </a:lnTo>
                  <a:lnTo>
                    <a:pt x="2008492" y="231457"/>
                  </a:lnTo>
                  <a:lnTo>
                    <a:pt x="2007108" y="214884"/>
                  </a:lnTo>
                  <a:lnTo>
                    <a:pt x="2008492" y="197459"/>
                  </a:lnTo>
                  <a:lnTo>
                    <a:pt x="2010981" y="187452"/>
                  </a:lnTo>
                  <a:lnTo>
                    <a:pt x="2012442" y="181546"/>
                  </a:lnTo>
                  <a:lnTo>
                    <a:pt x="2036902" y="143929"/>
                  </a:lnTo>
                  <a:lnTo>
                    <a:pt x="2075688" y="131064"/>
                  </a:lnTo>
                  <a:lnTo>
                    <a:pt x="2089975" y="132524"/>
                  </a:lnTo>
                  <a:lnTo>
                    <a:pt x="2125980" y="155448"/>
                  </a:lnTo>
                  <a:lnTo>
                    <a:pt x="2143125" y="197434"/>
                  </a:lnTo>
                  <a:lnTo>
                    <a:pt x="2144268" y="214884"/>
                  </a:lnTo>
                  <a:lnTo>
                    <a:pt x="2144268" y="97409"/>
                  </a:lnTo>
                  <a:lnTo>
                    <a:pt x="2127504" y="87820"/>
                  </a:lnTo>
                  <a:lnTo>
                    <a:pt x="2103501" y="80276"/>
                  </a:lnTo>
                  <a:lnTo>
                    <a:pt x="2077212" y="77724"/>
                  </a:lnTo>
                  <a:lnTo>
                    <a:pt x="2053196" y="79705"/>
                  </a:lnTo>
                  <a:lnTo>
                    <a:pt x="2011426" y="95084"/>
                  </a:lnTo>
                  <a:lnTo>
                    <a:pt x="1977059" y="125095"/>
                  </a:lnTo>
                  <a:lnTo>
                    <a:pt x="1955253" y="164579"/>
                  </a:lnTo>
                  <a:lnTo>
                    <a:pt x="1949196" y="187452"/>
                  </a:lnTo>
                  <a:lnTo>
                    <a:pt x="1912620" y="187452"/>
                  </a:lnTo>
                  <a:lnTo>
                    <a:pt x="1912620" y="82296"/>
                  </a:lnTo>
                  <a:lnTo>
                    <a:pt x="1854708" y="82296"/>
                  </a:lnTo>
                  <a:lnTo>
                    <a:pt x="1854708" y="345948"/>
                  </a:lnTo>
                  <a:lnTo>
                    <a:pt x="1912620" y="345948"/>
                  </a:lnTo>
                  <a:lnTo>
                    <a:pt x="1912620" y="239268"/>
                  </a:lnTo>
                  <a:lnTo>
                    <a:pt x="1949196" y="239268"/>
                  </a:lnTo>
                  <a:lnTo>
                    <a:pt x="1964245" y="283654"/>
                  </a:lnTo>
                  <a:lnTo>
                    <a:pt x="1991868" y="320040"/>
                  </a:lnTo>
                  <a:lnTo>
                    <a:pt x="2029777" y="342709"/>
                  </a:lnTo>
                  <a:lnTo>
                    <a:pt x="2075688" y="350520"/>
                  </a:lnTo>
                  <a:lnTo>
                    <a:pt x="2102866" y="347980"/>
                  </a:lnTo>
                  <a:lnTo>
                    <a:pt x="2127313" y="340423"/>
                  </a:lnTo>
                  <a:lnTo>
                    <a:pt x="2149208" y="328028"/>
                  </a:lnTo>
                  <a:lnTo>
                    <a:pt x="2168652" y="310896"/>
                  </a:lnTo>
                  <a:lnTo>
                    <a:pt x="2179320" y="297180"/>
                  </a:lnTo>
                  <a:lnTo>
                    <a:pt x="2184654" y="290322"/>
                  </a:lnTo>
                  <a:lnTo>
                    <a:pt x="2196084" y="267462"/>
                  </a:lnTo>
                  <a:lnTo>
                    <a:pt x="2202942" y="242316"/>
                  </a:lnTo>
                  <a:lnTo>
                    <a:pt x="2205228" y="214884"/>
                  </a:lnTo>
                  <a:close/>
                </a:path>
                <a:path w="7165975" h="853439">
                  <a:moveTo>
                    <a:pt x="2417064" y="534924"/>
                  </a:moveTo>
                  <a:lnTo>
                    <a:pt x="2354580" y="534924"/>
                  </a:lnTo>
                  <a:lnTo>
                    <a:pt x="2284476" y="646176"/>
                  </a:lnTo>
                  <a:lnTo>
                    <a:pt x="2215896" y="534924"/>
                  </a:lnTo>
                  <a:lnTo>
                    <a:pt x="2153412" y="534924"/>
                  </a:lnTo>
                  <a:lnTo>
                    <a:pt x="2153412" y="798576"/>
                  </a:lnTo>
                  <a:lnTo>
                    <a:pt x="2209800" y="798576"/>
                  </a:lnTo>
                  <a:lnTo>
                    <a:pt x="2209800" y="627888"/>
                  </a:lnTo>
                  <a:lnTo>
                    <a:pt x="2282952" y="739140"/>
                  </a:lnTo>
                  <a:lnTo>
                    <a:pt x="2284476" y="739140"/>
                  </a:lnTo>
                  <a:lnTo>
                    <a:pt x="2359152" y="626364"/>
                  </a:lnTo>
                  <a:lnTo>
                    <a:pt x="2359152" y="798576"/>
                  </a:lnTo>
                  <a:lnTo>
                    <a:pt x="2417064" y="798576"/>
                  </a:lnTo>
                  <a:lnTo>
                    <a:pt x="2417064" y="534924"/>
                  </a:lnTo>
                  <a:close/>
                </a:path>
                <a:path w="7165975" h="853439">
                  <a:moveTo>
                    <a:pt x="2645333" y="294132"/>
                  </a:moveTo>
                  <a:lnTo>
                    <a:pt x="2616708" y="294132"/>
                  </a:lnTo>
                  <a:lnTo>
                    <a:pt x="2616708" y="82042"/>
                  </a:lnTo>
                  <a:lnTo>
                    <a:pt x="2557272" y="82042"/>
                  </a:lnTo>
                  <a:lnTo>
                    <a:pt x="2557272" y="294132"/>
                  </a:lnTo>
                  <a:lnTo>
                    <a:pt x="2464308" y="294132"/>
                  </a:lnTo>
                  <a:lnTo>
                    <a:pt x="2464308" y="82042"/>
                  </a:lnTo>
                  <a:lnTo>
                    <a:pt x="2406396" y="82042"/>
                  </a:lnTo>
                  <a:lnTo>
                    <a:pt x="2406396" y="294132"/>
                  </a:lnTo>
                  <a:lnTo>
                    <a:pt x="2311908" y="294132"/>
                  </a:lnTo>
                  <a:lnTo>
                    <a:pt x="2311908" y="82042"/>
                  </a:lnTo>
                  <a:lnTo>
                    <a:pt x="2253996" y="82042"/>
                  </a:lnTo>
                  <a:lnTo>
                    <a:pt x="2253996" y="294132"/>
                  </a:lnTo>
                  <a:lnTo>
                    <a:pt x="2253996" y="346202"/>
                  </a:lnTo>
                  <a:lnTo>
                    <a:pt x="2590800" y="346202"/>
                  </a:lnTo>
                  <a:lnTo>
                    <a:pt x="2590800" y="400812"/>
                  </a:lnTo>
                  <a:lnTo>
                    <a:pt x="2641523" y="400812"/>
                  </a:lnTo>
                  <a:lnTo>
                    <a:pt x="2641523" y="346202"/>
                  </a:lnTo>
                  <a:lnTo>
                    <a:pt x="2645333" y="346202"/>
                  </a:lnTo>
                  <a:lnTo>
                    <a:pt x="2645333" y="294132"/>
                  </a:lnTo>
                  <a:close/>
                </a:path>
                <a:path w="7165975" h="853439">
                  <a:moveTo>
                    <a:pt x="2737104" y="798576"/>
                  </a:moveTo>
                  <a:lnTo>
                    <a:pt x="2711488" y="739140"/>
                  </a:lnTo>
                  <a:lnTo>
                    <a:pt x="2689809" y="688848"/>
                  </a:lnTo>
                  <a:lnTo>
                    <a:pt x="2653030" y="603504"/>
                  </a:lnTo>
                  <a:lnTo>
                    <a:pt x="2630424" y="551078"/>
                  </a:lnTo>
                  <a:lnTo>
                    <a:pt x="2630424" y="688848"/>
                  </a:lnTo>
                  <a:lnTo>
                    <a:pt x="2560320" y="688848"/>
                  </a:lnTo>
                  <a:lnTo>
                    <a:pt x="2595372" y="603504"/>
                  </a:lnTo>
                  <a:lnTo>
                    <a:pt x="2630424" y="688848"/>
                  </a:lnTo>
                  <a:lnTo>
                    <a:pt x="2630424" y="551078"/>
                  </a:lnTo>
                  <a:lnTo>
                    <a:pt x="2622804" y="533400"/>
                  </a:lnTo>
                  <a:lnTo>
                    <a:pt x="2569464" y="533400"/>
                  </a:lnTo>
                  <a:lnTo>
                    <a:pt x="2456688" y="798576"/>
                  </a:lnTo>
                  <a:lnTo>
                    <a:pt x="2516124" y="798576"/>
                  </a:lnTo>
                  <a:lnTo>
                    <a:pt x="2540508" y="739140"/>
                  </a:lnTo>
                  <a:lnTo>
                    <a:pt x="2651760" y="739140"/>
                  </a:lnTo>
                  <a:lnTo>
                    <a:pt x="2676144" y="798576"/>
                  </a:lnTo>
                  <a:lnTo>
                    <a:pt x="2737104" y="798576"/>
                  </a:lnTo>
                  <a:close/>
                </a:path>
                <a:path w="7165975" h="853439">
                  <a:moveTo>
                    <a:pt x="2891040" y="293878"/>
                  </a:moveTo>
                  <a:lnTo>
                    <a:pt x="2747784" y="293878"/>
                  </a:lnTo>
                  <a:lnTo>
                    <a:pt x="2747784" y="239268"/>
                  </a:lnTo>
                  <a:lnTo>
                    <a:pt x="2872752" y="239268"/>
                  </a:lnTo>
                  <a:lnTo>
                    <a:pt x="2872752" y="187198"/>
                  </a:lnTo>
                  <a:lnTo>
                    <a:pt x="2747784" y="187198"/>
                  </a:lnTo>
                  <a:lnTo>
                    <a:pt x="2747784" y="133858"/>
                  </a:lnTo>
                  <a:lnTo>
                    <a:pt x="2889516" y="133858"/>
                  </a:lnTo>
                  <a:lnTo>
                    <a:pt x="2889516" y="81788"/>
                  </a:lnTo>
                  <a:lnTo>
                    <a:pt x="2691396" y="81788"/>
                  </a:lnTo>
                  <a:lnTo>
                    <a:pt x="2691396" y="133858"/>
                  </a:lnTo>
                  <a:lnTo>
                    <a:pt x="2691396" y="187198"/>
                  </a:lnTo>
                  <a:lnTo>
                    <a:pt x="2691396" y="239268"/>
                  </a:lnTo>
                  <a:lnTo>
                    <a:pt x="2691396" y="293878"/>
                  </a:lnTo>
                  <a:lnTo>
                    <a:pt x="2691396" y="345948"/>
                  </a:lnTo>
                  <a:lnTo>
                    <a:pt x="2891040" y="345948"/>
                  </a:lnTo>
                  <a:lnTo>
                    <a:pt x="2891040" y="293878"/>
                  </a:lnTo>
                  <a:close/>
                </a:path>
                <a:path w="7165975" h="853439">
                  <a:moveTo>
                    <a:pt x="2985528" y="626364"/>
                  </a:moveTo>
                  <a:lnTo>
                    <a:pt x="2977070" y="586740"/>
                  </a:lnTo>
                  <a:lnTo>
                    <a:pt x="2943237" y="549719"/>
                  </a:lnTo>
                  <a:lnTo>
                    <a:pt x="2927616" y="542315"/>
                  </a:lnTo>
                  <a:lnTo>
                    <a:pt x="2927616" y="627888"/>
                  </a:lnTo>
                  <a:lnTo>
                    <a:pt x="2926753" y="635850"/>
                  </a:lnTo>
                  <a:lnTo>
                    <a:pt x="2899994" y="665035"/>
                  </a:lnTo>
                  <a:lnTo>
                    <a:pt x="2880372" y="667512"/>
                  </a:lnTo>
                  <a:lnTo>
                    <a:pt x="2834652" y="667512"/>
                  </a:lnTo>
                  <a:lnTo>
                    <a:pt x="2834652" y="586740"/>
                  </a:lnTo>
                  <a:lnTo>
                    <a:pt x="2880372" y="586740"/>
                  </a:lnTo>
                  <a:lnTo>
                    <a:pt x="2919895" y="603465"/>
                  </a:lnTo>
                  <a:lnTo>
                    <a:pt x="2927616" y="627888"/>
                  </a:lnTo>
                  <a:lnTo>
                    <a:pt x="2927616" y="542315"/>
                  </a:lnTo>
                  <a:lnTo>
                    <a:pt x="2926092" y="541591"/>
                  </a:lnTo>
                  <a:lnTo>
                    <a:pt x="2906661" y="536625"/>
                  </a:lnTo>
                  <a:lnTo>
                    <a:pt x="2884944" y="534924"/>
                  </a:lnTo>
                  <a:lnTo>
                    <a:pt x="2776728" y="534924"/>
                  </a:lnTo>
                  <a:lnTo>
                    <a:pt x="2776728" y="798576"/>
                  </a:lnTo>
                  <a:lnTo>
                    <a:pt x="2834652" y="798576"/>
                  </a:lnTo>
                  <a:lnTo>
                    <a:pt x="2834652" y="719328"/>
                  </a:lnTo>
                  <a:lnTo>
                    <a:pt x="2878848" y="719328"/>
                  </a:lnTo>
                  <a:lnTo>
                    <a:pt x="2920949" y="713422"/>
                  </a:lnTo>
                  <a:lnTo>
                    <a:pt x="2955048" y="694944"/>
                  </a:lnTo>
                  <a:lnTo>
                    <a:pt x="2977019" y="667512"/>
                  </a:lnTo>
                  <a:lnTo>
                    <a:pt x="2977718" y="666369"/>
                  </a:lnTo>
                  <a:lnTo>
                    <a:pt x="2983547" y="647801"/>
                  </a:lnTo>
                  <a:lnTo>
                    <a:pt x="2985528" y="626364"/>
                  </a:lnTo>
                  <a:close/>
                </a:path>
                <a:path w="7165975" h="853439">
                  <a:moveTo>
                    <a:pt x="3122688" y="4572"/>
                  </a:moveTo>
                  <a:lnTo>
                    <a:pt x="3089160" y="0"/>
                  </a:lnTo>
                  <a:lnTo>
                    <a:pt x="3084626" y="10883"/>
                  </a:lnTo>
                  <a:lnTo>
                    <a:pt x="3078111" y="18478"/>
                  </a:lnTo>
                  <a:lnTo>
                    <a:pt x="3069869" y="22936"/>
                  </a:lnTo>
                  <a:lnTo>
                    <a:pt x="3060204" y="24384"/>
                  </a:lnTo>
                  <a:lnTo>
                    <a:pt x="3049651" y="22936"/>
                  </a:lnTo>
                  <a:lnTo>
                    <a:pt x="3040964" y="18478"/>
                  </a:lnTo>
                  <a:lnTo>
                    <a:pt x="3034271" y="10883"/>
                  </a:lnTo>
                  <a:lnTo>
                    <a:pt x="3029724" y="0"/>
                  </a:lnTo>
                  <a:lnTo>
                    <a:pt x="2996196" y="4572"/>
                  </a:lnTo>
                  <a:lnTo>
                    <a:pt x="3016008" y="47244"/>
                  </a:lnTo>
                  <a:lnTo>
                    <a:pt x="3060204" y="62484"/>
                  </a:lnTo>
                  <a:lnTo>
                    <a:pt x="3072219" y="61607"/>
                  </a:lnTo>
                  <a:lnTo>
                    <a:pt x="3110039" y="39293"/>
                  </a:lnTo>
                  <a:lnTo>
                    <a:pt x="3117405" y="24384"/>
                  </a:lnTo>
                  <a:lnTo>
                    <a:pt x="3119805" y="17678"/>
                  </a:lnTo>
                  <a:lnTo>
                    <a:pt x="3122688" y="4572"/>
                  </a:lnTo>
                  <a:close/>
                </a:path>
                <a:path w="7165975" h="853439">
                  <a:moveTo>
                    <a:pt x="3171456" y="82296"/>
                  </a:moveTo>
                  <a:lnTo>
                    <a:pt x="3118116" y="82296"/>
                  </a:lnTo>
                  <a:lnTo>
                    <a:pt x="3002292" y="254508"/>
                  </a:lnTo>
                  <a:lnTo>
                    <a:pt x="3002292" y="82296"/>
                  </a:lnTo>
                  <a:lnTo>
                    <a:pt x="2944380" y="82296"/>
                  </a:lnTo>
                  <a:lnTo>
                    <a:pt x="2944380" y="345948"/>
                  </a:lnTo>
                  <a:lnTo>
                    <a:pt x="2999244" y="345948"/>
                  </a:lnTo>
                  <a:lnTo>
                    <a:pt x="3060738" y="254508"/>
                  </a:lnTo>
                  <a:lnTo>
                    <a:pt x="3115068" y="173736"/>
                  </a:lnTo>
                  <a:lnTo>
                    <a:pt x="3115068" y="345948"/>
                  </a:lnTo>
                  <a:lnTo>
                    <a:pt x="3171456" y="345948"/>
                  </a:lnTo>
                  <a:lnTo>
                    <a:pt x="3171456" y="173736"/>
                  </a:lnTo>
                  <a:lnTo>
                    <a:pt x="3171456" y="82296"/>
                  </a:lnTo>
                  <a:close/>
                </a:path>
                <a:path w="7165975" h="853439">
                  <a:moveTo>
                    <a:pt x="3253740" y="534924"/>
                  </a:moveTo>
                  <a:lnTo>
                    <a:pt x="3200400" y="534924"/>
                  </a:lnTo>
                  <a:lnTo>
                    <a:pt x="3084576" y="707136"/>
                  </a:lnTo>
                  <a:lnTo>
                    <a:pt x="3084576" y="534924"/>
                  </a:lnTo>
                  <a:lnTo>
                    <a:pt x="3026664" y="534924"/>
                  </a:lnTo>
                  <a:lnTo>
                    <a:pt x="3026664" y="798576"/>
                  </a:lnTo>
                  <a:lnTo>
                    <a:pt x="3081528" y="798576"/>
                  </a:lnTo>
                  <a:lnTo>
                    <a:pt x="3197352" y="626364"/>
                  </a:lnTo>
                  <a:lnTo>
                    <a:pt x="3197352" y="798576"/>
                  </a:lnTo>
                  <a:lnTo>
                    <a:pt x="3253740" y="798576"/>
                  </a:lnTo>
                  <a:lnTo>
                    <a:pt x="3253740" y="534924"/>
                  </a:lnTo>
                  <a:close/>
                </a:path>
                <a:path w="7165975" h="853439">
                  <a:moveTo>
                    <a:pt x="3557028" y="534924"/>
                  </a:moveTo>
                  <a:lnTo>
                    <a:pt x="3493020" y="534924"/>
                  </a:lnTo>
                  <a:lnTo>
                    <a:pt x="3430536" y="673608"/>
                  </a:lnTo>
                  <a:lnTo>
                    <a:pt x="3358908" y="534924"/>
                  </a:lnTo>
                  <a:lnTo>
                    <a:pt x="3293376" y="534924"/>
                  </a:lnTo>
                  <a:lnTo>
                    <a:pt x="3398532" y="733044"/>
                  </a:lnTo>
                  <a:lnTo>
                    <a:pt x="3391382" y="741934"/>
                  </a:lnTo>
                  <a:lnTo>
                    <a:pt x="3383673" y="748093"/>
                  </a:lnTo>
                  <a:lnTo>
                    <a:pt x="3375380" y="751700"/>
                  </a:lnTo>
                  <a:lnTo>
                    <a:pt x="3366528" y="752856"/>
                  </a:lnTo>
                  <a:lnTo>
                    <a:pt x="3357664" y="752309"/>
                  </a:lnTo>
                  <a:lnTo>
                    <a:pt x="3349383" y="750760"/>
                  </a:lnTo>
                  <a:lnTo>
                    <a:pt x="3341662" y="748360"/>
                  </a:lnTo>
                  <a:lnTo>
                    <a:pt x="3334524" y="745236"/>
                  </a:lnTo>
                  <a:lnTo>
                    <a:pt x="3311664" y="787908"/>
                  </a:lnTo>
                  <a:lnTo>
                    <a:pt x="3325634" y="794156"/>
                  </a:lnTo>
                  <a:lnTo>
                    <a:pt x="3340049" y="798957"/>
                  </a:lnTo>
                  <a:lnTo>
                    <a:pt x="3354730" y="802055"/>
                  </a:lnTo>
                  <a:lnTo>
                    <a:pt x="3369576" y="803148"/>
                  </a:lnTo>
                  <a:lnTo>
                    <a:pt x="3382975" y="802055"/>
                  </a:lnTo>
                  <a:lnTo>
                    <a:pt x="3427692" y="779005"/>
                  </a:lnTo>
                  <a:lnTo>
                    <a:pt x="3454920" y="739140"/>
                  </a:lnTo>
                  <a:lnTo>
                    <a:pt x="3557028" y="534924"/>
                  </a:lnTo>
                  <a:close/>
                </a:path>
                <a:path w="7165975" h="853439">
                  <a:moveTo>
                    <a:pt x="3589032" y="345948"/>
                  </a:moveTo>
                  <a:lnTo>
                    <a:pt x="3476256" y="193548"/>
                  </a:lnTo>
                  <a:lnTo>
                    <a:pt x="3584460" y="82296"/>
                  </a:lnTo>
                  <a:lnTo>
                    <a:pt x="3514356" y="82296"/>
                  </a:lnTo>
                  <a:lnTo>
                    <a:pt x="3407676" y="198120"/>
                  </a:lnTo>
                  <a:lnTo>
                    <a:pt x="3407676" y="82296"/>
                  </a:lnTo>
                  <a:lnTo>
                    <a:pt x="3348240" y="82296"/>
                  </a:lnTo>
                  <a:lnTo>
                    <a:pt x="3348240" y="345948"/>
                  </a:lnTo>
                  <a:lnTo>
                    <a:pt x="3407676" y="345948"/>
                  </a:lnTo>
                  <a:lnTo>
                    <a:pt x="3407676" y="265176"/>
                  </a:lnTo>
                  <a:lnTo>
                    <a:pt x="3438156" y="233172"/>
                  </a:lnTo>
                  <a:lnTo>
                    <a:pt x="3518928" y="345948"/>
                  </a:lnTo>
                  <a:lnTo>
                    <a:pt x="3589032" y="345948"/>
                  </a:lnTo>
                  <a:close/>
                </a:path>
                <a:path w="7165975" h="853439">
                  <a:moveTo>
                    <a:pt x="3816096" y="534416"/>
                  </a:moveTo>
                  <a:lnTo>
                    <a:pt x="3595116" y="534416"/>
                  </a:lnTo>
                  <a:lnTo>
                    <a:pt x="3595116" y="586486"/>
                  </a:lnTo>
                  <a:lnTo>
                    <a:pt x="3595116" y="798576"/>
                  </a:lnTo>
                  <a:lnTo>
                    <a:pt x="3653028" y="798576"/>
                  </a:lnTo>
                  <a:lnTo>
                    <a:pt x="3653028" y="586486"/>
                  </a:lnTo>
                  <a:lnTo>
                    <a:pt x="3816096" y="586486"/>
                  </a:lnTo>
                  <a:lnTo>
                    <a:pt x="3816096" y="534416"/>
                  </a:lnTo>
                  <a:close/>
                </a:path>
                <a:path w="7165975" h="853439">
                  <a:moveTo>
                    <a:pt x="3976116" y="82296"/>
                  </a:moveTo>
                  <a:lnTo>
                    <a:pt x="3912108" y="82296"/>
                  </a:lnTo>
                  <a:lnTo>
                    <a:pt x="3849624" y="220980"/>
                  </a:lnTo>
                  <a:lnTo>
                    <a:pt x="3777996" y="82296"/>
                  </a:lnTo>
                  <a:lnTo>
                    <a:pt x="3712464" y="82296"/>
                  </a:lnTo>
                  <a:lnTo>
                    <a:pt x="3817620" y="280416"/>
                  </a:lnTo>
                  <a:lnTo>
                    <a:pt x="3810482" y="289306"/>
                  </a:lnTo>
                  <a:lnTo>
                    <a:pt x="3802761" y="295465"/>
                  </a:lnTo>
                  <a:lnTo>
                    <a:pt x="3794480" y="299072"/>
                  </a:lnTo>
                  <a:lnTo>
                    <a:pt x="3785616" y="300228"/>
                  </a:lnTo>
                  <a:lnTo>
                    <a:pt x="3776764" y="299681"/>
                  </a:lnTo>
                  <a:lnTo>
                    <a:pt x="3768471" y="298132"/>
                  </a:lnTo>
                  <a:lnTo>
                    <a:pt x="3760762" y="295732"/>
                  </a:lnTo>
                  <a:lnTo>
                    <a:pt x="3753612" y="292608"/>
                  </a:lnTo>
                  <a:lnTo>
                    <a:pt x="3730752" y="335280"/>
                  </a:lnTo>
                  <a:lnTo>
                    <a:pt x="3744493" y="341528"/>
                  </a:lnTo>
                  <a:lnTo>
                    <a:pt x="3758374" y="346329"/>
                  </a:lnTo>
                  <a:lnTo>
                    <a:pt x="3772547" y="349427"/>
                  </a:lnTo>
                  <a:lnTo>
                    <a:pt x="3787140" y="350520"/>
                  </a:lnTo>
                  <a:lnTo>
                    <a:pt x="3801414" y="349427"/>
                  </a:lnTo>
                  <a:lnTo>
                    <a:pt x="3846157" y="326377"/>
                  </a:lnTo>
                  <a:lnTo>
                    <a:pt x="3874008" y="286512"/>
                  </a:lnTo>
                  <a:lnTo>
                    <a:pt x="3976116" y="82296"/>
                  </a:lnTo>
                  <a:close/>
                </a:path>
                <a:path w="7165975" h="853439">
                  <a:moveTo>
                    <a:pt x="4219956" y="82296"/>
                  </a:moveTo>
                  <a:lnTo>
                    <a:pt x="4030980" y="82296"/>
                  </a:lnTo>
                  <a:lnTo>
                    <a:pt x="4030980" y="137160"/>
                  </a:lnTo>
                  <a:lnTo>
                    <a:pt x="4030942" y="162077"/>
                  </a:lnTo>
                  <a:lnTo>
                    <a:pt x="4029697" y="204457"/>
                  </a:lnTo>
                  <a:lnTo>
                    <a:pt x="4024503" y="250888"/>
                  </a:lnTo>
                  <a:lnTo>
                    <a:pt x="4007218" y="290131"/>
                  </a:lnTo>
                  <a:lnTo>
                    <a:pt x="3991356" y="298704"/>
                  </a:lnTo>
                  <a:lnTo>
                    <a:pt x="3973068" y="298704"/>
                  </a:lnTo>
                  <a:lnTo>
                    <a:pt x="3970020" y="345948"/>
                  </a:lnTo>
                  <a:lnTo>
                    <a:pt x="3976293" y="347078"/>
                  </a:lnTo>
                  <a:lnTo>
                    <a:pt x="3983545" y="348043"/>
                  </a:lnTo>
                  <a:lnTo>
                    <a:pt x="3991673" y="348742"/>
                  </a:lnTo>
                  <a:lnTo>
                    <a:pt x="4000500" y="348996"/>
                  </a:lnTo>
                  <a:lnTo>
                    <a:pt x="4015409" y="348119"/>
                  </a:lnTo>
                  <a:lnTo>
                    <a:pt x="4057840" y="324040"/>
                  </a:lnTo>
                  <a:lnTo>
                    <a:pt x="4076700" y="274320"/>
                  </a:lnTo>
                  <a:lnTo>
                    <a:pt x="4083558" y="222885"/>
                  </a:lnTo>
                  <a:lnTo>
                    <a:pt x="4085844" y="155448"/>
                  </a:lnTo>
                  <a:lnTo>
                    <a:pt x="4085844" y="134112"/>
                  </a:lnTo>
                  <a:lnTo>
                    <a:pt x="4162044" y="134112"/>
                  </a:lnTo>
                  <a:lnTo>
                    <a:pt x="4162044" y="345948"/>
                  </a:lnTo>
                  <a:lnTo>
                    <a:pt x="4219956" y="345948"/>
                  </a:lnTo>
                  <a:lnTo>
                    <a:pt x="4219956" y="82296"/>
                  </a:lnTo>
                  <a:close/>
                </a:path>
                <a:path w="7165975" h="853439">
                  <a:moveTo>
                    <a:pt x="4509516" y="82296"/>
                  </a:moveTo>
                  <a:lnTo>
                    <a:pt x="4456176" y="82296"/>
                  </a:lnTo>
                  <a:lnTo>
                    <a:pt x="4340352" y="254508"/>
                  </a:lnTo>
                  <a:lnTo>
                    <a:pt x="4340352" y="82296"/>
                  </a:lnTo>
                  <a:lnTo>
                    <a:pt x="4282440" y="82296"/>
                  </a:lnTo>
                  <a:lnTo>
                    <a:pt x="4282440" y="345948"/>
                  </a:lnTo>
                  <a:lnTo>
                    <a:pt x="4337304" y="345948"/>
                  </a:lnTo>
                  <a:lnTo>
                    <a:pt x="4453128" y="173736"/>
                  </a:lnTo>
                  <a:lnTo>
                    <a:pt x="4453128" y="345948"/>
                  </a:lnTo>
                  <a:lnTo>
                    <a:pt x="4509516" y="345948"/>
                  </a:lnTo>
                  <a:lnTo>
                    <a:pt x="4509516" y="82296"/>
                  </a:lnTo>
                  <a:close/>
                </a:path>
                <a:path w="7165975" h="853439">
                  <a:moveTo>
                    <a:pt x="4823130" y="294132"/>
                  </a:moveTo>
                  <a:lnTo>
                    <a:pt x="4792980" y="294132"/>
                  </a:lnTo>
                  <a:lnTo>
                    <a:pt x="4792980" y="82042"/>
                  </a:lnTo>
                  <a:lnTo>
                    <a:pt x="4735068" y="82042"/>
                  </a:lnTo>
                  <a:lnTo>
                    <a:pt x="4735068" y="294132"/>
                  </a:lnTo>
                  <a:lnTo>
                    <a:pt x="4631436" y="294132"/>
                  </a:lnTo>
                  <a:lnTo>
                    <a:pt x="4631436" y="82042"/>
                  </a:lnTo>
                  <a:lnTo>
                    <a:pt x="4573524" y="82042"/>
                  </a:lnTo>
                  <a:lnTo>
                    <a:pt x="4573524" y="294132"/>
                  </a:lnTo>
                  <a:lnTo>
                    <a:pt x="4573524" y="346202"/>
                  </a:lnTo>
                  <a:lnTo>
                    <a:pt x="4768596" y="346202"/>
                  </a:lnTo>
                  <a:lnTo>
                    <a:pt x="4768596" y="400812"/>
                  </a:lnTo>
                  <a:lnTo>
                    <a:pt x="4819320" y="400812"/>
                  </a:lnTo>
                  <a:lnTo>
                    <a:pt x="4819320" y="346202"/>
                  </a:lnTo>
                  <a:lnTo>
                    <a:pt x="4823130" y="346202"/>
                  </a:lnTo>
                  <a:lnTo>
                    <a:pt x="4823130" y="294132"/>
                  </a:lnTo>
                  <a:close/>
                </a:path>
                <a:path w="7165975" h="853439">
                  <a:moveTo>
                    <a:pt x="5068824" y="293878"/>
                  </a:moveTo>
                  <a:lnTo>
                    <a:pt x="4925568" y="293878"/>
                  </a:lnTo>
                  <a:lnTo>
                    <a:pt x="4925568" y="239268"/>
                  </a:lnTo>
                  <a:lnTo>
                    <a:pt x="5049012" y="239268"/>
                  </a:lnTo>
                  <a:lnTo>
                    <a:pt x="5049012" y="187198"/>
                  </a:lnTo>
                  <a:lnTo>
                    <a:pt x="4925568" y="187198"/>
                  </a:lnTo>
                  <a:lnTo>
                    <a:pt x="4925568" y="133858"/>
                  </a:lnTo>
                  <a:lnTo>
                    <a:pt x="5065776" y="133858"/>
                  </a:lnTo>
                  <a:lnTo>
                    <a:pt x="5065776" y="81788"/>
                  </a:lnTo>
                  <a:lnTo>
                    <a:pt x="4867656" y="81788"/>
                  </a:lnTo>
                  <a:lnTo>
                    <a:pt x="4867656" y="133858"/>
                  </a:lnTo>
                  <a:lnTo>
                    <a:pt x="4867656" y="187198"/>
                  </a:lnTo>
                  <a:lnTo>
                    <a:pt x="4867656" y="239268"/>
                  </a:lnTo>
                  <a:lnTo>
                    <a:pt x="4867656" y="293878"/>
                  </a:lnTo>
                  <a:lnTo>
                    <a:pt x="4867656" y="345948"/>
                  </a:lnTo>
                  <a:lnTo>
                    <a:pt x="5068824" y="345948"/>
                  </a:lnTo>
                  <a:lnTo>
                    <a:pt x="5068824" y="293878"/>
                  </a:lnTo>
                  <a:close/>
                </a:path>
                <a:path w="7165975" h="853439">
                  <a:moveTo>
                    <a:pt x="5472684" y="345948"/>
                  </a:moveTo>
                  <a:lnTo>
                    <a:pt x="5361432" y="193548"/>
                  </a:lnTo>
                  <a:lnTo>
                    <a:pt x="5468112" y="82296"/>
                  </a:lnTo>
                  <a:lnTo>
                    <a:pt x="5398008" y="82296"/>
                  </a:lnTo>
                  <a:lnTo>
                    <a:pt x="5291328" y="198120"/>
                  </a:lnTo>
                  <a:lnTo>
                    <a:pt x="5291328" y="82296"/>
                  </a:lnTo>
                  <a:lnTo>
                    <a:pt x="5233416" y="82296"/>
                  </a:lnTo>
                  <a:lnTo>
                    <a:pt x="5233416" y="345948"/>
                  </a:lnTo>
                  <a:lnTo>
                    <a:pt x="5291328" y="345948"/>
                  </a:lnTo>
                  <a:lnTo>
                    <a:pt x="5291328" y="265176"/>
                  </a:lnTo>
                  <a:lnTo>
                    <a:pt x="5321808" y="233172"/>
                  </a:lnTo>
                  <a:lnTo>
                    <a:pt x="5404104" y="345948"/>
                  </a:lnTo>
                  <a:lnTo>
                    <a:pt x="5472684" y="345948"/>
                  </a:lnTo>
                  <a:close/>
                </a:path>
                <a:path w="7165975" h="853439">
                  <a:moveTo>
                    <a:pt x="5759196" y="82296"/>
                  </a:moveTo>
                  <a:lnTo>
                    <a:pt x="5696712" y="82296"/>
                  </a:lnTo>
                  <a:lnTo>
                    <a:pt x="5632704" y="220980"/>
                  </a:lnTo>
                  <a:lnTo>
                    <a:pt x="5561076" y="82296"/>
                  </a:lnTo>
                  <a:lnTo>
                    <a:pt x="5497068" y="82296"/>
                  </a:lnTo>
                  <a:lnTo>
                    <a:pt x="5602224" y="280416"/>
                  </a:lnTo>
                  <a:lnTo>
                    <a:pt x="5595061" y="289306"/>
                  </a:lnTo>
                  <a:lnTo>
                    <a:pt x="5587174" y="295465"/>
                  </a:lnTo>
                  <a:lnTo>
                    <a:pt x="5578437" y="299072"/>
                  </a:lnTo>
                  <a:lnTo>
                    <a:pt x="5568696" y="300228"/>
                  </a:lnTo>
                  <a:lnTo>
                    <a:pt x="5560720" y="299681"/>
                  </a:lnTo>
                  <a:lnTo>
                    <a:pt x="5552884" y="298132"/>
                  </a:lnTo>
                  <a:lnTo>
                    <a:pt x="5545340" y="295732"/>
                  </a:lnTo>
                  <a:lnTo>
                    <a:pt x="5538216" y="292608"/>
                  </a:lnTo>
                  <a:lnTo>
                    <a:pt x="5515356" y="335280"/>
                  </a:lnTo>
                  <a:lnTo>
                    <a:pt x="5529097" y="341528"/>
                  </a:lnTo>
                  <a:lnTo>
                    <a:pt x="5542978" y="346329"/>
                  </a:lnTo>
                  <a:lnTo>
                    <a:pt x="5557151" y="349427"/>
                  </a:lnTo>
                  <a:lnTo>
                    <a:pt x="5571744" y="350520"/>
                  </a:lnTo>
                  <a:lnTo>
                    <a:pt x="5585155" y="349427"/>
                  </a:lnTo>
                  <a:lnTo>
                    <a:pt x="5630545" y="326377"/>
                  </a:lnTo>
                  <a:lnTo>
                    <a:pt x="5658612" y="286512"/>
                  </a:lnTo>
                  <a:lnTo>
                    <a:pt x="5759196" y="82296"/>
                  </a:lnTo>
                  <a:close/>
                </a:path>
                <a:path w="7165975" h="853439">
                  <a:moveTo>
                    <a:pt x="6018288" y="81788"/>
                  </a:moveTo>
                  <a:lnTo>
                    <a:pt x="5798832" y="81788"/>
                  </a:lnTo>
                  <a:lnTo>
                    <a:pt x="5798832" y="133858"/>
                  </a:lnTo>
                  <a:lnTo>
                    <a:pt x="5798832" y="345948"/>
                  </a:lnTo>
                  <a:lnTo>
                    <a:pt x="5856744" y="345948"/>
                  </a:lnTo>
                  <a:lnTo>
                    <a:pt x="5856744" y="133858"/>
                  </a:lnTo>
                  <a:lnTo>
                    <a:pt x="5960376" y="133858"/>
                  </a:lnTo>
                  <a:lnTo>
                    <a:pt x="5960376" y="345948"/>
                  </a:lnTo>
                  <a:lnTo>
                    <a:pt x="6018288" y="345948"/>
                  </a:lnTo>
                  <a:lnTo>
                    <a:pt x="6018288" y="133858"/>
                  </a:lnTo>
                  <a:lnTo>
                    <a:pt x="6018288" y="81788"/>
                  </a:lnTo>
                  <a:close/>
                </a:path>
                <a:path w="7165975" h="853439">
                  <a:moveTo>
                    <a:pt x="6291072" y="173736"/>
                  </a:moveTo>
                  <a:lnTo>
                    <a:pt x="6282626" y="134112"/>
                  </a:lnTo>
                  <a:lnTo>
                    <a:pt x="6248768" y="97091"/>
                  </a:lnTo>
                  <a:lnTo>
                    <a:pt x="6231636" y="89065"/>
                  </a:lnTo>
                  <a:lnTo>
                    <a:pt x="6231636" y="175260"/>
                  </a:lnTo>
                  <a:lnTo>
                    <a:pt x="6230810" y="183857"/>
                  </a:lnTo>
                  <a:lnTo>
                    <a:pt x="6204966" y="212407"/>
                  </a:lnTo>
                  <a:lnTo>
                    <a:pt x="6185916" y="214884"/>
                  </a:lnTo>
                  <a:lnTo>
                    <a:pt x="6140196" y="214884"/>
                  </a:lnTo>
                  <a:lnTo>
                    <a:pt x="6140196" y="134112"/>
                  </a:lnTo>
                  <a:lnTo>
                    <a:pt x="6184392" y="134112"/>
                  </a:lnTo>
                  <a:lnTo>
                    <a:pt x="6224575" y="150837"/>
                  </a:lnTo>
                  <a:lnTo>
                    <a:pt x="6231636" y="175260"/>
                  </a:lnTo>
                  <a:lnTo>
                    <a:pt x="6231636" y="89065"/>
                  </a:lnTo>
                  <a:lnTo>
                    <a:pt x="6231445" y="88963"/>
                  </a:lnTo>
                  <a:lnTo>
                    <a:pt x="6211570" y="83997"/>
                  </a:lnTo>
                  <a:lnTo>
                    <a:pt x="6188964" y="82296"/>
                  </a:lnTo>
                  <a:lnTo>
                    <a:pt x="6082284" y="82296"/>
                  </a:lnTo>
                  <a:lnTo>
                    <a:pt x="6082284" y="345948"/>
                  </a:lnTo>
                  <a:lnTo>
                    <a:pt x="6140196" y="345948"/>
                  </a:lnTo>
                  <a:lnTo>
                    <a:pt x="6140196" y="266700"/>
                  </a:lnTo>
                  <a:lnTo>
                    <a:pt x="6184392" y="266700"/>
                  </a:lnTo>
                  <a:lnTo>
                    <a:pt x="6226492" y="260794"/>
                  </a:lnTo>
                  <a:lnTo>
                    <a:pt x="6260592" y="242316"/>
                  </a:lnTo>
                  <a:lnTo>
                    <a:pt x="6289103" y="195173"/>
                  </a:lnTo>
                  <a:lnTo>
                    <a:pt x="6291072" y="173736"/>
                  </a:lnTo>
                  <a:close/>
                </a:path>
                <a:path w="7165975" h="853439">
                  <a:moveTo>
                    <a:pt x="6559309" y="82296"/>
                  </a:moveTo>
                  <a:lnTo>
                    <a:pt x="6504445" y="82296"/>
                  </a:lnTo>
                  <a:lnTo>
                    <a:pt x="6388621" y="254508"/>
                  </a:lnTo>
                  <a:lnTo>
                    <a:pt x="6388621" y="82296"/>
                  </a:lnTo>
                  <a:lnTo>
                    <a:pt x="6332233" y="82296"/>
                  </a:lnTo>
                  <a:lnTo>
                    <a:pt x="6332233" y="345948"/>
                  </a:lnTo>
                  <a:lnTo>
                    <a:pt x="6387097" y="345948"/>
                  </a:lnTo>
                  <a:lnTo>
                    <a:pt x="6501397" y="173736"/>
                  </a:lnTo>
                  <a:lnTo>
                    <a:pt x="6501397" y="345948"/>
                  </a:lnTo>
                  <a:lnTo>
                    <a:pt x="6559309" y="345948"/>
                  </a:lnTo>
                  <a:lnTo>
                    <a:pt x="6559309" y="82296"/>
                  </a:lnTo>
                  <a:close/>
                </a:path>
                <a:path w="7165975" h="853439">
                  <a:moveTo>
                    <a:pt x="6845821" y="81788"/>
                  </a:moveTo>
                  <a:lnTo>
                    <a:pt x="6787909" y="81788"/>
                  </a:lnTo>
                  <a:lnTo>
                    <a:pt x="6787909" y="187198"/>
                  </a:lnTo>
                  <a:lnTo>
                    <a:pt x="6681229" y="187198"/>
                  </a:lnTo>
                  <a:lnTo>
                    <a:pt x="6681229" y="81788"/>
                  </a:lnTo>
                  <a:lnTo>
                    <a:pt x="6623317" y="81788"/>
                  </a:lnTo>
                  <a:lnTo>
                    <a:pt x="6623317" y="187198"/>
                  </a:lnTo>
                  <a:lnTo>
                    <a:pt x="6623317" y="240538"/>
                  </a:lnTo>
                  <a:lnTo>
                    <a:pt x="6623317" y="345948"/>
                  </a:lnTo>
                  <a:lnTo>
                    <a:pt x="6681229" y="345948"/>
                  </a:lnTo>
                  <a:lnTo>
                    <a:pt x="6681229" y="240538"/>
                  </a:lnTo>
                  <a:lnTo>
                    <a:pt x="6787909" y="240538"/>
                  </a:lnTo>
                  <a:lnTo>
                    <a:pt x="6787909" y="345948"/>
                  </a:lnTo>
                  <a:lnTo>
                    <a:pt x="6845821" y="345948"/>
                  </a:lnTo>
                  <a:lnTo>
                    <a:pt x="6845821" y="240538"/>
                  </a:lnTo>
                  <a:lnTo>
                    <a:pt x="6845821" y="187198"/>
                  </a:lnTo>
                  <a:lnTo>
                    <a:pt x="6845821" y="81788"/>
                  </a:lnTo>
                  <a:close/>
                </a:path>
                <a:path w="7165975" h="853439">
                  <a:moveTo>
                    <a:pt x="7165861" y="345948"/>
                  </a:moveTo>
                  <a:lnTo>
                    <a:pt x="7140575" y="286512"/>
                  </a:lnTo>
                  <a:lnTo>
                    <a:pt x="7119188" y="236220"/>
                  </a:lnTo>
                  <a:lnTo>
                    <a:pt x="7082891" y="150876"/>
                  </a:lnTo>
                  <a:lnTo>
                    <a:pt x="7060705" y="98704"/>
                  </a:lnTo>
                  <a:lnTo>
                    <a:pt x="7060705" y="236220"/>
                  </a:lnTo>
                  <a:lnTo>
                    <a:pt x="6990601" y="236220"/>
                  </a:lnTo>
                  <a:lnTo>
                    <a:pt x="7025653" y="150876"/>
                  </a:lnTo>
                  <a:lnTo>
                    <a:pt x="7060705" y="236220"/>
                  </a:lnTo>
                  <a:lnTo>
                    <a:pt x="7060705" y="98704"/>
                  </a:lnTo>
                  <a:lnTo>
                    <a:pt x="7053085" y="80772"/>
                  </a:lnTo>
                  <a:lnTo>
                    <a:pt x="6999745" y="80772"/>
                  </a:lnTo>
                  <a:lnTo>
                    <a:pt x="6885445" y="345948"/>
                  </a:lnTo>
                  <a:lnTo>
                    <a:pt x="6944881" y="345948"/>
                  </a:lnTo>
                  <a:lnTo>
                    <a:pt x="6969265" y="286512"/>
                  </a:lnTo>
                  <a:lnTo>
                    <a:pt x="7080517" y="286512"/>
                  </a:lnTo>
                  <a:lnTo>
                    <a:pt x="7104901" y="345948"/>
                  </a:lnTo>
                  <a:lnTo>
                    <a:pt x="7165861" y="3459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290828" y="2735579"/>
              <a:ext cx="7602220" cy="1278890"/>
            </a:xfrm>
            <a:custGeom>
              <a:avLst/>
              <a:gdLst/>
              <a:ahLst/>
              <a:cxnLst/>
              <a:rect l="l" t="t" r="r" b="b"/>
              <a:pathLst>
                <a:path w="7602220" h="1278889">
                  <a:moveTo>
                    <a:pt x="277368" y="1171956"/>
                  </a:moveTo>
                  <a:lnTo>
                    <a:pt x="245364" y="1171956"/>
                  </a:lnTo>
                  <a:lnTo>
                    <a:pt x="245364" y="1013460"/>
                  </a:lnTo>
                  <a:lnTo>
                    <a:pt x="245364" y="960120"/>
                  </a:lnTo>
                  <a:lnTo>
                    <a:pt x="187452" y="960120"/>
                  </a:lnTo>
                  <a:lnTo>
                    <a:pt x="187452" y="1013460"/>
                  </a:lnTo>
                  <a:lnTo>
                    <a:pt x="187452" y="1171956"/>
                  </a:lnTo>
                  <a:lnTo>
                    <a:pt x="85344" y="1171956"/>
                  </a:lnTo>
                  <a:lnTo>
                    <a:pt x="96215" y="1142238"/>
                  </a:lnTo>
                  <a:lnTo>
                    <a:pt x="103822" y="1110234"/>
                  </a:lnTo>
                  <a:lnTo>
                    <a:pt x="108267" y="1075944"/>
                  </a:lnTo>
                  <a:lnTo>
                    <a:pt x="109728" y="1039368"/>
                  </a:lnTo>
                  <a:lnTo>
                    <a:pt x="109728" y="1013460"/>
                  </a:lnTo>
                  <a:lnTo>
                    <a:pt x="187452" y="1013460"/>
                  </a:lnTo>
                  <a:lnTo>
                    <a:pt x="187452" y="960120"/>
                  </a:lnTo>
                  <a:lnTo>
                    <a:pt x="53340" y="960120"/>
                  </a:lnTo>
                  <a:lnTo>
                    <a:pt x="53340" y="992124"/>
                  </a:lnTo>
                  <a:lnTo>
                    <a:pt x="53022" y="1022680"/>
                  </a:lnTo>
                  <a:lnTo>
                    <a:pt x="50114" y="1074635"/>
                  </a:lnTo>
                  <a:lnTo>
                    <a:pt x="43243" y="1115809"/>
                  </a:lnTo>
                  <a:lnTo>
                    <a:pt x="31813" y="1153629"/>
                  </a:lnTo>
                  <a:lnTo>
                    <a:pt x="24384" y="1171956"/>
                  </a:lnTo>
                  <a:lnTo>
                    <a:pt x="0" y="1171956"/>
                  </a:lnTo>
                  <a:lnTo>
                    <a:pt x="0" y="1278636"/>
                  </a:lnTo>
                  <a:lnTo>
                    <a:pt x="51816" y="1278636"/>
                  </a:lnTo>
                  <a:lnTo>
                    <a:pt x="56388" y="1223772"/>
                  </a:lnTo>
                  <a:lnTo>
                    <a:pt x="220980" y="1223772"/>
                  </a:lnTo>
                  <a:lnTo>
                    <a:pt x="220980" y="1278636"/>
                  </a:lnTo>
                  <a:lnTo>
                    <a:pt x="269748" y="1278636"/>
                  </a:lnTo>
                  <a:lnTo>
                    <a:pt x="273659" y="1223772"/>
                  </a:lnTo>
                  <a:lnTo>
                    <a:pt x="277368" y="1171956"/>
                  </a:lnTo>
                  <a:close/>
                </a:path>
                <a:path w="7602220" h="1278889">
                  <a:moveTo>
                    <a:pt x="297180" y="589788"/>
                  </a:moveTo>
                  <a:lnTo>
                    <a:pt x="294601" y="561479"/>
                  </a:lnTo>
                  <a:lnTo>
                    <a:pt x="286893" y="535876"/>
                  </a:lnTo>
                  <a:lnTo>
                    <a:pt x="274027" y="512851"/>
                  </a:lnTo>
                  <a:lnTo>
                    <a:pt x="268008" y="505968"/>
                  </a:lnTo>
                  <a:lnTo>
                    <a:pt x="256032" y="492252"/>
                  </a:lnTo>
                  <a:lnTo>
                    <a:pt x="236220" y="475983"/>
                  </a:lnTo>
                  <a:lnTo>
                    <a:pt x="236220" y="589788"/>
                  </a:lnTo>
                  <a:lnTo>
                    <a:pt x="234784" y="606348"/>
                  </a:lnTo>
                  <a:lnTo>
                    <a:pt x="213360" y="647700"/>
                  </a:lnTo>
                  <a:lnTo>
                    <a:pt x="173278" y="670636"/>
                  </a:lnTo>
                  <a:lnTo>
                    <a:pt x="156972" y="672084"/>
                  </a:lnTo>
                  <a:lnTo>
                    <a:pt x="140411" y="670636"/>
                  </a:lnTo>
                  <a:lnTo>
                    <a:pt x="99060" y="647700"/>
                  </a:lnTo>
                  <a:lnTo>
                    <a:pt x="78905" y="606348"/>
                  </a:lnTo>
                  <a:lnTo>
                    <a:pt x="77711" y="589788"/>
                  </a:lnTo>
                  <a:lnTo>
                    <a:pt x="78905" y="572363"/>
                  </a:lnTo>
                  <a:lnTo>
                    <a:pt x="99060" y="530352"/>
                  </a:lnTo>
                  <a:lnTo>
                    <a:pt x="139128" y="507428"/>
                  </a:lnTo>
                  <a:lnTo>
                    <a:pt x="155448" y="505968"/>
                  </a:lnTo>
                  <a:lnTo>
                    <a:pt x="172631" y="507428"/>
                  </a:lnTo>
                  <a:lnTo>
                    <a:pt x="213360" y="530352"/>
                  </a:lnTo>
                  <a:lnTo>
                    <a:pt x="234784" y="572579"/>
                  </a:lnTo>
                  <a:lnTo>
                    <a:pt x="236220" y="589788"/>
                  </a:lnTo>
                  <a:lnTo>
                    <a:pt x="236220" y="475983"/>
                  </a:lnTo>
                  <a:lnTo>
                    <a:pt x="235191" y="475132"/>
                  </a:lnTo>
                  <a:lnTo>
                    <a:pt x="211645" y="462724"/>
                  </a:lnTo>
                  <a:lnTo>
                    <a:pt x="185521" y="455180"/>
                  </a:lnTo>
                  <a:lnTo>
                    <a:pt x="156972" y="452628"/>
                  </a:lnTo>
                  <a:lnTo>
                    <a:pt x="128397" y="455180"/>
                  </a:lnTo>
                  <a:lnTo>
                    <a:pt x="78105" y="475132"/>
                  </a:lnTo>
                  <a:lnTo>
                    <a:pt x="39255" y="513715"/>
                  </a:lnTo>
                  <a:lnTo>
                    <a:pt x="19304" y="562343"/>
                  </a:lnTo>
                  <a:lnTo>
                    <a:pt x="16751" y="589788"/>
                  </a:lnTo>
                  <a:lnTo>
                    <a:pt x="19088" y="617220"/>
                  </a:lnTo>
                  <a:lnTo>
                    <a:pt x="38620" y="665226"/>
                  </a:lnTo>
                  <a:lnTo>
                    <a:pt x="77216" y="702932"/>
                  </a:lnTo>
                  <a:lnTo>
                    <a:pt x="126885" y="722884"/>
                  </a:lnTo>
                  <a:lnTo>
                    <a:pt x="155448" y="725424"/>
                  </a:lnTo>
                  <a:lnTo>
                    <a:pt x="184873" y="722884"/>
                  </a:lnTo>
                  <a:lnTo>
                    <a:pt x="211455" y="715327"/>
                  </a:lnTo>
                  <a:lnTo>
                    <a:pt x="235165" y="702932"/>
                  </a:lnTo>
                  <a:lnTo>
                    <a:pt x="256032" y="685800"/>
                  </a:lnTo>
                  <a:lnTo>
                    <a:pt x="267906" y="672084"/>
                  </a:lnTo>
                  <a:lnTo>
                    <a:pt x="274027" y="665022"/>
                  </a:lnTo>
                  <a:lnTo>
                    <a:pt x="286893" y="641794"/>
                  </a:lnTo>
                  <a:lnTo>
                    <a:pt x="294601" y="616585"/>
                  </a:lnTo>
                  <a:lnTo>
                    <a:pt x="297180" y="589788"/>
                  </a:lnTo>
                  <a:close/>
                </a:path>
                <a:path w="7602220" h="1278889">
                  <a:moveTo>
                    <a:pt x="582155" y="1092720"/>
                  </a:moveTo>
                  <a:lnTo>
                    <a:pt x="579615" y="1065288"/>
                  </a:lnTo>
                  <a:lnTo>
                    <a:pt x="572058" y="1039952"/>
                  </a:lnTo>
                  <a:lnTo>
                    <a:pt x="559663" y="1016635"/>
                  </a:lnTo>
                  <a:lnTo>
                    <a:pt x="554697" y="1010424"/>
                  </a:lnTo>
                  <a:lnTo>
                    <a:pt x="542531" y="995184"/>
                  </a:lnTo>
                  <a:lnTo>
                    <a:pt x="521195" y="978433"/>
                  </a:lnTo>
                  <a:lnTo>
                    <a:pt x="521195" y="1092720"/>
                  </a:lnTo>
                  <a:lnTo>
                    <a:pt x="519798" y="1109268"/>
                  </a:lnTo>
                  <a:lnTo>
                    <a:pt x="499859" y="1152156"/>
                  </a:lnTo>
                  <a:lnTo>
                    <a:pt x="458508" y="1173581"/>
                  </a:lnTo>
                  <a:lnTo>
                    <a:pt x="441947" y="1175016"/>
                  </a:lnTo>
                  <a:lnTo>
                    <a:pt x="425640" y="1173556"/>
                  </a:lnTo>
                  <a:lnTo>
                    <a:pt x="385559" y="1150632"/>
                  </a:lnTo>
                  <a:lnTo>
                    <a:pt x="364147" y="1109294"/>
                  </a:lnTo>
                  <a:lnTo>
                    <a:pt x="362699" y="1092720"/>
                  </a:lnTo>
                  <a:lnTo>
                    <a:pt x="364109" y="1076147"/>
                  </a:lnTo>
                  <a:lnTo>
                    <a:pt x="384035" y="1033284"/>
                  </a:lnTo>
                  <a:lnTo>
                    <a:pt x="425399" y="1011847"/>
                  </a:lnTo>
                  <a:lnTo>
                    <a:pt x="441947" y="1010424"/>
                  </a:lnTo>
                  <a:lnTo>
                    <a:pt x="458266" y="1011847"/>
                  </a:lnTo>
                  <a:lnTo>
                    <a:pt x="498335" y="1033284"/>
                  </a:lnTo>
                  <a:lnTo>
                    <a:pt x="519772" y="1076147"/>
                  </a:lnTo>
                  <a:lnTo>
                    <a:pt x="521195" y="1092720"/>
                  </a:lnTo>
                  <a:lnTo>
                    <a:pt x="521195" y="978433"/>
                  </a:lnTo>
                  <a:lnTo>
                    <a:pt x="521030" y="978293"/>
                  </a:lnTo>
                  <a:lnTo>
                    <a:pt x="497382" y="966419"/>
                  </a:lnTo>
                  <a:lnTo>
                    <a:pt x="471170" y="959383"/>
                  </a:lnTo>
                  <a:lnTo>
                    <a:pt x="441947" y="957084"/>
                  </a:lnTo>
                  <a:lnTo>
                    <a:pt x="413372" y="959408"/>
                  </a:lnTo>
                  <a:lnTo>
                    <a:pt x="363080" y="978941"/>
                  </a:lnTo>
                  <a:lnTo>
                    <a:pt x="324243" y="1017282"/>
                  </a:lnTo>
                  <a:lnTo>
                    <a:pt x="304304" y="1065263"/>
                  </a:lnTo>
                  <a:lnTo>
                    <a:pt x="301739" y="1092720"/>
                  </a:lnTo>
                  <a:lnTo>
                    <a:pt x="304292" y="1120152"/>
                  </a:lnTo>
                  <a:lnTo>
                    <a:pt x="324243" y="1168158"/>
                  </a:lnTo>
                  <a:lnTo>
                    <a:pt x="362877" y="1206487"/>
                  </a:lnTo>
                  <a:lnTo>
                    <a:pt x="412737" y="1226019"/>
                  </a:lnTo>
                  <a:lnTo>
                    <a:pt x="441947" y="1228356"/>
                  </a:lnTo>
                  <a:lnTo>
                    <a:pt x="470522" y="1226019"/>
                  </a:lnTo>
                  <a:lnTo>
                    <a:pt x="496811" y="1218831"/>
                  </a:lnTo>
                  <a:lnTo>
                    <a:pt x="520814" y="1206487"/>
                  </a:lnTo>
                  <a:lnTo>
                    <a:pt x="542531" y="1188732"/>
                  </a:lnTo>
                  <a:lnTo>
                    <a:pt x="553948" y="1175016"/>
                  </a:lnTo>
                  <a:lnTo>
                    <a:pt x="559663" y="1168158"/>
                  </a:lnTo>
                  <a:lnTo>
                    <a:pt x="572058" y="1145298"/>
                  </a:lnTo>
                  <a:lnTo>
                    <a:pt x="579615" y="1120152"/>
                  </a:lnTo>
                  <a:lnTo>
                    <a:pt x="582155" y="1092720"/>
                  </a:lnTo>
                  <a:close/>
                </a:path>
                <a:path w="7602220" h="1278889">
                  <a:moveTo>
                    <a:pt x="585203" y="720852"/>
                  </a:moveTo>
                  <a:lnTo>
                    <a:pt x="473951" y="568452"/>
                  </a:lnTo>
                  <a:lnTo>
                    <a:pt x="580631" y="457200"/>
                  </a:lnTo>
                  <a:lnTo>
                    <a:pt x="510527" y="457200"/>
                  </a:lnTo>
                  <a:lnTo>
                    <a:pt x="403847" y="573024"/>
                  </a:lnTo>
                  <a:lnTo>
                    <a:pt x="403847" y="457200"/>
                  </a:lnTo>
                  <a:lnTo>
                    <a:pt x="345935" y="457200"/>
                  </a:lnTo>
                  <a:lnTo>
                    <a:pt x="345935" y="720852"/>
                  </a:lnTo>
                  <a:lnTo>
                    <a:pt x="403847" y="720852"/>
                  </a:lnTo>
                  <a:lnTo>
                    <a:pt x="403847" y="640080"/>
                  </a:lnTo>
                  <a:lnTo>
                    <a:pt x="434327" y="608076"/>
                  </a:lnTo>
                  <a:lnTo>
                    <a:pt x="516623" y="720852"/>
                  </a:lnTo>
                  <a:lnTo>
                    <a:pt x="585203" y="720852"/>
                  </a:lnTo>
                  <a:close/>
                </a:path>
                <a:path w="7602220" h="1278889">
                  <a:moveTo>
                    <a:pt x="832091" y="548640"/>
                  </a:moveTo>
                  <a:lnTo>
                    <a:pt x="823645" y="509016"/>
                  </a:lnTo>
                  <a:lnTo>
                    <a:pt x="789800" y="471995"/>
                  </a:lnTo>
                  <a:lnTo>
                    <a:pt x="772655" y="463867"/>
                  </a:lnTo>
                  <a:lnTo>
                    <a:pt x="772655" y="550164"/>
                  </a:lnTo>
                  <a:lnTo>
                    <a:pt x="772045" y="558126"/>
                  </a:lnTo>
                  <a:lnTo>
                    <a:pt x="746556" y="587311"/>
                  </a:lnTo>
                  <a:lnTo>
                    <a:pt x="726935" y="589788"/>
                  </a:lnTo>
                  <a:lnTo>
                    <a:pt x="681215" y="589788"/>
                  </a:lnTo>
                  <a:lnTo>
                    <a:pt x="681215" y="509016"/>
                  </a:lnTo>
                  <a:lnTo>
                    <a:pt x="726935" y="509016"/>
                  </a:lnTo>
                  <a:lnTo>
                    <a:pt x="766229" y="525741"/>
                  </a:lnTo>
                  <a:lnTo>
                    <a:pt x="772655" y="550164"/>
                  </a:lnTo>
                  <a:lnTo>
                    <a:pt x="772655" y="463867"/>
                  </a:lnTo>
                  <a:lnTo>
                    <a:pt x="753224" y="458901"/>
                  </a:lnTo>
                  <a:lnTo>
                    <a:pt x="731507" y="457200"/>
                  </a:lnTo>
                  <a:lnTo>
                    <a:pt x="623303" y="457200"/>
                  </a:lnTo>
                  <a:lnTo>
                    <a:pt x="623303" y="720852"/>
                  </a:lnTo>
                  <a:lnTo>
                    <a:pt x="681215" y="720852"/>
                  </a:lnTo>
                  <a:lnTo>
                    <a:pt x="681215" y="641604"/>
                  </a:lnTo>
                  <a:lnTo>
                    <a:pt x="725411" y="641604"/>
                  </a:lnTo>
                  <a:lnTo>
                    <a:pt x="767511" y="635698"/>
                  </a:lnTo>
                  <a:lnTo>
                    <a:pt x="801611" y="617220"/>
                  </a:lnTo>
                  <a:lnTo>
                    <a:pt x="830122" y="570077"/>
                  </a:lnTo>
                  <a:lnTo>
                    <a:pt x="832091" y="548640"/>
                  </a:lnTo>
                  <a:close/>
                </a:path>
                <a:path w="7602220" h="1278889">
                  <a:moveTo>
                    <a:pt x="854951" y="959612"/>
                  </a:moveTo>
                  <a:lnTo>
                    <a:pt x="797039" y="959612"/>
                  </a:lnTo>
                  <a:lnTo>
                    <a:pt x="797039" y="1065022"/>
                  </a:lnTo>
                  <a:lnTo>
                    <a:pt x="688835" y="1065022"/>
                  </a:lnTo>
                  <a:lnTo>
                    <a:pt x="688835" y="959612"/>
                  </a:lnTo>
                  <a:lnTo>
                    <a:pt x="630923" y="959612"/>
                  </a:lnTo>
                  <a:lnTo>
                    <a:pt x="630923" y="1065022"/>
                  </a:lnTo>
                  <a:lnTo>
                    <a:pt x="630923" y="1118362"/>
                  </a:lnTo>
                  <a:lnTo>
                    <a:pt x="630923" y="1223772"/>
                  </a:lnTo>
                  <a:lnTo>
                    <a:pt x="688835" y="1223772"/>
                  </a:lnTo>
                  <a:lnTo>
                    <a:pt x="688835" y="1118362"/>
                  </a:lnTo>
                  <a:lnTo>
                    <a:pt x="797039" y="1118362"/>
                  </a:lnTo>
                  <a:lnTo>
                    <a:pt x="797039" y="1223772"/>
                  </a:lnTo>
                  <a:lnTo>
                    <a:pt x="854951" y="1223772"/>
                  </a:lnTo>
                  <a:lnTo>
                    <a:pt x="854951" y="1118362"/>
                  </a:lnTo>
                  <a:lnTo>
                    <a:pt x="854951" y="1065022"/>
                  </a:lnTo>
                  <a:lnTo>
                    <a:pt x="854951" y="959612"/>
                  </a:lnTo>
                  <a:close/>
                </a:path>
                <a:path w="7602220" h="1278889">
                  <a:moveTo>
                    <a:pt x="1107935" y="457212"/>
                  </a:moveTo>
                  <a:lnTo>
                    <a:pt x="1045451" y="457212"/>
                  </a:lnTo>
                  <a:lnTo>
                    <a:pt x="981443" y="595896"/>
                  </a:lnTo>
                  <a:lnTo>
                    <a:pt x="909815" y="457212"/>
                  </a:lnTo>
                  <a:lnTo>
                    <a:pt x="845807" y="457212"/>
                  </a:lnTo>
                  <a:lnTo>
                    <a:pt x="950963" y="655332"/>
                  </a:lnTo>
                  <a:lnTo>
                    <a:pt x="943800" y="664210"/>
                  </a:lnTo>
                  <a:lnTo>
                    <a:pt x="935913" y="670382"/>
                  </a:lnTo>
                  <a:lnTo>
                    <a:pt x="927176" y="673976"/>
                  </a:lnTo>
                  <a:lnTo>
                    <a:pt x="917435" y="675144"/>
                  </a:lnTo>
                  <a:lnTo>
                    <a:pt x="909459" y="674585"/>
                  </a:lnTo>
                  <a:lnTo>
                    <a:pt x="901623" y="673049"/>
                  </a:lnTo>
                  <a:lnTo>
                    <a:pt x="894080" y="670636"/>
                  </a:lnTo>
                  <a:lnTo>
                    <a:pt x="886955" y="667524"/>
                  </a:lnTo>
                  <a:lnTo>
                    <a:pt x="864095" y="710196"/>
                  </a:lnTo>
                  <a:lnTo>
                    <a:pt x="877836" y="716432"/>
                  </a:lnTo>
                  <a:lnTo>
                    <a:pt x="891717" y="721245"/>
                  </a:lnTo>
                  <a:lnTo>
                    <a:pt x="905891" y="724331"/>
                  </a:lnTo>
                  <a:lnTo>
                    <a:pt x="920483" y="725436"/>
                  </a:lnTo>
                  <a:lnTo>
                    <a:pt x="934542" y="724331"/>
                  </a:lnTo>
                  <a:lnTo>
                    <a:pt x="979284" y="701281"/>
                  </a:lnTo>
                  <a:lnTo>
                    <a:pt x="1007351" y="661428"/>
                  </a:lnTo>
                  <a:lnTo>
                    <a:pt x="1107935" y="457212"/>
                  </a:lnTo>
                  <a:close/>
                </a:path>
                <a:path w="7602220" h="1278889">
                  <a:moveTo>
                    <a:pt x="1118616" y="1172972"/>
                  </a:moveTo>
                  <a:lnTo>
                    <a:pt x="975360" y="1172972"/>
                  </a:lnTo>
                  <a:lnTo>
                    <a:pt x="975360" y="1117092"/>
                  </a:lnTo>
                  <a:lnTo>
                    <a:pt x="1100328" y="1117092"/>
                  </a:lnTo>
                  <a:lnTo>
                    <a:pt x="1100328" y="1065022"/>
                  </a:lnTo>
                  <a:lnTo>
                    <a:pt x="975360" y="1065022"/>
                  </a:lnTo>
                  <a:lnTo>
                    <a:pt x="975360" y="1011682"/>
                  </a:lnTo>
                  <a:lnTo>
                    <a:pt x="1117092" y="1011682"/>
                  </a:lnTo>
                  <a:lnTo>
                    <a:pt x="1117092" y="959612"/>
                  </a:lnTo>
                  <a:lnTo>
                    <a:pt x="917448" y="959612"/>
                  </a:lnTo>
                  <a:lnTo>
                    <a:pt x="917448" y="1011682"/>
                  </a:lnTo>
                  <a:lnTo>
                    <a:pt x="917448" y="1065022"/>
                  </a:lnTo>
                  <a:lnTo>
                    <a:pt x="917448" y="1117092"/>
                  </a:lnTo>
                  <a:lnTo>
                    <a:pt x="917448" y="1172972"/>
                  </a:lnTo>
                  <a:lnTo>
                    <a:pt x="917448" y="1223772"/>
                  </a:lnTo>
                  <a:lnTo>
                    <a:pt x="1118616" y="1223772"/>
                  </a:lnTo>
                  <a:lnTo>
                    <a:pt x="1118616" y="1172972"/>
                  </a:lnTo>
                  <a:close/>
                </a:path>
                <a:path w="7602220" h="1278889">
                  <a:moveTo>
                    <a:pt x="1331963" y="457200"/>
                  </a:moveTo>
                  <a:lnTo>
                    <a:pt x="1147572" y="457200"/>
                  </a:lnTo>
                  <a:lnTo>
                    <a:pt x="1147572" y="509270"/>
                  </a:lnTo>
                  <a:lnTo>
                    <a:pt x="1147572" y="721360"/>
                  </a:lnTo>
                  <a:lnTo>
                    <a:pt x="1205471" y="721360"/>
                  </a:lnTo>
                  <a:lnTo>
                    <a:pt x="1205471" y="509270"/>
                  </a:lnTo>
                  <a:lnTo>
                    <a:pt x="1331963" y="509270"/>
                  </a:lnTo>
                  <a:lnTo>
                    <a:pt x="1331963" y="457200"/>
                  </a:lnTo>
                  <a:close/>
                </a:path>
                <a:path w="7602220" h="1278889">
                  <a:moveTo>
                    <a:pt x="1421549" y="1171956"/>
                  </a:moveTo>
                  <a:lnTo>
                    <a:pt x="1391412" y="1171956"/>
                  </a:lnTo>
                  <a:lnTo>
                    <a:pt x="1391412" y="959866"/>
                  </a:lnTo>
                  <a:lnTo>
                    <a:pt x="1333500" y="959866"/>
                  </a:lnTo>
                  <a:lnTo>
                    <a:pt x="1333500" y="1171956"/>
                  </a:lnTo>
                  <a:lnTo>
                    <a:pt x="1229868" y="1171956"/>
                  </a:lnTo>
                  <a:lnTo>
                    <a:pt x="1229868" y="959866"/>
                  </a:lnTo>
                  <a:lnTo>
                    <a:pt x="1171956" y="959866"/>
                  </a:lnTo>
                  <a:lnTo>
                    <a:pt x="1171956" y="1171956"/>
                  </a:lnTo>
                  <a:lnTo>
                    <a:pt x="1171956" y="1224026"/>
                  </a:lnTo>
                  <a:lnTo>
                    <a:pt x="1367028" y="1224026"/>
                  </a:lnTo>
                  <a:lnTo>
                    <a:pt x="1367028" y="1278636"/>
                  </a:lnTo>
                  <a:lnTo>
                    <a:pt x="1417739" y="1278636"/>
                  </a:lnTo>
                  <a:lnTo>
                    <a:pt x="1417739" y="1224026"/>
                  </a:lnTo>
                  <a:lnTo>
                    <a:pt x="1421549" y="1224026"/>
                  </a:lnTo>
                  <a:lnTo>
                    <a:pt x="1421549" y="1171956"/>
                  </a:lnTo>
                  <a:close/>
                </a:path>
                <a:path w="7602220" h="1278889">
                  <a:moveTo>
                    <a:pt x="1594091" y="720852"/>
                  </a:moveTo>
                  <a:lnTo>
                    <a:pt x="1568818" y="661416"/>
                  </a:lnTo>
                  <a:lnTo>
                    <a:pt x="1547431" y="611124"/>
                  </a:lnTo>
                  <a:lnTo>
                    <a:pt x="1511134" y="525780"/>
                  </a:lnTo>
                  <a:lnTo>
                    <a:pt x="1488935" y="473595"/>
                  </a:lnTo>
                  <a:lnTo>
                    <a:pt x="1488935" y="611124"/>
                  </a:lnTo>
                  <a:lnTo>
                    <a:pt x="1418831" y="611124"/>
                  </a:lnTo>
                  <a:lnTo>
                    <a:pt x="1453883" y="525780"/>
                  </a:lnTo>
                  <a:lnTo>
                    <a:pt x="1488935" y="611124"/>
                  </a:lnTo>
                  <a:lnTo>
                    <a:pt x="1488935" y="473595"/>
                  </a:lnTo>
                  <a:lnTo>
                    <a:pt x="1481315" y="455676"/>
                  </a:lnTo>
                  <a:lnTo>
                    <a:pt x="1427975" y="455676"/>
                  </a:lnTo>
                  <a:lnTo>
                    <a:pt x="1315199" y="720852"/>
                  </a:lnTo>
                  <a:lnTo>
                    <a:pt x="1374635" y="720852"/>
                  </a:lnTo>
                  <a:lnTo>
                    <a:pt x="1399019" y="661416"/>
                  </a:lnTo>
                  <a:lnTo>
                    <a:pt x="1510271" y="661416"/>
                  </a:lnTo>
                  <a:lnTo>
                    <a:pt x="1533131" y="720852"/>
                  </a:lnTo>
                  <a:lnTo>
                    <a:pt x="1594091" y="720852"/>
                  </a:lnTo>
                  <a:close/>
                </a:path>
                <a:path w="7602220" h="1278889">
                  <a:moveTo>
                    <a:pt x="1705343" y="1223772"/>
                  </a:moveTo>
                  <a:lnTo>
                    <a:pt x="1594091" y="1072896"/>
                  </a:lnTo>
                  <a:lnTo>
                    <a:pt x="1700771" y="960120"/>
                  </a:lnTo>
                  <a:lnTo>
                    <a:pt x="1630667" y="960120"/>
                  </a:lnTo>
                  <a:lnTo>
                    <a:pt x="1523987" y="1075944"/>
                  </a:lnTo>
                  <a:lnTo>
                    <a:pt x="1523987" y="960120"/>
                  </a:lnTo>
                  <a:lnTo>
                    <a:pt x="1466075" y="960120"/>
                  </a:lnTo>
                  <a:lnTo>
                    <a:pt x="1466075" y="1223772"/>
                  </a:lnTo>
                  <a:lnTo>
                    <a:pt x="1523987" y="1223772"/>
                  </a:lnTo>
                  <a:lnTo>
                    <a:pt x="1523987" y="1144524"/>
                  </a:lnTo>
                  <a:lnTo>
                    <a:pt x="1554467" y="1112520"/>
                  </a:lnTo>
                  <a:lnTo>
                    <a:pt x="1636763" y="1223772"/>
                  </a:lnTo>
                  <a:lnTo>
                    <a:pt x="1705343" y="1223772"/>
                  </a:lnTo>
                  <a:close/>
                </a:path>
                <a:path w="7602220" h="1278889">
                  <a:moveTo>
                    <a:pt x="1990344" y="1092720"/>
                  </a:moveTo>
                  <a:lnTo>
                    <a:pt x="1987791" y="1065288"/>
                  </a:lnTo>
                  <a:lnTo>
                    <a:pt x="1980247" y="1039952"/>
                  </a:lnTo>
                  <a:lnTo>
                    <a:pt x="1967839" y="1016635"/>
                  </a:lnTo>
                  <a:lnTo>
                    <a:pt x="1962873" y="1010424"/>
                  </a:lnTo>
                  <a:lnTo>
                    <a:pt x="1950720" y="995184"/>
                  </a:lnTo>
                  <a:lnTo>
                    <a:pt x="1929384" y="978433"/>
                  </a:lnTo>
                  <a:lnTo>
                    <a:pt x="1929384" y="1092720"/>
                  </a:lnTo>
                  <a:lnTo>
                    <a:pt x="1927974" y="1109268"/>
                  </a:lnTo>
                  <a:lnTo>
                    <a:pt x="1908048" y="1152156"/>
                  </a:lnTo>
                  <a:lnTo>
                    <a:pt x="1866684" y="1173581"/>
                  </a:lnTo>
                  <a:lnTo>
                    <a:pt x="1850136" y="1175016"/>
                  </a:lnTo>
                  <a:lnTo>
                    <a:pt x="1833816" y="1173556"/>
                  </a:lnTo>
                  <a:lnTo>
                    <a:pt x="1793748" y="1150632"/>
                  </a:lnTo>
                  <a:lnTo>
                    <a:pt x="1772323" y="1109294"/>
                  </a:lnTo>
                  <a:lnTo>
                    <a:pt x="1770888" y="1092720"/>
                  </a:lnTo>
                  <a:lnTo>
                    <a:pt x="1772285" y="1076147"/>
                  </a:lnTo>
                  <a:lnTo>
                    <a:pt x="1792224" y="1033284"/>
                  </a:lnTo>
                  <a:lnTo>
                    <a:pt x="1833575" y="1011847"/>
                  </a:lnTo>
                  <a:lnTo>
                    <a:pt x="1850136" y="1010424"/>
                  </a:lnTo>
                  <a:lnTo>
                    <a:pt x="1866442" y="1011847"/>
                  </a:lnTo>
                  <a:lnTo>
                    <a:pt x="1906524" y="1033284"/>
                  </a:lnTo>
                  <a:lnTo>
                    <a:pt x="1927948" y="1076147"/>
                  </a:lnTo>
                  <a:lnTo>
                    <a:pt x="1929384" y="1092720"/>
                  </a:lnTo>
                  <a:lnTo>
                    <a:pt x="1929384" y="978433"/>
                  </a:lnTo>
                  <a:lnTo>
                    <a:pt x="1929206" y="978293"/>
                  </a:lnTo>
                  <a:lnTo>
                    <a:pt x="1905571" y="966419"/>
                  </a:lnTo>
                  <a:lnTo>
                    <a:pt x="1879346" y="959383"/>
                  </a:lnTo>
                  <a:lnTo>
                    <a:pt x="1850136" y="957084"/>
                  </a:lnTo>
                  <a:lnTo>
                    <a:pt x="1821561" y="959408"/>
                  </a:lnTo>
                  <a:lnTo>
                    <a:pt x="1771269" y="978941"/>
                  </a:lnTo>
                  <a:lnTo>
                    <a:pt x="1732419" y="1017282"/>
                  </a:lnTo>
                  <a:lnTo>
                    <a:pt x="1712480" y="1065263"/>
                  </a:lnTo>
                  <a:lnTo>
                    <a:pt x="1709928" y="1092720"/>
                  </a:lnTo>
                  <a:lnTo>
                    <a:pt x="1712468" y="1120152"/>
                  </a:lnTo>
                  <a:lnTo>
                    <a:pt x="1732419" y="1168158"/>
                  </a:lnTo>
                  <a:lnTo>
                    <a:pt x="1771053" y="1206487"/>
                  </a:lnTo>
                  <a:lnTo>
                    <a:pt x="1820913" y="1226019"/>
                  </a:lnTo>
                  <a:lnTo>
                    <a:pt x="1850136" y="1228356"/>
                  </a:lnTo>
                  <a:lnTo>
                    <a:pt x="1878711" y="1226019"/>
                  </a:lnTo>
                  <a:lnTo>
                    <a:pt x="1905000" y="1218831"/>
                  </a:lnTo>
                  <a:lnTo>
                    <a:pt x="1929003" y="1206487"/>
                  </a:lnTo>
                  <a:lnTo>
                    <a:pt x="1950720" y="1188732"/>
                  </a:lnTo>
                  <a:lnTo>
                    <a:pt x="1962124" y="1175016"/>
                  </a:lnTo>
                  <a:lnTo>
                    <a:pt x="1967839" y="1168158"/>
                  </a:lnTo>
                  <a:lnTo>
                    <a:pt x="1980247" y="1145298"/>
                  </a:lnTo>
                  <a:lnTo>
                    <a:pt x="1987791" y="1120152"/>
                  </a:lnTo>
                  <a:lnTo>
                    <a:pt x="1990344" y="1092720"/>
                  </a:lnTo>
                  <a:close/>
                </a:path>
                <a:path w="7602220" h="1278889">
                  <a:moveTo>
                    <a:pt x="2011667" y="457200"/>
                  </a:moveTo>
                  <a:lnTo>
                    <a:pt x="1949183" y="457200"/>
                  </a:lnTo>
                  <a:lnTo>
                    <a:pt x="1880603" y="568452"/>
                  </a:lnTo>
                  <a:lnTo>
                    <a:pt x="1812023" y="457200"/>
                  </a:lnTo>
                  <a:lnTo>
                    <a:pt x="1749539" y="457200"/>
                  </a:lnTo>
                  <a:lnTo>
                    <a:pt x="1749539" y="720852"/>
                  </a:lnTo>
                  <a:lnTo>
                    <a:pt x="1805927" y="720852"/>
                  </a:lnTo>
                  <a:lnTo>
                    <a:pt x="1805927" y="550164"/>
                  </a:lnTo>
                  <a:lnTo>
                    <a:pt x="1879079" y="661416"/>
                  </a:lnTo>
                  <a:lnTo>
                    <a:pt x="1880603" y="661416"/>
                  </a:lnTo>
                  <a:lnTo>
                    <a:pt x="1955279" y="548640"/>
                  </a:lnTo>
                  <a:lnTo>
                    <a:pt x="1955279" y="720852"/>
                  </a:lnTo>
                  <a:lnTo>
                    <a:pt x="2011667" y="720852"/>
                  </a:lnTo>
                  <a:lnTo>
                    <a:pt x="2011667" y="457200"/>
                  </a:lnTo>
                  <a:close/>
                </a:path>
                <a:path w="7602220" h="1278889">
                  <a:moveTo>
                    <a:pt x="2217407" y="883920"/>
                  </a:moveTo>
                  <a:lnTo>
                    <a:pt x="2183879" y="877824"/>
                  </a:lnTo>
                  <a:lnTo>
                    <a:pt x="2178697" y="888707"/>
                  </a:lnTo>
                  <a:lnTo>
                    <a:pt x="2172068" y="896302"/>
                  </a:lnTo>
                  <a:lnTo>
                    <a:pt x="2163737" y="900760"/>
                  </a:lnTo>
                  <a:lnTo>
                    <a:pt x="2153399" y="902208"/>
                  </a:lnTo>
                  <a:lnTo>
                    <a:pt x="2143734" y="900760"/>
                  </a:lnTo>
                  <a:lnTo>
                    <a:pt x="2135492" y="896302"/>
                  </a:lnTo>
                  <a:lnTo>
                    <a:pt x="2128977" y="888707"/>
                  </a:lnTo>
                  <a:lnTo>
                    <a:pt x="2124443" y="877824"/>
                  </a:lnTo>
                  <a:lnTo>
                    <a:pt x="2090915" y="883920"/>
                  </a:lnTo>
                  <a:lnTo>
                    <a:pt x="2110727" y="926592"/>
                  </a:lnTo>
                  <a:lnTo>
                    <a:pt x="2153399" y="940308"/>
                  </a:lnTo>
                  <a:lnTo>
                    <a:pt x="2166289" y="939457"/>
                  </a:lnTo>
                  <a:lnTo>
                    <a:pt x="2204123" y="918006"/>
                  </a:lnTo>
                  <a:lnTo>
                    <a:pt x="2214511" y="896810"/>
                  </a:lnTo>
                  <a:lnTo>
                    <a:pt x="2217407" y="883920"/>
                  </a:lnTo>
                  <a:close/>
                </a:path>
                <a:path w="7602220" h="1278889">
                  <a:moveTo>
                    <a:pt x="2266175" y="960120"/>
                  </a:moveTo>
                  <a:lnTo>
                    <a:pt x="2212835" y="960120"/>
                  </a:lnTo>
                  <a:lnTo>
                    <a:pt x="2097011" y="1133856"/>
                  </a:lnTo>
                  <a:lnTo>
                    <a:pt x="2097011" y="960120"/>
                  </a:lnTo>
                  <a:lnTo>
                    <a:pt x="2039099" y="960120"/>
                  </a:lnTo>
                  <a:lnTo>
                    <a:pt x="2039099" y="1223772"/>
                  </a:lnTo>
                  <a:lnTo>
                    <a:pt x="2093963" y="1223772"/>
                  </a:lnTo>
                  <a:lnTo>
                    <a:pt x="2154440" y="1133856"/>
                  </a:lnTo>
                  <a:lnTo>
                    <a:pt x="2209787" y="1051560"/>
                  </a:lnTo>
                  <a:lnTo>
                    <a:pt x="2209787" y="1223772"/>
                  </a:lnTo>
                  <a:lnTo>
                    <a:pt x="2266175" y="1223772"/>
                  </a:lnTo>
                  <a:lnTo>
                    <a:pt x="2266175" y="1051560"/>
                  </a:lnTo>
                  <a:lnTo>
                    <a:pt x="2266175" y="960120"/>
                  </a:lnTo>
                  <a:close/>
                </a:path>
                <a:path w="7602220" h="1278889">
                  <a:moveTo>
                    <a:pt x="2331720" y="720852"/>
                  </a:moveTo>
                  <a:lnTo>
                    <a:pt x="2306434" y="661416"/>
                  </a:lnTo>
                  <a:lnTo>
                    <a:pt x="2285047" y="611124"/>
                  </a:lnTo>
                  <a:lnTo>
                    <a:pt x="2248751" y="525780"/>
                  </a:lnTo>
                  <a:lnTo>
                    <a:pt x="2226551" y="473595"/>
                  </a:lnTo>
                  <a:lnTo>
                    <a:pt x="2226551" y="611124"/>
                  </a:lnTo>
                  <a:lnTo>
                    <a:pt x="2156447" y="611124"/>
                  </a:lnTo>
                  <a:lnTo>
                    <a:pt x="2191499" y="525780"/>
                  </a:lnTo>
                  <a:lnTo>
                    <a:pt x="2226551" y="611124"/>
                  </a:lnTo>
                  <a:lnTo>
                    <a:pt x="2226551" y="473595"/>
                  </a:lnTo>
                  <a:lnTo>
                    <a:pt x="2218931" y="455676"/>
                  </a:lnTo>
                  <a:lnTo>
                    <a:pt x="2165591" y="455676"/>
                  </a:lnTo>
                  <a:lnTo>
                    <a:pt x="2052815" y="720852"/>
                  </a:lnTo>
                  <a:lnTo>
                    <a:pt x="2112251" y="720852"/>
                  </a:lnTo>
                  <a:lnTo>
                    <a:pt x="2136635" y="661416"/>
                  </a:lnTo>
                  <a:lnTo>
                    <a:pt x="2247887" y="661416"/>
                  </a:lnTo>
                  <a:lnTo>
                    <a:pt x="2272271" y="720852"/>
                  </a:lnTo>
                  <a:lnTo>
                    <a:pt x="2331720" y="720852"/>
                  </a:lnTo>
                  <a:close/>
                </a:path>
                <a:path w="7602220" h="1278889">
                  <a:moveTo>
                    <a:pt x="2581656" y="548640"/>
                  </a:moveTo>
                  <a:lnTo>
                    <a:pt x="2573197" y="509016"/>
                  </a:lnTo>
                  <a:lnTo>
                    <a:pt x="2539365" y="471995"/>
                  </a:lnTo>
                  <a:lnTo>
                    <a:pt x="2522220" y="463867"/>
                  </a:lnTo>
                  <a:lnTo>
                    <a:pt x="2522220" y="550164"/>
                  </a:lnTo>
                  <a:lnTo>
                    <a:pt x="2521597" y="558126"/>
                  </a:lnTo>
                  <a:lnTo>
                    <a:pt x="2496121" y="587311"/>
                  </a:lnTo>
                  <a:lnTo>
                    <a:pt x="2476500" y="589788"/>
                  </a:lnTo>
                  <a:lnTo>
                    <a:pt x="2430780" y="589788"/>
                  </a:lnTo>
                  <a:lnTo>
                    <a:pt x="2430780" y="509016"/>
                  </a:lnTo>
                  <a:lnTo>
                    <a:pt x="2474976" y="509016"/>
                  </a:lnTo>
                  <a:lnTo>
                    <a:pt x="2515781" y="525741"/>
                  </a:lnTo>
                  <a:lnTo>
                    <a:pt x="2522220" y="550164"/>
                  </a:lnTo>
                  <a:lnTo>
                    <a:pt x="2522220" y="463867"/>
                  </a:lnTo>
                  <a:lnTo>
                    <a:pt x="2502789" y="458901"/>
                  </a:lnTo>
                  <a:lnTo>
                    <a:pt x="2481072" y="457200"/>
                  </a:lnTo>
                  <a:lnTo>
                    <a:pt x="2372868" y="457200"/>
                  </a:lnTo>
                  <a:lnTo>
                    <a:pt x="2372868" y="720852"/>
                  </a:lnTo>
                  <a:lnTo>
                    <a:pt x="2430780" y="720852"/>
                  </a:lnTo>
                  <a:lnTo>
                    <a:pt x="2430780" y="641604"/>
                  </a:lnTo>
                  <a:lnTo>
                    <a:pt x="2474976" y="641604"/>
                  </a:lnTo>
                  <a:lnTo>
                    <a:pt x="2517076" y="635698"/>
                  </a:lnTo>
                  <a:lnTo>
                    <a:pt x="2551176" y="617220"/>
                  </a:lnTo>
                  <a:lnTo>
                    <a:pt x="2573147" y="589788"/>
                  </a:lnTo>
                  <a:lnTo>
                    <a:pt x="2573845" y="588645"/>
                  </a:lnTo>
                  <a:lnTo>
                    <a:pt x="2579674" y="570077"/>
                  </a:lnTo>
                  <a:lnTo>
                    <a:pt x="2581656" y="548640"/>
                  </a:lnTo>
                  <a:close/>
                </a:path>
                <a:path w="7602220" h="1278889">
                  <a:moveTo>
                    <a:pt x="2666987" y="959612"/>
                  </a:moveTo>
                  <a:lnTo>
                    <a:pt x="2609075" y="959612"/>
                  </a:lnTo>
                  <a:lnTo>
                    <a:pt x="2609075" y="1065022"/>
                  </a:lnTo>
                  <a:lnTo>
                    <a:pt x="2500871" y="1065022"/>
                  </a:lnTo>
                  <a:lnTo>
                    <a:pt x="2500871" y="959612"/>
                  </a:lnTo>
                  <a:lnTo>
                    <a:pt x="2442959" y="959612"/>
                  </a:lnTo>
                  <a:lnTo>
                    <a:pt x="2442959" y="1065022"/>
                  </a:lnTo>
                  <a:lnTo>
                    <a:pt x="2442959" y="1118362"/>
                  </a:lnTo>
                  <a:lnTo>
                    <a:pt x="2442959" y="1223772"/>
                  </a:lnTo>
                  <a:lnTo>
                    <a:pt x="2500871" y="1223772"/>
                  </a:lnTo>
                  <a:lnTo>
                    <a:pt x="2500871" y="1118362"/>
                  </a:lnTo>
                  <a:lnTo>
                    <a:pt x="2609075" y="1118362"/>
                  </a:lnTo>
                  <a:lnTo>
                    <a:pt x="2609075" y="1223772"/>
                  </a:lnTo>
                  <a:lnTo>
                    <a:pt x="2666987" y="1223772"/>
                  </a:lnTo>
                  <a:lnTo>
                    <a:pt x="2666987" y="1118362"/>
                  </a:lnTo>
                  <a:lnTo>
                    <a:pt x="2666987" y="1065022"/>
                  </a:lnTo>
                  <a:lnTo>
                    <a:pt x="2666987" y="959612"/>
                  </a:lnTo>
                  <a:close/>
                </a:path>
                <a:path w="7602220" h="1278889">
                  <a:moveTo>
                    <a:pt x="2849867" y="457212"/>
                  </a:moveTo>
                  <a:lnTo>
                    <a:pt x="2796527" y="457212"/>
                  </a:lnTo>
                  <a:lnTo>
                    <a:pt x="2680703" y="629424"/>
                  </a:lnTo>
                  <a:lnTo>
                    <a:pt x="2680703" y="457212"/>
                  </a:lnTo>
                  <a:lnTo>
                    <a:pt x="2622791" y="457212"/>
                  </a:lnTo>
                  <a:lnTo>
                    <a:pt x="2622791" y="720864"/>
                  </a:lnTo>
                  <a:lnTo>
                    <a:pt x="2677655" y="720864"/>
                  </a:lnTo>
                  <a:lnTo>
                    <a:pt x="2791955" y="548652"/>
                  </a:lnTo>
                  <a:lnTo>
                    <a:pt x="2791955" y="720864"/>
                  </a:lnTo>
                  <a:lnTo>
                    <a:pt x="2849867" y="720864"/>
                  </a:lnTo>
                  <a:lnTo>
                    <a:pt x="2849867" y="457212"/>
                  </a:lnTo>
                  <a:close/>
                </a:path>
                <a:path w="7602220" h="1278889">
                  <a:moveTo>
                    <a:pt x="2987040" y="1223772"/>
                  </a:moveTo>
                  <a:lnTo>
                    <a:pt x="2962071" y="1165860"/>
                  </a:lnTo>
                  <a:lnTo>
                    <a:pt x="2939732" y="1114044"/>
                  </a:lnTo>
                  <a:lnTo>
                    <a:pt x="2902953" y="1028700"/>
                  </a:lnTo>
                  <a:lnTo>
                    <a:pt x="2880360" y="976287"/>
                  </a:lnTo>
                  <a:lnTo>
                    <a:pt x="2880360" y="1114044"/>
                  </a:lnTo>
                  <a:lnTo>
                    <a:pt x="2810256" y="1114044"/>
                  </a:lnTo>
                  <a:lnTo>
                    <a:pt x="2845308" y="1028700"/>
                  </a:lnTo>
                  <a:lnTo>
                    <a:pt x="2880360" y="1114044"/>
                  </a:lnTo>
                  <a:lnTo>
                    <a:pt x="2880360" y="976287"/>
                  </a:lnTo>
                  <a:lnTo>
                    <a:pt x="2872740" y="958596"/>
                  </a:lnTo>
                  <a:lnTo>
                    <a:pt x="2819400" y="958596"/>
                  </a:lnTo>
                  <a:lnTo>
                    <a:pt x="2706624" y="1223772"/>
                  </a:lnTo>
                  <a:lnTo>
                    <a:pt x="2766060" y="1223772"/>
                  </a:lnTo>
                  <a:lnTo>
                    <a:pt x="2790444" y="1165860"/>
                  </a:lnTo>
                  <a:lnTo>
                    <a:pt x="2901696" y="1165860"/>
                  </a:lnTo>
                  <a:lnTo>
                    <a:pt x="2926080" y="1223772"/>
                  </a:lnTo>
                  <a:lnTo>
                    <a:pt x="2987040" y="1223772"/>
                  </a:lnTo>
                  <a:close/>
                </a:path>
                <a:path w="7602220" h="1278889">
                  <a:moveTo>
                    <a:pt x="3151632" y="457212"/>
                  </a:moveTo>
                  <a:lnTo>
                    <a:pt x="3089148" y="457212"/>
                  </a:lnTo>
                  <a:lnTo>
                    <a:pt x="3025140" y="595896"/>
                  </a:lnTo>
                  <a:lnTo>
                    <a:pt x="2953512" y="457212"/>
                  </a:lnTo>
                  <a:lnTo>
                    <a:pt x="2889504" y="457212"/>
                  </a:lnTo>
                  <a:lnTo>
                    <a:pt x="2994660" y="655332"/>
                  </a:lnTo>
                  <a:lnTo>
                    <a:pt x="2987484" y="664210"/>
                  </a:lnTo>
                  <a:lnTo>
                    <a:pt x="2979610" y="670382"/>
                  </a:lnTo>
                  <a:lnTo>
                    <a:pt x="2970860" y="673976"/>
                  </a:lnTo>
                  <a:lnTo>
                    <a:pt x="2961132" y="675144"/>
                  </a:lnTo>
                  <a:lnTo>
                    <a:pt x="2953143" y="674585"/>
                  </a:lnTo>
                  <a:lnTo>
                    <a:pt x="2945320" y="673049"/>
                  </a:lnTo>
                  <a:lnTo>
                    <a:pt x="2937764" y="670636"/>
                  </a:lnTo>
                  <a:lnTo>
                    <a:pt x="2930652" y="667524"/>
                  </a:lnTo>
                  <a:lnTo>
                    <a:pt x="2907792" y="710196"/>
                  </a:lnTo>
                  <a:lnTo>
                    <a:pt x="2921520" y="716432"/>
                  </a:lnTo>
                  <a:lnTo>
                    <a:pt x="2935414" y="721245"/>
                  </a:lnTo>
                  <a:lnTo>
                    <a:pt x="2949575" y="724331"/>
                  </a:lnTo>
                  <a:lnTo>
                    <a:pt x="2964180" y="725436"/>
                  </a:lnTo>
                  <a:lnTo>
                    <a:pt x="2978226" y="724331"/>
                  </a:lnTo>
                  <a:lnTo>
                    <a:pt x="3023184" y="701281"/>
                  </a:lnTo>
                  <a:lnTo>
                    <a:pt x="3051048" y="661428"/>
                  </a:lnTo>
                  <a:lnTo>
                    <a:pt x="3151632" y="457212"/>
                  </a:lnTo>
                  <a:close/>
                </a:path>
                <a:path w="7602220" h="1278889">
                  <a:moveTo>
                    <a:pt x="3235439" y="1053084"/>
                  </a:moveTo>
                  <a:lnTo>
                    <a:pt x="3228581" y="1015555"/>
                  </a:lnTo>
                  <a:lnTo>
                    <a:pt x="3193148" y="974915"/>
                  </a:lnTo>
                  <a:lnTo>
                    <a:pt x="3177527" y="967511"/>
                  </a:lnTo>
                  <a:lnTo>
                    <a:pt x="3177527" y="1053084"/>
                  </a:lnTo>
                  <a:lnTo>
                    <a:pt x="3176701" y="1061681"/>
                  </a:lnTo>
                  <a:lnTo>
                    <a:pt x="3150095" y="1090993"/>
                  </a:lnTo>
                  <a:lnTo>
                    <a:pt x="3130283" y="1094232"/>
                  </a:lnTo>
                  <a:lnTo>
                    <a:pt x="3084563" y="1094232"/>
                  </a:lnTo>
                  <a:lnTo>
                    <a:pt x="3084563" y="1013460"/>
                  </a:lnTo>
                  <a:lnTo>
                    <a:pt x="3130283" y="1013460"/>
                  </a:lnTo>
                  <a:lnTo>
                    <a:pt x="3169818" y="1029512"/>
                  </a:lnTo>
                  <a:lnTo>
                    <a:pt x="3177527" y="1053084"/>
                  </a:lnTo>
                  <a:lnTo>
                    <a:pt x="3177527" y="967511"/>
                  </a:lnTo>
                  <a:lnTo>
                    <a:pt x="3176003" y="966787"/>
                  </a:lnTo>
                  <a:lnTo>
                    <a:pt x="3156572" y="961821"/>
                  </a:lnTo>
                  <a:lnTo>
                    <a:pt x="3134855" y="960120"/>
                  </a:lnTo>
                  <a:lnTo>
                    <a:pt x="3026651" y="960120"/>
                  </a:lnTo>
                  <a:lnTo>
                    <a:pt x="3026651" y="1223772"/>
                  </a:lnTo>
                  <a:lnTo>
                    <a:pt x="3084563" y="1223772"/>
                  </a:lnTo>
                  <a:lnTo>
                    <a:pt x="3084563" y="1144524"/>
                  </a:lnTo>
                  <a:lnTo>
                    <a:pt x="3128759" y="1144524"/>
                  </a:lnTo>
                  <a:lnTo>
                    <a:pt x="3170859" y="1138809"/>
                  </a:lnTo>
                  <a:lnTo>
                    <a:pt x="3204959" y="1121664"/>
                  </a:lnTo>
                  <a:lnTo>
                    <a:pt x="3233470" y="1073658"/>
                  </a:lnTo>
                  <a:lnTo>
                    <a:pt x="3235439" y="1053084"/>
                  </a:lnTo>
                  <a:close/>
                </a:path>
                <a:path w="7602220" h="1278889">
                  <a:moveTo>
                    <a:pt x="3410712" y="456692"/>
                  </a:moveTo>
                  <a:lnTo>
                    <a:pt x="3191256" y="456692"/>
                  </a:lnTo>
                  <a:lnTo>
                    <a:pt x="3191256" y="508762"/>
                  </a:lnTo>
                  <a:lnTo>
                    <a:pt x="3191256" y="720852"/>
                  </a:lnTo>
                  <a:lnTo>
                    <a:pt x="3249168" y="720852"/>
                  </a:lnTo>
                  <a:lnTo>
                    <a:pt x="3249168" y="508762"/>
                  </a:lnTo>
                  <a:lnTo>
                    <a:pt x="3352800" y="508762"/>
                  </a:lnTo>
                  <a:lnTo>
                    <a:pt x="3352800" y="720852"/>
                  </a:lnTo>
                  <a:lnTo>
                    <a:pt x="3410712" y="720852"/>
                  </a:lnTo>
                  <a:lnTo>
                    <a:pt x="3410712" y="508762"/>
                  </a:lnTo>
                  <a:lnTo>
                    <a:pt x="3410712" y="456692"/>
                  </a:lnTo>
                  <a:close/>
                </a:path>
                <a:path w="7602220" h="1278889">
                  <a:moveTo>
                    <a:pt x="3550920" y="1092720"/>
                  </a:moveTo>
                  <a:lnTo>
                    <a:pt x="3548367" y="1065288"/>
                  </a:lnTo>
                  <a:lnTo>
                    <a:pt x="3540823" y="1039952"/>
                  </a:lnTo>
                  <a:lnTo>
                    <a:pt x="3528415" y="1016635"/>
                  </a:lnTo>
                  <a:lnTo>
                    <a:pt x="3523450" y="1010424"/>
                  </a:lnTo>
                  <a:lnTo>
                    <a:pt x="3511296" y="995184"/>
                  </a:lnTo>
                  <a:lnTo>
                    <a:pt x="3489960" y="978433"/>
                  </a:lnTo>
                  <a:lnTo>
                    <a:pt x="3489960" y="1092720"/>
                  </a:lnTo>
                  <a:lnTo>
                    <a:pt x="3488550" y="1109268"/>
                  </a:lnTo>
                  <a:lnTo>
                    <a:pt x="3468624" y="1152156"/>
                  </a:lnTo>
                  <a:lnTo>
                    <a:pt x="3427260" y="1173581"/>
                  </a:lnTo>
                  <a:lnTo>
                    <a:pt x="3410712" y="1175016"/>
                  </a:lnTo>
                  <a:lnTo>
                    <a:pt x="3394392" y="1173556"/>
                  </a:lnTo>
                  <a:lnTo>
                    <a:pt x="3354324" y="1150632"/>
                  </a:lnTo>
                  <a:lnTo>
                    <a:pt x="3332899" y="1109294"/>
                  </a:lnTo>
                  <a:lnTo>
                    <a:pt x="3331464" y="1092720"/>
                  </a:lnTo>
                  <a:lnTo>
                    <a:pt x="3332861" y="1076147"/>
                  </a:lnTo>
                  <a:lnTo>
                    <a:pt x="3352800" y="1033284"/>
                  </a:lnTo>
                  <a:lnTo>
                    <a:pt x="3394151" y="1011847"/>
                  </a:lnTo>
                  <a:lnTo>
                    <a:pt x="3410712" y="1010424"/>
                  </a:lnTo>
                  <a:lnTo>
                    <a:pt x="3427018" y="1011847"/>
                  </a:lnTo>
                  <a:lnTo>
                    <a:pt x="3467100" y="1033284"/>
                  </a:lnTo>
                  <a:lnTo>
                    <a:pt x="3488525" y="1076147"/>
                  </a:lnTo>
                  <a:lnTo>
                    <a:pt x="3489960" y="1092720"/>
                  </a:lnTo>
                  <a:lnTo>
                    <a:pt x="3489960" y="978433"/>
                  </a:lnTo>
                  <a:lnTo>
                    <a:pt x="3489782" y="978293"/>
                  </a:lnTo>
                  <a:lnTo>
                    <a:pt x="3466147" y="966419"/>
                  </a:lnTo>
                  <a:lnTo>
                    <a:pt x="3439922" y="959383"/>
                  </a:lnTo>
                  <a:lnTo>
                    <a:pt x="3410712" y="957084"/>
                  </a:lnTo>
                  <a:lnTo>
                    <a:pt x="3382137" y="959408"/>
                  </a:lnTo>
                  <a:lnTo>
                    <a:pt x="3331845" y="978941"/>
                  </a:lnTo>
                  <a:lnTo>
                    <a:pt x="3292995" y="1017282"/>
                  </a:lnTo>
                  <a:lnTo>
                    <a:pt x="3273056" y="1065263"/>
                  </a:lnTo>
                  <a:lnTo>
                    <a:pt x="3270504" y="1092720"/>
                  </a:lnTo>
                  <a:lnTo>
                    <a:pt x="3273044" y="1120152"/>
                  </a:lnTo>
                  <a:lnTo>
                    <a:pt x="3292995" y="1168158"/>
                  </a:lnTo>
                  <a:lnTo>
                    <a:pt x="3331629" y="1206487"/>
                  </a:lnTo>
                  <a:lnTo>
                    <a:pt x="3381489" y="1226019"/>
                  </a:lnTo>
                  <a:lnTo>
                    <a:pt x="3410712" y="1228356"/>
                  </a:lnTo>
                  <a:lnTo>
                    <a:pt x="3439287" y="1226019"/>
                  </a:lnTo>
                  <a:lnTo>
                    <a:pt x="3465576" y="1218831"/>
                  </a:lnTo>
                  <a:lnTo>
                    <a:pt x="3489579" y="1206487"/>
                  </a:lnTo>
                  <a:lnTo>
                    <a:pt x="3511296" y="1188732"/>
                  </a:lnTo>
                  <a:lnTo>
                    <a:pt x="3522700" y="1175016"/>
                  </a:lnTo>
                  <a:lnTo>
                    <a:pt x="3528415" y="1168158"/>
                  </a:lnTo>
                  <a:lnTo>
                    <a:pt x="3540823" y="1145298"/>
                  </a:lnTo>
                  <a:lnTo>
                    <a:pt x="3548367" y="1120152"/>
                  </a:lnTo>
                  <a:lnTo>
                    <a:pt x="3550920" y="1092720"/>
                  </a:lnTo>
                  <a:close/>
                </a:path>
                <a:path w="7602220" h="1278889">
                  <a:moveTo>
                    <a:pt x="3680447" y="56134"/>
                  </a:moveTo>
                  <a:lnTo>
                    <a:pt x="3622535" y="56134"/>
                  </a:lnTo>
                  <a:lnTo>
                    <a:pt x="3622535" y="268224"/>
                  </a:lnTo>
                  <a:lnTo>
                    <a:pt x="3680447" y="268224"/>
                  </a:lnTo>
                  <a:lnTo>
                    <a:pt x="3680447" y="56134"/>
                  </a:lnTo>
                  <a:close/>
                </a:path>
                <a:path w="7602220" h="1278889">
                  <a:moveTo>
                    <a:pt x="3741420" y="589788"/>
                  </a:moveTo>
                  <a:lnTo>
                    <a:pt x="3738867" y="561479"/>
                  </a:lnTo>
                  <a:lnTo>
                    <a:pt x="3731323" y="535876"/>
                  </a:lnTo>
                  <a:lnTo>
                    <a:pt x="3718915" y="512851"/>
                  </a:lnTo>
                  <a:lnTo>
                    <a:pt x="3713188" y="505968"/>
                  </a:lnTo>
                  <a:lnTo>
                    <a:pt x="3701796" y="492252"/>
                  </a:lnTo>
                  <a:lnTo>
                    <a:pt x="3680955" y="475132"/>
                  </a:lnTo>
                  <a:lnTo>
                    <a:pt x="3680460" y="474878"/>
                  </a:lnTo>
                  <a:lnTo>
                    <a:pt x="3680460" y="589788"/>
                  </a:lnTo>
                  <a:lnTo>
                    <a:pt x="3679266" y="606348"/>
                  </a:lnTo>
                  <a:lnTo>
                    <a:pt x="3659124" y="647700"/>
                  </a:lnTo>
                  <a:lnTo>
                    <a:pt x="3619042" y="670636"/>
                  </a:lnTo>
                  <a:lnTo>
                    <a:pt x="3602736" y="672084"/>
                  </a:lnTo>
                  <a:lnTo>
                    <a:pt x="3585540" y="670636"/>
                  </a:lnTo>
                  <a:lnTo>
                    <a:pt x="3544824" y="647700"/>
                  </a:lnTo>
                  <a:lnTo>
                    <a:pt x="3523386" y="606348"/>
                  </a:lnTo>
                  <a:lnTo>
                    <a:pt x="3521964" y="589788"/>
                  </a:lnTo>
                  <a:lnTo>
                    <a:pt x="3523386" y="572363"/>
                  </a:lnTo>
                  <a:lnTo>
                    <a:pt x="3544824" y="530352"/>
                  </a:lnTo>
                  <a:lnTo>
                    <a:pt x="3584676" y="507428"/>
                  </a:lnTo>
                  <a:lnTo>
                    <a:pt x="3601212" y="505968"/>
                  </a:lnTo>
                  <a:lnTo>
                    <a:pt x="3617760" y="507428"/>
                  </a:lnTo>
                  <a:lnTo>
                    <a:pt x="3659124" y="530352"/>
                  </a:lnTo>
                  <a:lnTo>
                    <a:pt x="3679050" y="572579"/>
                  </a:lnTo>
                  <a:lnTo>
                    <a:pt x="3680460" y="589788"/>
                  </a:lnTo>
                  <a:lnTo>
                    <a:pt x="3680460" y="474878"/>
                  </a:lnTo>
                  <a:lnTo>
                    <a:pt x="3657409" y="462724"/>
                  </a:lnTo>
                  <a:lnTo>
                    <a:pt x="3631285" y="455180"/>
                  </a:lnTo>
                  <a:lnTo>
                    <a:pt x="3602736" y="452628"/>
                  </a:lnTo>
                  <a:lnTo>
                    <a:pt x="3573297" y="455180"/>
                  </a:lnTo>
                  <a:lnTo>
                    <a:pt x="3523005" y="475132"/>
                  </a:lnTo>
                  <a:lnTo>
                    <a:pt x="3484143" y="513715"/>
                  </a:lnTo>
                  <a:lnTo>
                    <a:pt x="3463569" y="562343"/>
                  </a:lnTo>
                  <a:lnTo>
                    <a:pt x="3461004" y="589788"/>
                  </a:lnTo>
                  <a:lnTo>
                    <a:pt x="3463544" y="617220"/>
                  </a:lnTo>
                  <a:lnTo>
                    <a:pt x="3483495" y="665226"/>
                  </a:lnTo>
                  <a:lnTo>
                    <a:pt x="3522345" y="702932"/>
                  </a:lnTo>
                  <a:lnTo>
                    <a:pt x="3572637" y="722884"/>
                  </a:lnTo>
                  <a:lnTo>
                    <a:pt x="3601212" y="725424"/>
                  </a:lnTo>
                  <a:lnTo>
                    <a:pt x="3629787" y="722884"/>
                  </a:lnTo>
                  <a:lnTo>
                    <a:pt x="3656076" y="715327"/>
                  </a:lnTo>
                  <a:lnTo>
                    <a:pt x="3680079" y="702932"/>
                  </a:lnTo>
                  <a:lnTo>
                    <a:pt x="3701796" y="685800"/>
                  </a:lnTo>
                  <a:lnTo>
                    <a:pt x="3713086" y="672084"/>
                  </a:lnTo>
                  <a:lnTo>
                    <a:pt x="3718915" y="665022"/>
                  </a:lnTo>
                  <a:lnTo>
                    <a:pt x="3731323" y="641794"/>
                  </a:lnTo>
                  <a:lnTo>
                    <a:pt x="3738867" y="616585"/>
                  </a:lnTo>
                  <a:lnTo>
                    <a:pt x="3741420" y="589788"/>
                  </a:lnTo>
                  <a:close/>
                </a:path>
                <a:path w="7602220" h="1278889">
                  <a:moveTo>
                    <a:pt x="3843515" y="56134"/>
                  </a:moveTo>
                  <a:lnTo>
                    <a:pt x="3785603" y="56134"/>
                  </a:lnTo>
                  <a:lnTo>
                    <a:pt x="3785603" y="268224"/>
                  </a:lnTo>
                  <a:lnTo>
                    <a:pt x="3843515" y="268224"/>
                  </a:lnTo>
                  <a:lnTo>
                    <a:pt x="3843515" y="56134"/>
                  </a:lnTo>
                  <a:close/>
                </a:path>
                <a:path w="7602220" h="1278889">
                  <a:moveTo>
                    <a:pt x="3848100" y="1171956"/>
                  </a:moveTo>
                  <a:lnTo>
                    <a:pt x="3817620" y="1171956"/>
                  </a:lnTo>
                  <a:lnTo>
                    <a:pt x="3817620" y="1013460"/>
                  </a:lnTo>
                  <a:lnTo>
                    <a:pt x="3817620" y="960120"/>
                  </a:lnTo>
                  <a:lnTo>
                    <a:pt x="3758184" y="960120"/>
                  </a:lnTo>
                  <a:lnTo>
                    <a:pt x="3758184" y="1013460"/>
                  </a:lnTo>
                  <a:lnTo>
                    <a:pt x="3758184" y="1171956"/>
                  </a:lnTo>
                  <a:lnTo>
                    <a:pt x="3657600" y="1171956"/>
                  </a:lnTo>
                  <a:lnTo>
                    <a:pt x="3667595" y="1142238"/>
                  </a:lnTo>
                  <a:lnTo>
                    <a:pt x="3674745" y="1110234"/>
                  </a:lnTo>
                  <a:lnTo>
                    <a:pt x="3679025" y="1075944"/>
                  </a:lnTo>
                  <a:lnTo>
                    <a:pt x="3680460" y="1039368"/>
                  </a:lnTo>
                  <a:lnTo>
                    <a:pt x="3680460" y="1013460"/>
                  </a:lnTo>
                  <a:lnTo>
                    <a:pt x="3758184" y="1013460"/>
                  </a:lnTo>
                  <a:lnTo>
                    <a:pt x="3758184" y="960120"/>
                  </a:lnTo>
                  <a:lnTo>
                    <a:pt x="3625596" y="960120"/>
                  </a:lnTo>
                  <a:lnTo>
                    <a:pt x="3625596" y="992124"/>
                  </a:lnTo>
                  <a:lnTo>
                    <a:pt x="3625037" y="1022680"/>
                  </a:lnTo>
                  <a:lnTo>
                    <a:pt x="3621087" y="1074635"/>
                  </a:lnTo>
                  <a:lnTo>
                    <a:pt x="3614204" y="1115809"/>
                  </a:lnTo>
                  <a:lnTo>
                    <a:pt x="3603828" y="1153629"/>
                  </a:lnTo>
                  <a:lnTo>
                    <a:pt x="3596627" y="1171956"/>
                  </a:lnTo>
                  <a:lnTo>
                    <a:pt x="3570719" y="1171956"/>
                  </a:lnTo>
                  <a:lnTo>
                    <a:pt x="3570719" y="1278636"/>
                  </a:lnTo>
                  <a:lnTo>
                    <a:pt x="3624072" y="1278636"/>
                  </a:lnTo>
                  <a:lnTo>
                    <a:pt x="3627120" y="1223772"/>
                  </a:lnTo>
                  <a:lnTo>
                    <a:pt x="3791712" y="1223772"/>
                  </a:lnTo>
                  <a:lnTo>
                    <a:pt x="3791712" y="1278636"/>
                  </a:lnTo>
                  <a:lnTo>
                    <a:pt x="3840467" y="1278636"/>
                  </a:lnTo>
                  <a:lnTo>
                    <a:pt x="3844391" y="1223772"/>
                  </a:lnTo>
                  <a:lnTo>
                    <a:pt x="3848100" y="1171956"/>
                  </a:lnTo>
                  <a:close/>
                </a:path>
                <a:path w="7602220" h="1278889">
                  <a:moveTo>
                    <a:pt x="4009631" y="457200"/>
                  </a:moveTo>
                  <a:lnTo>
                    <a:pt x="3822179" y="457200"/>
                  </a:lnTo>
                  <a:lnTo>
                    <a:pt x="3822179" y="512064"/>
                  </a:lnTo>
                  <a:lnTo>
                    <a:pt x="3821925" y="536981"/>
                  </a:lnTo>
                  <a:lnTo>
                    <a:pt x="3820261" y="579361"/>
                  </a:lnTo>
                  <a:lnTo>
                    <a:pt x="3814368" y="625792"/>
                  </a:lnTo>
                  <a:lnTo>
                    <a:pt x="3797541" y="665035"/>
                  </a:lnTo>
                  <a:lnTo>
                    <a:pt x="3781031" y="673608"/>
                  </a:lnTo>
                  <a:lnTo>
                    <a:pt x="3764267" y="673608"/>
                  </a:lnTo>
                  <a:lnTo>
                    <a:pt x="3759695" y="720852"/>
                  </a:lnTo>
                  <a:lnTo>
                    <a:pt x="3773792" y="722947"/>
                  </a:lnTo>
                  <a:lnTo>
                    <a:pt x="3781564" y="723646"/>
                  </a:lnTo>
                  <a:lnTo>
                    <a:pt x="3790175" y="723900"/>
                  </a:lnTo>
                  <a:lnTo>
                    <a:pt x="3805301" y="723023"/>
                  </a:lnTo>
                  <a:lnTo>
                    <a:pt x="3847515" y="698944"/>
                  </a:lnTo>
                  <a:lnTo>
                    <a:pt x="3866375" y="649224"/>
                  </a:lnTo>
                  <a:lnTo>
                    <a:pt x="3873233" y="597789"/>
                  </a:lnTo>
                  <a:lnTo>
                    <a:pt x="3875519" y="530352"/>
                  </a:lnTo>
                  <a:lnTo>
                    <a:pt x="3875519" y="509016"/>
                  </a:lnTo>
                  <a:lnTo>
                    <a:pt x="3951719" y="509016"/>
                  </a:lnTo>
                  <a:lnTo>
                    <a:pt x="3951719" y="720852"/>
                  </a:lnTo>
                  <a:lnTo>
                    <a:pt x="4009631" y="720852"/>
                  </a:lnTo>
                  <a:lnTo>
                    <a:pt x="4009631" y="457200"/>
                  </a:lnTo>
                  <a:close/>
                </a:path>
                <a:path w="7602220" h="1278889">
                  <a:moveTo>
                    <a:pt x="4113276" y="959612"/>
                  </a:moveTo>
                  <a:lnTo>
                    <a:pt x="4055364" y="959612"/>
                  </a:lnTo>
                  <a:lnTo>
                    <a:pt x="4055364" y="1065022"/>
                  </a:lnTo>
                  <a:lnTo>
                    <a:pt x="3948684" y="1065022"/>
                  </a:lnTo>
                  <a:lnTo>
                    <a:pt x="3948684" y="959612"/>
                  </a:lnTo>
                  <a:lnTo>
                    <a:pt x="3890772" y="959612"/>
                  </a:lnTo>
                  <a:lnTo>
                    <a:pt x="3890772" y="1065022"/>
                  </a:lnTo>
                  <a:lnTo>
                    <a:pt x="3890772" y="1118362"/>
                  </a:lnTo>
                  <a:lnTo>
                    <a:pt x="3890772" y="1223772"/>
                  </a:lnTo>
                  <a:lnTo>
                    <a:pt x="3948684" y="1223772"/>
                  </a:lnTo>
                  <a:lnTo>
                    <a:pt x="3948684" y="1118362"/>
                  </a:lnTo>
                  <a:lnTo>
                    <a:pt x="4113276" y="1118362"/>
                  </a:lnTo>
                  <a:lnTo>
                    <a:pt x="4113276" y="1065022"/>
                  </a:lnTo>
                  <a:lnTo>
                    <a:pt x="4113276" y="959612"/>
                  </a:lnTo>
                  <a:close/>
                </a:path>
                <a:path w="7602220" h="1278889">
                  <a:moveTo>
                    <a:pt x="4172699" y="137160"/>
                  </a:moveTo>
                  <a:lnTo>
                    <a:pt x="4163174" y="83248"/>
                  </a:lnTo>
                  <a:lnTo>
                    <a:pt x="4133075" y="39624"/>
                  </a:lnTo>
                  <a:lnTo>
                    <a:pt x="4113263" y="23342"/>
                  </a:lnTo>
                  <a:lnTo>
                    <a:pt x="4113263" y="137160"/>
                  </a:lnTo>
                  <a:lnTo>
                    <a:pt x="4111841" y="153720"/>
                  </a:lnTo>
                  <a:lnTo>
                    <a:pt x="4090403" y="195072"/>
                  </a:lnTo>
                  <a:lnTo>
                    <a:pt x="4050334" y="218008"/>
                  </a:lnTo>
                  <a:lnTo>
                    <a:pt x="4034015" y="219456"/>
                  </a:lnTo>
                  <a:lnTo>
                    <a:pt x="4017467" y="218008"/>
                  </a:lnTo>
                  <a:lnTo>
                    <a:pt x="3976103" y="195072"/>
                  </a:lnTo>
                  <a:lnTo>
                    <a:pt x="3954678" y="153720"/>
                  </a:lnTo>
                  <a:lnTo>
                    <a:pt x="3953243" y="137160"/>
                  </a:lnTo>
                  <a:lnTo>
                    <a:pt x="3954678" y="119735"/>
                  </a:lnTo>
                  <a:lnTo>
                    <a:pt x="3976103" y="77724"/>
                  </a:lnTo>
                  <a:lnTo>
                    <a:pt x="4016184" y="54800"/>
                  </a:lnTo>
                  <a:lnTo>
                    <a:pt x="4032491" y="53340"/>
                  </a:lnTo>
                  <a:lnTo>
                    <a:pt x="4049052" y="54800"/>
                  </a:lnTo>
                  <a:lnTo>
                    <a:pt x="4090403" y="77724"/>
                  </a:lnTo>
                  <a:lnTo>
                    <a:pt x="4111841" y="119951"/>
                  </a:lnTo>
                  <a:lnTo>
                    <a:pt x="4113263" y="137160"/>
                  </a:lnTo>
                  <a:lnTo>
                    <a:pt x="4113263" y="23342"/>
                  </a:lnTo>
                  <a:lnTo>
                    <a:pt x="4112247" y="22504"/>
                  </a:lnTo>
                  <a:lnTo>
                    <a:pt x="4088688" y="10096"/>
                  </a:lnTo>
                  <a:lnTo>
                    <a:pt x="4062577" y="2552"/>
                  </a:lnTo>
                  <a:lnTo>
                    <a:pt x="4034015" y="0"/>
                  </a:lnTo>
                  <a:lnTo>
                    <a:pt x="4004589" y="2552"/>
                  </a:lnTo>
                  <a:lnTo>
                    <a:pt x="3954297" y="22504"/>
                  </a:lnTo>
                  <a:lnTo>
                    <a:pt x="3915676" y="61087"/>
                  </a:lnTo>
                  <a:lnTo>
                    <a:pt x="3896144" y="109715"/>
                  </a:lnTo>
                  <a:lnTo>
                    <a:pt x="3893807" y="137160"/>
                  </a:lnTo>
                  <a:lnTo>
                    <a:pt x="3896144" y="164592"/>
                  </a:lnTo>
                  <a:lnTo>
                    <a:pt x="3915676" y="212598"/>
                  </a:lnTo>
                  <a:lnTo>
                    <a:pt x="3954272" y="250304"/>
                  </a:lnTo>
                  <a:lnTo>
                    <a:pt x="4003941" y="270256"/>
                  </a:lnTo>
                  <a:lnTo>
                    <a:pt x="4032491" y="272796"/>
                  </a:lnTo>
                  <a:lnTo>
                    <a:pt x="4061714" y="270256"/>
                  </a:lnTo>
                  <a:lnTo>
                    <a:pt x="4087926" y="262699"/>
                  </a:lnTo>
                  <a:lnTo>
                    <a:pt x="4111574" y="250304"/>
                  </a:lnTo>
                  <a:lnTo>
                    <a:pt x="4133075" y="233172"/>
                  </a:lnTo>
                  <a:lnTo>
                    <a:pt x="4144797" y="219456"/>
                  </a:lnTo>
                  <a:lnTo>
                    <a:pt x="4150842" y="212394"/>
                  </a:lnTo>
                  <a:lnTo>
                    <a:pt x="4163174" y="189166"/>
                  </a:lnTo>
                  <a:lnTo>
                    <a:pt x="4170375" y="163957"/>
                  </a:lnTo>
                  <a:lnTo>
                    <a:pt x="4172699" y="137160"/>
                  </a:lnTo>
                  <a:close/>
                </a:path>
                <a:path w="7602220" h="1278889">
                  <a:moveTo>
                    <a:pt x="4280916" y="457212"/>
                  </a:moveTo>
                  <a:lnTo>
                    <a:pt x="4223004" y="457212"/>
                  </a:lnTo>
                  <a:lnTo>
                    <a:pt x="4223004" y="509028"/>
                  </a:lnTo>
                  <a:lnTo>
                    <a:pt x="4223004" y="585228"/>
                  </a:lnTo>
                  <a:lnTo>
                    <a:pt x="4165092" y="585228"/>
                  </a:lnTo>
                  <a:lnTo>
                    <a:pt x="4155376" y="584631"/>
                  </a:lnTo>
                  <a:lnTo>
                    <a:pt x="4123563" y="563321"/>
                  </a:lnTo>
                  <a:lnTo>
                    <a:pt x="4120896" y="548652"/>
                  </a:lnTo>
                  <a:lnTo>
                    <a:pt x="4121505" y="539191"/>
                  </a:lnTo>
                  <a:lnTo>
                    <a:pt x="4156011" y="509828"/>
                  </a:lnTo>
                  <a:lnTo>
                    <a:pt x="4166616" y="509028"/>
                  </a:lnTo>
                  <a:lnTo>
                    <a:pt x="4223004" y="509028"/>
                  </a:lnTo>
                  <a:lnTo>
                    <a:pt x="4223004" y="457212"/>
                  </a:lnTo>
                  <a:lnTo>
                    <a:pt x="4160520" y="457212"/>
                  </a:lnTo>
                  <a:lnTo>
                    <a:pt x="4138815" y="458635"/>
                  </a:lnTo>
                  <a:lnTo>
                    <a:pt x="4088892" y="480072"/>
                  </a:lnTo>
                  <a:lnTo>
                    <a:pt x="4063174" y="524649"/>
                  </a:lnTo>
                  <a:lnTo>
                    <a:pt x="4061460" y="544080"/>
                  </a:lnTo>
                  <a:lnTo>
                    <a:pt x="4065117" y="572363"/>
                  </a:lnTo>
                  <a:lnTo>
                    <a:pt x="4075938" y="595515"/>
                  </a:lnTo>
                  <a:lnTo>
                    <a:pt x="4093603" y="613511"/>
                  </a:lnTo>
                  <a:lnTo>
                    <a:pt x="4117848" y="626376"/>
                  </a:lnTo>
                  <a:lnTo>
                    <a:pt x="4053840" y="720864"/>
                  </a:lnTo>
                  <a:lnTo>
                    <a:pt x="4122420" y="720864"/>
                  </a:lnTo>
                  <a:lnTo>
                    <a:pt x="4178808" y="637044"/>
                  </a:lnTo>
                  <a:lnTo>
                    <a:pt x="4223004" y="637044"/>
                  </a:lnTo>
                  <a:lnTo>
                    <a:pt x="4223004" y="720864"/>
                  </a:lnTo>
                  <a:lnTo>
                    <a:pt x="4280916" y="720864"/>
                  </a:lnTo>
                  <a:lnTo>
                    <a:pt x="4280916" y="637044"/>
                  </a:lnTo>
                  <a:lnTo>
                    <a:pt x="4280916" y="585228"/>
                  </a:lnTo>
                  <a:lnTo>
                    <a:pt x="4280916" y="509028"/>
                  </a:lnTo>
                  <a:lnTo>
                    <a:pt x="4280916" y="457212"/>
                  </a:lnTo>
                  <a:close/>
                </a:path>
                <a:path w="7602220" h="1278889">
                  <a:moveTo>
                    <a:pt x="4440936" y="4572"/>
                  </a:moveTo>
                  <a:lnTo>
                    <a:pt x="4253484" y="4572"/>
                  </a:lnTo>
                  <a:lnTo>
                    <a:pt x="4253484" y="59436"/>
                  </a:lnTo>
                  <a:lnTo>
                    <a:pt x="4253217" y="84353"/>
                  </a:lnTo>
                  <a:lnTo>
                    <a:pt x="4251553" y="126733"/>
                  </a:lnTo>
                  <a:lnTo>
                    <a:pt x="4245673" y="173164"/>
                  </a:lnTo>
                  <a:lnTo>
                    <a:pt x="4228833" y="212407"/>
                  </a:lnTo>
                  <a:lnTo>
                    <a:pt x="4212336" y="220980"/>
                  </a:lnTo>
                  <a:lnTo>
                    <a:pt x="4195572" y="220980"/>
                  </a:lnTo>
                  <a:lnTo>
                    <a:pt x="4191000" y="268224"/>
                  </a:lnTo>
                  <a:lnTo>
                    <a:pt x="4198112" y="269354"/>
                  </a:lnTo>
                  <a:lnTo>
                    <a:pt x="4205668" y="270319"/>
                  </a:lnTo>
                  <a:lnTo>
                    <a:pt x="4213491" y="271018"/>
                  </a:lnTo>
                  <a:lnTo>
                    <a:pt x="4221480" y="271272"/>
                  </a:lnTo>
                  <a:lnTo>
                    <a:pt x="4236618" y="270395"/>
                  </a:lnTo>
                  <a:lnTo>
                    <a:pt x="4279455" y="246316"/>
                  </a:lnTo>
                  <a:lnTo>
                    <a:pt x="4297680" y="196596"/>
                  </a:lnTo>
                  <a:lnTo>
                    <a:pt x="4304538" y="145161"/>
                  </a:lnTo>
                  <a:lnTo>
                    <a:pt x="4306824" y="77724"/>
                  </a:lnTo>
                  <a:lnTo>
                    <a:pt x="4306824" y="56388"/>
                  </a:lnTo>
                  <a:lnTo>
                    <a:pt x="4383024" y="56388"/>
                  </a:lnTo>
                  <a:lnTo>
                    <a:pt x="4383024" y="268224"/>
                  </a:lnTo>
                  <a:lnTo>
                    <a:pt x="4440936" y="268224"/>
                  </a:lnTo>
                  <a:lnTo>
                    <a:pt x="4440936" y="4572"/>
                  </a:lnTo>
                  <a:close/>
                </a:path>
                <a:path w="7602220" h="1278889">
                  <a:moveTo>
                    <a:pt x="4706099" y="216154"/>
                  </a:moveTo>
                  <a:lnTo>
                    <a:pt x="4562843" y="216154"/>
                  </a:lnTo>
                  <a:lnTo>
                    <a:pt x="4562843" y="161544"/>
                  </a:lnTo>
                  <a:lnTo>
                    <a:pt x="4686287" y="161544"/>
                  </a:lnTo>
                  <a:lnTo>
                    <a:pt x="4686287" y="109474"/>
                  </a:lnTo>
                  <a:lnTo>
                    <a:pt x="4562843" y="109474"/>
                  </a:lnTo>
                  <a:lnTo>
                    <a:pt x="4562843" y="56134"/>
                  </a:lnTo>
                  <a:lnTo>
                    <a:pt x="4703051" y="56134"/>
                  </a:lnTo>
                  <a:lnTo>
                    <a:pt x="4703051" y="4064"/>
                  </a:lnTo>
                  <a:lnTo>
                    <a:pt x="4504931" y="4064"/>
                  </a:lnTo>
                  <a:lnTo>
                    <a:pt x="4504931" y="56134"/>
                  </a:lnTo>
                  <a:lnTo>
                    <a:pt x="4504931" y="109474"/>
                  </a:lnTo>
                  <a:lnTo>
                    <a:pt x="4504931" y="161544"/>
                  </a:lnTo>
                  <a:lnTo>
                    <a:pt x="4504931" y="216154"/>
                  </a:lnTo>
                  <a:lnTo>
                    <a:pt x="4504931" y="268224"/>
                  </a:lnTo>
                  <a:lnTo>
                    <a:pt x="4706099" y="268224"/>
                  </a:lnTo>
                  <a:lnTo>
                    <a:pt x="4706099" y="216154"/>
                  </a:lnTo>
                  <a:close/>
                </a:path>
                <a:path w="7602220" h="1278889">
                  <a:moveTo>
                    <a:pt x="5055095" y="5080"/>
                  </a:moveTo>
                  <a:lnTo>
                    <a:pt x="4870704" y="5080"/>
                  </a:lnTo>
                  <a:lnTo>
                    <a:pt x="4870704" y="55880"/>
                  </a:lnTo>
                  <a:lnTo>
                    <a:pt x="4870704" y="267970"/>
                  </a:lnTo>
                  <a:lnTo>
                    <a:pt x="4928616" y="267970"/>
                  </a:lnTo>
                  <a:lnTo>
                    <a:pt x="4928616" y="55880"/>
                  </a:lnTo>
                  <a:lnTo>
                    <a:pt x="5055095" y="55880"/>
                  </a:lnTo>
                  <a:lnTo>
                    <a:pt x="5055095" y="5080"/>
                  </a:lnTo>
                  <a:close/>
                </a:path>
                <a:path w="7602220" h="1278889">
                  <a:moveTo>
                    <a:pt x="5358384" y="137160"/>
                  </a:moveTo>
                  <a:lnTo>
                    <a:pt x="5355831" y="108851"/>
                  </a:lnTo>
                  <a:lnTo>
                    <a:pt x="5348287" y="83248"/>
                  </a:lnTo>
                  <a:lnTo>
                    <a:pt x="5335879" y="60223"/>
                  </a:lnTo>
                  <a:lnTo>
                    <a:pt x="5330152" y="53340"/>
                  </a:lnTo>
                  <a:lnTo>
                    <a:pt x="5318760" y="39624"/>
                  </a:lnTo>
                  <a:lnTo>
                    <a:pt x="5297424" y="22656"/>
                  </a:lnTo>
                  <a:lnTo>
                    <a:pt x="5297424" y="137160"/>
                  </a:lnTo>
                  <a:lnTo>
                    <a:pt x="5296014" y="153720"/>
                  </a:lnTo>
                  <a:lnTo>
                    <a:pt x="5276088" y="195072"/>
                  </a:lnTo>
                  <a:lnTo>
                    <a:pt x="5234724" y="218008"/>
                  </a:lnTo>
                  <a:lnTo>
                    <a:pt x="5218176" y="219456"/>
                  </a:lnTo>
                  <a:lnTo>
                    <a:pt x="5201856" y="218008"/>
                  </a:lnTo>
                  <a:lnTo>
                    <a:pt x="5161788" y="195072"/>
                  </a:lnTo>
                  <a:lnTo>
                    <a:pt x="5140350" y="153720"/>
                  </a:lnTo>
                  <a:lnTo>
                    <a:pt x="5138928" y="137160"/>
                  </a:lnTo>
                  <a:lnTo>
                    <a:pt x="5140325" y="119735"/>
                  </a:lnTo>
                  <a:lnTo>
                    <a:pt x="5160264" y="77724"/>
                  </a:lnTo>
                  <a:lnTo>
                    <a:pt x="5201615" y="54800"/>
                  </a:lnTo>
                  <a:lnTo>
                    <a:pt x="5218176" y="53340"/>
                  </a:lnTo>
                  <a:lnTo>
                    <a:pt x="5234483" y="54800"/>
                  </a:lnTo>
                  <a:lnTo>
                    <a:pt x="5274564" y="77724"/>
                  </a:lnTo>
                  <a:lnTo>
                    <a:pt x="5295989" y="119951"/>
                  </a:lnTo>
                  <a:lnTo>
                    <a:pt x="5297424" y="137160"/>
                  </a:lnTo>
                  <a:lnTo>
                    <a:pt x="5297424" y="22656"/>
                  </a:lnTo>
                  <a:lnTo>
                    <a:pt x="5297246" y="22504"/>
                  </a:lnTo>
                  <a:lnTo>
                    <a:pt x="5273611" y="10096"/>
                  </a:lnTo>
                  <a:lnTo>
                    <a:pt x="5247386" y="2552"/>
                  </a:lnTo>
                  <a:lnTo>
                    <a:pt x="5218176" y="0"/>
                  </a:lnTo>
                  <a:lnTo>
                    <a:pt x="5189601" y="2552"/>
                  </a:lnTo>
                  <a:lnTo>
                    <a:pt x="5139309" y="22504"/>
                  </a:lnTo>
                  <a:lnTo>
                    <a:pt x="5100459" y="61087"/>
                  </a:lnTo>
                  <a:lnTo>
                    <a:pt x="5080508" y="109715"/>
                  </a:lnTo>
                  <a:lnTo>
                    <a:pt x="5077968" y="137160"/>
                  </a:lnTo>
                  <a:lnTo>
                    <a:pt x="5080508" y="164592"/>
                  </a:lnTo>
                  <a:lnTo>
                    <a:pt x="5100459" y="212598"/>
                  </a:lnTo>
                  <a:lnTo>
                    <a:pt x="5139093" y="250304"/>
                  </a:lnTo>
                  <a:lnTo>
                    <a:pt x="5188953" y="270256"/>
                  </a:lnTo>
                  <a:lnTo>
                    <a:pt x="5218176" y="272796"/>
                  </a:lnTo>
                  <a:lnTo>
                    <a:pt x="5246751" y="270256"/>
                  </a:lnTo>
                  <a:lnTo>
                    <a:pt x="5273040" y="262699"/>
                  </a:lnTo>
                  <a:lnTo>
                    <a:pt x="5297043" y="250304"/>
                  </a:lnTo>
                  <a:lnTo>
                    <a:pt x="5318760" y="233172"/>
                  </a:lnTo>
                  <a:lnTo>
                    <a:pt x="5330050" y="219456"/>
                  </a:lnTo>
                  <a:lnTo>
                    <a:pt x="5335879" y="212394"/>
                  </a:lnTo>
                  <a:lnTo>
                    <a:pt x="5348287" y="189166"/>
                  </a:lnTo>
                  <a:lnTo>
                    <a:pt x="5355831" y="163957"/>
                  </a:lnTo>
                  <a:lnTo>
                    <a:pt x="5358384" y="137160"/>
                  </a:lnTo>
                  <a:close/>
                </a:path>
                <a:path w="7602220" h="1278889">
                  <a:moveTo>
                    <a:pt x="5615940" y="96012"/>
                  </a:moveTo>
                  <a:lnTo>
                    <a:pt x="5607482" y="56388"/>
                  </a:lnTo>
                  <a:lnTo>
                    <a:pt x="5574284" y="19367"/>
                  </a:lnTo>
                  <a:lnTo>
                    <a:pt x="5558028" y="11696"/>
                  </a:lnTo>
                  <a:lnTo>
                    <a:pt x="5558028" y="97536"/>
                  </a:lnTo>
                  <a:lnTo>
                    <a:pt x="5557190" y="105498"/>
                  </a:lnTo>
                  <a:lnTo>
                    <a:pt x="5530786" y="134683"/>
                  </a:lnTo>
                  <a:lnTo>
                    <a:pt x="5512308" y="137160"/>
                  </a:lnTo>
                  <a:lnTo>
                    <a:pt x="5465064" y="137160"/>
                  </a:lnTo>
                  <a:lnTo>
                    <a:pt x="5465064" y="56388"/>
                  </a:lnTo>
                  <a:lnTo>
                    <a:pt x="5510784" y="56388"/>
                  </a:lnTo>
                  <a:lnTo>
                    <a:pt x="5550954" y="73113"/>
                  </a:lnTo>
                  <a:lnTo>
                    <a:pt x="5558028" y="97536"/>
                  </a:lnTo>
                  <a:lnTo>
                    <a:pt x="5558028" y="11696"/>
                  </a:lnTo>
                  <a:lnTo>
                    <a:pt x="5557075" y="11239"/>
                  </a:lnTo>
                  <a:lnTo>
                    <a:pt x="5537276" y="6273"/>
                  </a:lnTo>
                  <a:lnTo>
                    <a:pt x="5515356" y="4572"/>
                  </a:lnTo>
                  <a:lnTo>
                    <a:pt x="5407152" y="4572"/>
                  </a:lnTo>
                  <a:lnTo>
                    <a:pt x="5407152" y="268224"/>
                  </a:lnTo>
                  <a:lnTo>
                    <a:pt x="5465064" y="268224"/>
                  </a:lnTo>
                  <a:lnTo>
                    <a:pt x="5465064" y="188976"/>
                  </a:lnTo>
                  <a:lnTo>
                    <a:pt x="5509260" y="188976"/>
                  </a:lnTo>
                  <a:lnTo>
                    <a:pt x="5551932" y="183070"/>
                  </a:lnTo>
                  <a:lnTo>
                    <a:pt x="5585460" y="164592"/>
                  </a:lnTo>
                  <a:lnTo>
                    <a:pt x="5608002" y="137160"/>
                  </a:lnTo>
                  <a:lnTo>
                    <a:pt x="5608701" y="136017"/>
                  </a:lnTo>
                  <a:lnTo>
                    <a:pt x="5614174" y="117449"/>
                  </a:lnTo>
                  <a:lnTo>
                    <a:pt x="5615940" y="96012"/>
                  </a:lnTo>
                  <a:close/>
                </a:path>
                <a:path w="7602220" h="1278889">
                  <a:moveTo>
                    <a:pt x="5931395" y="137160"/>
                  </a:moveTo>
                  <a:lnTo>
                    <a:pt x="5928855" y="108851"/>
                  </a:lnTo>
                  <a:lnTo>
                    <a:pt x="5921299" y="83248"/>
                  </a:lnTo>
                  <a:lnTo>
                    <a:pt x="5908903" y="60223"/>
                  </a:lnTo>
                  <a:lnTo>
                    <a:pt x="5903176" y="53340"/>
                  </a:lnTo>
                  <a:lnTo>
                    <a:pt x="5891771" y="39624"/>
                  </a:lnTo>
                  <a:lnTo>
                    <a:pt x="5870918" y="22504"/>
                  </a:lnTo>
                  <a:lnTo>
                    <a:pt x="5870435" y="22263"/>
                  </a:lnTo>
                  <a:lnTo>
                    <a:pt x="5870435" y="137160"/>
                  </a:lnTo>
                  <a:lnTo>
                    <a:pt x="5869038" y="153720"/>
                  </a:lnTo>
                  <a:lnTo>
                    <a:pt x="5849099" y="195072"/>
                  </a:lnTo>
                  <a:lnTo>
                    <a:pt x="5808383" y="218008"/>
                  </a:lnTo>
                  <a:lnTo>
                    <a:pt x="5791187" y="219456"/>
                  </a:lnTo>
                  <a:lnTo>
                    <a:pt x="5774880" y="218008"/>
                  </a:lnTo>
                  <a:lnTo>
                    <a:pt x="5734799" y="195072"/>
                  </a:lnTo>
                  <a:lnTo>
                    <a:pt x="5713374" y="153720"/>
                  </a:lnTo>
                  <a:lnTo>
                    <a:pt x="5711939" y="137160"/>
                  </a:lnTo>
                  <a:lnTo>
                    <a:pt x="5713374" y="119735"/>
                  </a:lnTo>
                  <a:lnTo>
                    <a:pt x="5734799" y="77724"/>
                  </a:lnTo>
                  <a:lnTo>
                    <a:pt x="5774664" y="54800"/>
                  </a:lnTo>
                  <a:lnTo>
                    <a:pt x="5791187" y="53340"/>
                  </a:lnTo>
                  <a:lnTo>
                    <a:pt x="5807722" y="54800"/>
                  </a:lnTo>
                  <a:lnTo>
                    <a:pt x="5847575" y="77724"/>
                  </a:lnTo>
                  <a:lnTo>
                    <a:pt x="5869013" y="119951"/>
                  </a:lnTo>
                  <a:lnTo>
                    <a:pt x="5870435" y="137160"/>
                  </a:lnTo>
                  <a:lnTo>
                    <a:pt x="5870435" y="22263"/>
                  </a:lnTo>
                  <a:lnTo>
                    <a:pt x="5847194" y="10096"/>
                  </a:lnTo>
                  <a:lnTo>
                    <a:pt x="5820626" y="2552"/>
                  </a:lnTo>
                  <a:lnTo>
                    <a:pt x="5791187" y="0"/>
                  </a:lnTo>
                  <a:lnTo>
                    <a:pt x="5762637" y="2552"/>
                  </a:lnTo>
                  <a:lnTo>
                    <a:pt x="5712968" y="22504"/>
                  </a:lnTo>
                  <a:lnTo>
                    <a:pt x="5674131" y="61087"/>
                  </a:lnTo>
                  <a:lnTo>
                    <a:pt x="5653557" y="109715"/>
                  </a:lnTo>
                  <a:lnTo>
                    <a:pt x="5650979" y="137160"/>
                  </a:lnTo>
                  <a:lnTo>
                    <a:pt x="5653532" y="164592"/>
                  </a:lnTo>
                  <a:lnTo>
                    <a:pt x="5673483" y="212598"/>
                  </a:lnTo>
                  <a:lnTo>
                    <a:pt x="5712320" y="250304"/>
                  </a:lnTo>
                  <a:lnTo>
                    <a:pt x="5762612" y="270256"/>
                  </a:lnTo>
                  <a:lnTo>
                    <a:pt x="5791187" y="272796"/>
                  </a:lnTo>
                  <a:lnTo>
                    <a:pt x="5819762" y="270256"/>
                  </a:lnTo>
                  <a:lnTo>
                    <a:pt x="5846051" y="262699"/>
                  </a:lnTo>
                  <a:lnTo>
                    <a:pt x="5870054" y="250304"/>
                  </a:lnTo>
                  <a:lnTo>
                    <a:pt x="5891771" y="233172"/>
                  </a:lnTo>
                  <a:lnTo>
                    <a:pt x="5903074" y="219456"/>
                  </a:lnTo>
                  <a:lnTo>
                    <a:pt x="5908903" y="212394"/>
                  </a:lnTo>
                  <a:lnTo>
                    <a:pt x="5921299" y="189166"/>
                  </a:lnTo>
                  <a:lnTo>
                    <a:pt x="5928855" y="163957"/>
                  </a:lnTo>
                  <a:lnTo>
                    <a:pt x="5931395" y="137160"/>
                  </a:lnTo>
                  <a:close/>
                </a:path>
                <a:path w="7602220" h="1278889">
                  <a:moveTo>
                    <a:pt x="6228575" y="216408"/>
                  </a:moveTo>
                  <a:lnTo>
                    <a:pt x="6198095" y="216408"/>
                  </a:lnTo>
                  <a:lnTo>
                    <a:pt x="6198095" y="56388"/>
                  </a:lnTo>
                  <a:lnTo>
                    <a:pt x="6198095" y="4572"/>
                  </a:lnTo>
                  <a:lnTo>
                    <a:pt x="6140183" y="4572"/>
                  </a:lnTo>
                  <a:lnTo>
                    <a:pt x="6140183" y="56388"/>
                  </a:lnTo>
                  <a:lnTo>
                    <a:pt x="6140183" y="216408"/>
                  </a:lnTo>
                  <a:lnTo>
                    <a:pt x="6038075" y="216408"/>
                  </a:lnTo>
                  <a:lnTo>
                    <a:pt x="6048324" y="186055"/>
                  </a:lnTo>
                  <a:lnTo>
                    <a:pt x="6055982" y="154114"/>
                  </a:lnTo>
                  <a:lnTo>
                    <a:pt x="6060795" y="120192"/>
                  </a:lnTo>
                  <a:lnTo>
                    <a:pt x="6062459" y="83820"/>
                  </a:lnTo>
                  <a:lnTo>
                    <a:pt x="6062459" y="56388"/>
                  </a:lnTo>
                  <a:lnTo>
                    <a:pt x="6140183" y="56388"/>
                  </a:lnTo>
                  <a:lnTo>
                    <a:pt x="6140183" y="4572"/>
                  </a:lnTo>
                  <a:lnTo>
                    <a:pt x="6006071" y="4572"/>
                  </a:lnTo>
                  <a:lnTo>
                    <a:pt x="6006071" y="35052"/>
                  </a:lnTo>
                  <a:lnTo>
                    <a:pt x="6005766" y="66484"/>
                  </a:lnTo>
                  <a:lnTo>
                    <a:pt x="6002858" y="119062"/>
                  </a:lnTo>
                  <a:lnTo>
                    <a:pt x="5995975" y="159626"/>
                  </a:lnTo>
                  <a:lnTo>
                    <a:pt x="5984545" y="197866"/>
                  </a:lnTo>
                  <a:lnTo>
                    <a:pt x="5977115" y="216408"/>
                  </a:lnTo>
                  <a:lnTo>
                    <a:pt x="5952731" y="216408"/>
                  </a:lnTo>
                  <a:lnTo>
                    <a:pt x="5952731" y="323088"/>
                  </a:lnTo>
                  <a:lnTo>
                    <a:pt x="6004547" y="323088"/>
                  </a:lnTo>
                  <a:lnTo>
                    <a:pt x="6007595" y="268224"/>
                  </a:lnTo>
                  <a:lnTo>
                    <a:pt x="6173711" y="268224"/>
                  </a:lnTo>
                  <a:lnTo>
                    <a:pt x="6173711" y="323088"/>
                  </a:lnTo>
                  <a:lnTo>
                    <a:pt x="6222479" y="323088"/>
                  </a:lnTo>
                  <a:lnTo>
                    <a:pt x="6225616" y="268224"/>
                  </a:lnTo>
                  <a:lnTo>
                    <a:pt x="6228575" y="216408"/>
                  </a:lnTo>
                  <a:close/>
                </a:path>
                <a:path w="7602220" h="1278889">
                  <a:moveTo>
                    <a:pt x="6496799" y="228600"/>
                  </a:moveTo>
                  <a:lnTo>
                    <a:pt x="6460223" y="188976"/>
                  </a:lnTo>
                  <a:lnTo>
                    <a:pt x="6451346" y="196405"/>
                  </a:lnTo>
                  <a:lnTo>
                    <a:pt x="6442888" y="202692"/>
                  </a:lnTo>
                  <a:lnTo>
                    <a:pt x="6400978" y="218909"/>
                  </a:lnTo>
                  <a:lnTo>
                    <a:pt x="6390119" y="219456"/>
                  </a:lnTo>
                  <a:lnTo>
                    <a:pt x="6374714" y="218008"/>
                  </a:lnTo>
                  <a:lnTo>
                    <a:pt x="6336779" y="195072"/>
                  </a:lnTo>
                  <a:lnTo>
                    <a:pt x="6315354" y="153720"/>
                  </a:lnTo>
                  <a:lnTo>
                    <a:pt x="6313919" y="137160"/>
                  </a:lnTo>
                  <a:lnTo>
                    <a:pt x="6315354" y="119735"/>
                  </a:lnTo>
                  <a:lnTo>
                    <a:pt x="6336779" y="77724"/>
                  </a:lnTo>
                  <a:lnTo>
                    <a:pt x="6374714" y="54800"/>
                  </a:lnTo>
                  <a:lnTo>
                    <a:pt x="6390119" y="53340"/>
                  </a:lnTo>
                  <a:lnTo>
                    <a:pt x="6400978" y="53898"/>
                  </a:lnTo>
                  <a:lnTo>
                    <a:pt x="6442697" y="69913"/>
                  </a:lnTo>
                  <a:lnTo>
                    <a:pt x="6458699" y="82296"/>
                  </a:lnTo>
                  <a:lnTo>
                    <a:pt x="6493751" y="42672"/>
                  </a:lnTo>
                  <a:lnTo>
                    <a:pt x="6460757" y="16954"/>
                  </a:lnTo>
                  <a:lnTo>
                    <a:pt x="6422885" y="3048"/>
                  </a:lnTo>
                  <a:lnTo>
                    <a:pt x="6391643" y="0"/>
                  </a:lnTo>
                  <a:lnTo>
                    <a:pt x="6363094" y="2552"/>
                  </a:lnTo>
                  <a:lnTo>
                    <a:pt x="6313424" y="22504"/>
                  </a:lnTo>
                  <a:lnTo>
                    <a:pt x="6275705" y="60223"/>
                  </a:lnTo>
                  <a:lnTo>
                    <a:pt x="6256794" y="108851"/>
                  </a:lnTo>
                  <a:lnTo>
                    <a:pt x="6254483" y="137160"/>
                  </a:lnTo>
                  <a:lnTo>
                    <a:pt x="6256794" y="164592"/>
                  </a:lnTo>
                  <a:lnTo>
                    <a:pt x="6275705" y="212598"/>
                  </a:lnTo>
                  <a:lnTo>
                    <a:pt x="6313157" y="250304"/>
                  </a:lnTo>
                  <a:lnTo>
                    <a:pt x="6361163" y="270256"/>
                  </a:lnTo>
                  <a:lnTo>
                    <a:pt x="6388595" y="272796"/>
                  </a:lnTo>
                  <a:lnTo>
                    <a:pt x="6406299" y="272211"/>
                  </a:lnTo>
                  <a:lnTo>
                    <a:pt x="6451079" y="262128"/>
                  </a:lnTo>
                  <a:lnTo>
                    <a:pt x="6486233" y="239204"/>
                  </a:lnTo>
                  <a:lnTo>
                    <a:pt x="6496799" y="228600"/>
                  </a:lnTo>
                  <a:close/>
                </a:path>
                <a:path w="7602220" h="1278889">
                  <a:moveTo>
                    <a:pt x="6780276" y="268224"/>
                  </a:moveTo>
                  <a:lnTo>
                    <a:pt x="6667500" y="115824"/>
                  </a:lnTo>
                  <a:lnTo>
                    <a:pt x="6775704" y="4572"/>
                  </a:lnTo>
                  <a:lnTo>
                    <a:pt x="6705600" y="4572"/>
                  </a:lnTo>
                  <a:lnTo>
                    <a:pt x="6598920" y="120396"/>
                  </a:lnTo>
                  <a:lnTo>
                    <a:pt x="6598920" y="4572"/>
                  </a:lnTo>
                  <a:lnTo>
                    <a:pt x="6541008" y="4572"/>
                  </a:lnTo>
                  <a:lnTo>
                    <a:pt x="6541008" y="268224"/>
                  </a:lnTo>
                  <a:lnTo>
                    <a:pt x="6598920" y="268224"/>
                  </a:lnTo>
                  <a:lnTo>
                    <a:pt x="6598920" y="187452"/>
                  </a:lnTo>
                  <a:lnTo>
                    <a:pt x="6629400" y="155448"/>
                  </a:lnTo>
                  <a:lnTo>
                    <a:pt x="6710172" y="268224"/>
                  </a:lnTo>
                  <a:lnTo>
                    <a:pt x="6780276" y="268224"/>
                  </a:lnTo>
                  <a:close/>
                </a:path>
                <a:path w="7602220" h="1278889">
                  <a:moveTo>
                    <a:pt x="7065264" y="137160"/>
                  </a:moveTo>
                  <a:lnTo>
                    <a:pt x="7062686" y="108851"/>
                  </a:lnTo>
                  <a:lnTo>
                    <a:pt x="7054977" y="83248"/>
                  </a:lnTo>
                  <a:lnTo>
                    <a:pt x="7042112" y="60223"/>
                  </a:lnTo>
                  <a:lnTo>
                    <a:pt x="7036092" y="53340"/>
                  </a:lnTo>
                  <a:lnTo>
                    <a:pt x="7024116" y="39624"/>
                  </a:lnTo>
                  <a:lnTo>
                    <a:pt x="7004304" y="23355"/>
                  </a:lnTo>
                  <a:lnTo>
                    <a:pt x="7004304" y="137160"/>
                  </a:lnTo>
                  <a:lnTo>
                    <a:pt x="7002869" y="153720"/>
                  </a:lnTo>
                  <a:lnTo>
                    <a:pt x="6981444" y="195072"/>
                  </a:lnTo>
                  <a:lnTo>
                    <a:pt x="6941363" y="218008"/>
                  </a:lnTo>
                  <a:lnTo>
                    <a:pt x="6925056" y="219456"/>
                  </a:lnTo>
                  <a:lnTo>
                    <a:pt x="6908495" y="218008"/>
                  </a:lnTo>
                  <a:lnTo>
                    <a:pt x="6867144" y="195072"/>
                  </a:lnTo>
                  <a:lnTo>
                    <a:pt x="6846989" y="153720"/>
                  </a:lnTo>
                  <a:lnTo>
                    <a:pt x="6845808" y="137160"/>
                  </a:lnTo>
                  <a:lnTo>
                    <a:pt x="6846989" y="119735"/>
                  </a:lnTo>
                  <a:lnTo>
                    <a:pt x="6867144" y="77724"/>
                  </a:lnTo>
                  <a:lnTo>
                    <a:pt x="6907212" y="54800"/>
                  </a:lnTo>
                  <a:lnTo>
                    <a:pt x="6923532" y="53340"/>
                  </a:lnTo>
                  <a:lnTo>
                    <a:pt x="6940715" y="54800"/>
                  </a:lnTo>
                  <a:lnTo>
                    <a:pt x="6981444" y="77724"/>
                  </a:lnTo>
                  <a:lnTo>
                    <a:pt x="7002869" y="119951"/>
                  </a:lnTo>
                  <a:lnTo>
                    <a:pt x="7004304" y="137160"/>
                  </a:lnTo>
                  <a:lnTo>
                    <a:pt x="7004304" y="23355"/>
                  </a:lnTo>
                  <a:lnTo>
                    <a:pt x="7003275" y="22504"/>
                  </a:lnTo>
                  <a:lnTo>
                    <a:pt x="6979729" y="10096"/>
                  </a:lnTo>
                  <a:lnTo>
                    <a:pt x="6953605" y="2552"/>
                  </a:lnTo>
                  <a:lnTo>
                    <a:pt x="6925056" y="0"/>
                  </a:lnTo>
                  <a:lnTo>
                    <a:pt x="6896481" y="2552"/>
                  </a:lnTo>
                  <a:lnTo>
                    <a:pt x="6846189" y="22504"/>
                  </a:lnTo>
                  <a:lnTo>
                    <a:pt x="6807340" y="61087"/>
                  </a:lnTo>
                  <a:lnTo>
                    <a:pt x="6787388" y="109715"/>
                  </a:lnTo>
                  <a:lnTo>
                    <a:pt x="6784848" y="137160"/>
                  </a:lnTo>
                  <a:lnTo>
                    <a:pt x="6787172" y="164592"/>
                  </a:lnTo>
                  <a:lnTo>
                    <a:pt x="6806705" y="212598"/>
                  </a:lnTo>
                  <a:lnTo>
                    <a:pt x="6845300" y="250304"/>
                  </a:lnTo>
                  <a:lnTo>
                    <a:pt x="6894970" y="270256"/>
                  </a:lnTo>
                  <a:lnTo>
                    <a:pt x="6923532" y="272796"/>
                  </a:lnTo>
                  <a:lnTo>
                    <a:pt x="6952958" y="270256"/>
                  </a:lnTo>
                  <a:lnTo>
                    <a:pt x="6979539" y="262699"/>
                  </a:lnTo>
                  <a:lnTo>
                    <a:pt x="7003250" y="250304"/>
                  </a:lnTo>
                  <a:lnTo>
                    <a:pt x="7024116" y="233172"/>
                  </a:lnTo>
                  <a:lnTo>
                    <a:pt x="7035990" y="219456"/>
                  </a:lnTo>
                  <a:lnTo>
                    <a:pt x="7042112" y="212394"/>
                  </a:lnTo>
                  <a:lnTo>
                    <a:pt x="7054977" y="189166"/>
                  </a:lnTo>
                  <a:lnTo>
                    <a:pt x="7062686" y="163957"/>
                  </a:lnTo>
                  <a:lnTo>
                    <a:pt x="7065264" y="137160"/>
                  </a:lnTo>
                  <a:close/>
                </a:path>
                <a:path w="7602220" h="1278889">
                  <a:moveTo>
                    <a:pt x="7298436" y="5080"/>
                  </a:moveTo>
                  <a:lnTo>
                    <a:pt x="7114032" y="5080"/>
                  </a:lnTo>
                  <a:lnTo>
                    <a:pt x="7114032" y="55880"/>
                  </a:lnTo>
                  <a:lnTo>
                    <a:pt x="7114032" y="267970"/>
                  </a:lnTo>
                  <a:lnTo>
                    <a:pt x="7171931" y="267970"/>
                  </a:lnTo>
                  <a:lnTo>
                    <a:pt x="7171931" y="55880"/>
                  </a:lnTo>
                  <a:lnTo>
                    <a:pt x="7298436" y="55880"/>
                  </a:lnTo>
                  <a:lnTo>
                    <a:pt x="7298436" y="5080"/>
                  </a:lnTo>
                  <a:close/>
                </a:path>
                <a:path w="7602220" h="1278889">
                  <a:moveTo>
                    <a:pt x="7601699" y="137160"/>
                  </a:moveTo>
                  <a:lnTo>
                    <a:pt x="7599159" y="108851"/>
                  </a:lnTo>
                  <a:lnTo>
                    <a:pt x="7591603" y="83248"/>
                  </a:lnTo>
                  <a:lnTo>
                    <a:pt x="7579207" y="60223"/>
                  </a:lnTo>
                  <a:lnTo>
                    <a:pt x="7573480" y="53340"/>
                  </a:lnTo>
                  <a:lnTo>
                    <a:pt x="7562075" y="39624"/>
                  </a:lnTo>
                  <a:lnTo>
                    <a:pt x="7540739" y="22644"/>
                  </a:lnTo>
                  <a:lnTo>
                    <a:pt x="7540739" y="137160"/>
                  </a:lnTo>
                  <a:lnTo>
                    <a:pt x="7539317" y="153720"/>
                  </a:lnTo>
                  <a:lnTo>
                    <a:pt x="7517879" y="195072"/>
                  </a:lnTo>
                  <a:lnTo>
                    <a:pt x="7478027" y="218008"/>
                  </a:lnTo>
                  <a:lnTo>
                    <a:pt x="7461491" y="219456"/>
                  </a:lnTo>
                  <a:lnTo>
                    <a:pt x="7445184" y="218008"/>
                  </a:lnTo>
                  <a:lnTo>
                    <a:pt x="7405103" y="195072"/>
                  </a:lnTo>
                  <a:lnTo>
                    <a:pt x="7383678" y="153720"/>
                  </a:lnTo>
                  <a:lnTo>
                    <a:pt x="7382243" y="137160"/>
                  </a:lnTo>
                  <a:lnTo>
                    <a:pt x="7383653" y="119735"/>
                  </a:lnTo>
                  <a:lnTo>
                    <a:pt x="7403579" y="77724"/>
                  </a:lnTo>
                  <a:lnTo>
                    <a:pt x="7444943" y="54800"/>
                  </a:lnTo>
                  <a:lnTo>
                    <a:pt x="7461491" y="53340"/>
                  </a:lnTo>
                  <a:lnTo>
                    <a:pt x="7477811" y="54800"/>
                  </a:lnTo>
                  <a:lnTo>
                    <a:pt x="7517879" y="77724"/>
                  </a:lnTo>
                  <a:lnTo>
                    <a:pt x="7539317" y="119951"/>
                  </a:lnTo>
                  <a:lnTo>
                    <a:pt x="7540739" y="137160"/>
                  </a:lnTo>
                  <a:lnTo>
                    <a:pt x="7540739" y="22644"/>
                  </a:lnTo>
                  <a:lnTo>
                    <a:pt x="7540574" y="22504"/>
                  </a:lnTo>
                  <a:lnTo>
                    <a:pt x="7516927" y="10096"/>
                  </a:lnTo>
                  <a:lnTo>
                    <a:pt x="7490714" y="2552"/>
                  </a:lnTo>
                  <a:lnTo>
                    <a:pt x="7461491" y="0"/>
                  </a:lnTo>
                  <a:lnTo>
                    <a:pt x="7432916" y="2552"/>
                  </a:lnTo>
                  <a:lnTo>
                    <a:pt x="7382624" y="22504"/>
                  </a:lnTo>
                  <a:lnTo>
                    <a:pt x="7343788" y="61087"/>
                  </a:lnTo>
                  <a:lnTo>
                    <a:pt x="7323836" y="109715"/>
                  </a:lnTo>
                  <a:lnTo>
                    <a:pt x="7321283" y="137160"/>
                  </a:lnTo>
                  <a:lnTo>
                    <a:pt x="7323836" y="164592"/>
                  </a:lnTo>
                  <a:lnTo>
                    <a:pt x="7343788" y="212598"/>
                  </a:lnTo>
                  <a:lnTo>
                    <a:pt x="7381773" y="250304"/>
                  </a:lnTo>
                  <a:lnTo>
                    <a:pt x="7432065" y="270256"/>
                  </a:lnTo>
                  <a:lnTo>
                    <a:pt x="7461491" y="272796"/>
                  </a:lnTo>
                  <a:lnTo>
                    <a:pt x="7490066" y="270256"/>
                  </a:lnTo>
                  <a:lnTo>
                    <a:pt x="7516355" y="262699"/>
                  </a:lnTo>
                  <a:lnTo>
                    <a:pt x="7540358" y="250304"/>
                  </a:lnTo>
                  <a:lnTo>
                    <a:pt x="7562075" y="233172"/>
                  </a:lnTo>
                  <a:lnTo>
                    <a:pt x="7573378" y="219456"/>
                  </a:lnTo>
                  <a:lnTo>
                    <a:pt x="7579207" y="212394"/>
                  </a:lnTo>
                  <a:lnTo>
                    <a:pt x="7591603" y="189166"/>
                  </a:lnTo>
                  <a:lnTo>
                    <a:pt x="7599159" y="163957"/>
                  </a:lnTo>
                  <a:lnTo>
                    <a:pt x="7601699" y="1371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306068" y="3613403"/>
              <a:ext cx="7573009" cy="904240"/>
            </a:xfrm>
            <a:custGeom>
              <a:avLst/>
              <a:gdLst/>
              <a:ahLst/>
              <a:cxnLst/>
              <a:rect l="l" t="t" r="r" b="b"/>
              <a:pathLst>
                <a:path w="7573009" h="904239">
                  <a:moveTo>
                    <a:pt x="129540" y="618744"/>
                  </a:moveTo>
                  <a:lnTo>
                    <a:pt x="103632" y="580644"/>
                  </a:lnTo>
                  <a:lnTo>
                    <a:pt x="79057" y="596074"/>
                  </a:lnTo>
                  <a:lnTo>
                    <a:pt x="57912" y="612648"/>
                  </a:lnTo>
                  <a:lnTo>
                    <a:pt x="25908" y="649224"/>
                  </a:lnTo>
                  <a:lnTo>
                    <a:pt x="6096" y="691705"/>
                  </a:lnTo>
                  <a:lnTo>
                    <a:pt x="0" y="742188"/>
                  </a:lnTo>
                  <a:lnTo>
                    <a:pt x="1473" y="767867"/>
                  </a:lnTo>
                  <a:lnTo>
                    <a:pt x="14135" y="814628"/>
                  </a:lnTo>
                  <a:lnTo>
                    <a:pt x="40195" y="854011"/>
                  </a:lnTo>
                  <a:lnTo>
                    <a:pt x="79057" y="888301"/>
                  </a:lnTo>
                  <a:lnTo>
                    <a:pt x="103632" y="903732"/>
                  </a:lnTo>
                  <a:lnTo>
                    <a:pt x="129540" y="865632"/>
                  </a:lnTo>
                  <a:lnTo>
                    <a:pt x="111506" y="851903"/>
                  </a:lnTo>
                  <a:lnTo>
                    <a:pt x="96202" y="838009"/>
                  </a:lnTo>
                  <a:lnTo>
                    <a:pt x="66027" y="794702"/>
                  </a:lnTo>
                  <a:lnTo>
                    <a:pt x="56388" y="742188"/>
                  </a:lnTo>
                  <a:lnTo>
                    <a:pt x="57505" y="723328"/>
                  </a:lnTo>
                  <a:lnTo>
                    <a:pt x="73152" y="673608"/>
                  </a:lnTo>
                  <a:lnTo>
                    <a:pt x="111506" y="632460"/>
                  </a:lnTo>
                  <a:lnTo>
                    <a:pt x="129540" y="618744"/>
                  </a:lnTo>
                  <a:close/>
                </a:path>
                <a:path w="7573009" h="904239">
                  <a:moveTo>
                    <a:pt x="388620" y="586244"/>
                  </a:moveTo>
                  <a:lnTo>
                    <a:pt x="169164" y="586244"/>
                  </a:lnTo>
                  <a:lnTo>
                    <a:pt x="169164" y="638314"/>
                  </a:lnTo>
                  <a:lnTo>
                    <a:pt x="169164" y="850404"/>
                  </a:lnTo>
                  <a:lnTo>
                    <a:pt x="227076" y="850404"/>
                  </a:lnTo>
                  <a:lnTo>
                    <a:pt x="227076" y="638314"/>
                  </a:lnTo>
                  <a:lnTo>
                    <a:pt x="330708" y="638314"/>
                  </a:lnTo>
                  <a:lnTo>
                    <a:pt x="330708" y="850404"/>
                  </a:lnTo>
                  <a:lnTo>
                    <a:pt x="388620" y="850404"/>
                  </a:lnTo>
                  <a:lnTo>
                    <a:pt x="388620" y="638314"/>
                  </a:lnTo>
                  <a:lnTo>
                    <a:pt x="388620" y="586244"/>
                  </a:lnTo>
                  <a:close/>
                </a:path>
                <a:path w="7573009" h="904239">
                  <a:moveTo>
                    <a:pt x="672071" y="586244"/>
                  </a:moveTo>
                  <a:lnTo>
                    <a:pt x="452628" y="586244"/>
                  </a:lnTo>
                  <a:lnTo>
                    <a:pt x="452628" y="638314"/>
                  </a:lnTo>
                  <a:lnTo>
                    <a:pt x="452628" y="850404"/>
                  </a:lnTo>
                  <a:lnTo>
                    <a:pt x="510540" y="850404"/>
                  </a:lnTo>
                  <a:lnTo>
                    <a:pt x="510540" y="638314"/>
                  </a:lnTo>
                  <a:lnTo>
                    <a:pt x="614172" y="638314"/>
                  </a:lnTo>
                  <a:lnTo>
                    <a:pt x="614172" y="850404"/>
                  </a:lnTo>
                  <a:lnTo>
                    <a:pt x="672071" y="850404"/>
                  </a:lnTo>
                  <a:lnTo>
                    <a:pt x="672071" y="638314"/>
                  </a:lnTo>
                  <a:lnTo>
                    <a:pt x="672071" y="586244"/>
                  </a:lnTo>
                  <a:close/>
                </a:path>
                <a:path w="7573009" h="904239">
                  <a:moveTo>
                    <a:pt x="932688" y="586244"/>
                  </a:moveTo>
                  <a:lnTo>
                    <a:pt x="714756" y="586244"/>
                  </a:lnTo>
                  <a:lnTo>
                    <a:pt x="714756" y="639584"/>
                  </a:lnTo>
                  <a:lnTo>
                    <a:pt x="795528" y="639584"/>
                  </a:lnTo>
                  <a:lnTo>
                    <a:pt x="795528" y="850404"/>
                  </a:lnTo>
                  <a:lnTo>
                    <a:pt x="853440" y="850404"/>
                  </a:lnTo>
                  <a:lnTo>
                    <a:pt x="853440" y="639584"/>
                  </a:lnTo>
                  <a:lnTo>
                    <a:pt x="932688" y="639584"/>
                  </a:lnTo>
                  <a:lnTo>
                    <a:pt x="932688" y="586244"/>
                  </a:lnTo>
                  <a:close/>
                </a:path>
                <a:path w="7573009" h="904239">
                  <a:moveTo>
                    <a:pt x="1299959" y="586752"/>
                  </a:moveTo>
                  <a:lnTo>
                    <a:pt x="1240523" y="586752"/>
                  </a:lnTo>
                  <a:lnTo>
                    <a:pt x="1240523" y="746772"/>
                  </a:lnTo>
                  <a:lnTo>
                    <a:pt x="1201051" y="685812"/>
                  </a:lnTo>
                  <a:lnTo>
                    <a:pt x="1136891" y="586752"/>
                  </a:lnTo>
                  <a:lnTo>
                    <a:pt x="1083551" y="586752"/>
                  </a:lnTo>
                  <a:lnTo>
                    <a:pt x="1083551" y="850404"/>
                  </a:lnTo>
                  <a:lnTo>
                    <a:pt x="1142987" y="850404"/>
                  </a:lnTo>
                  <a:lnTo>
                    <a:pt x="1142987" y="685812"/>
                  </a:lnTo>
                  <a:lnTo>
                    <a:pt x="1249667" y="850404"/>
                  </a:lnTo>
                  <a:lnTo>
                    <a:pt x="1299959" y="850404"/>
                  </a:lnTo>
                  <a:lnTo>
                    <a:pt x="1299959" y="746772"/>
                  </a:lnTo>
                  <a:lnTo>
                    <a:pt x="1299959" y="586752"/>
                  </a:lnTo>
                  <a:close/>
                </a:path>
                <a:path w="7573009" h="904239">
                  <a:moveTo>
                    <a:pt x="1432547" y="769632"/>
                  </a:moveTo>
                  <a:lnTo>
                    <a:pt x="1330439" y="769632"/>
                  </a:lnTo>
                  <a:lnTo>
                    <a:pt x="1330439" y="803160"/>
                  </a:lnTo>
                  <a:lnTo>
                    <a:pt x="1432547" y="803160"/>
                  </a:lnTo>
                  <a:lnTo>
                    <a:pt x="1432547" y="769632"/>
                  </a:lnTo>
                  <a:close/>
                </a:path>
                <a:path w="7573009" h="904239">
                  <a:moveTo>
                    <a:pt x="1438643" y="691908"/>
                  </a:moveTo>
                  <a:lnTo>
                    <a:pt x="1437767" y="680758"/>
                  </a:lnTo>
                  <a:lnTo>
                    <a:pt x="1435023" y="670191"/>
                  </a:lnTo>
                  <a:lnTo>
                    <a:pt x="1432318" y="664476"/>
                  </a:lnTo>
                  <a:lnTo>
                    <a:pt x="1430299" y="660209"/>
                  </a:lnTo>
                  <a:lnTo>
                    <a:pt x="1423403" y="650760"/>
                  </a:lnTo>
                  <a:lnTo>
                    <a:pt x="1414830" y="643636"/>
                  </a:lnTo>
                  <a:lnTo>
                    <a:pt x="1405115" y="638378"/>
                  </a:lnTo>
                  <a:lnTo>
                    <a:pt x="1405115" y="684288"/>
                  </a:lnTo>
                  <a:lnTo>
                    <a:pt x="1405115" y="701052"/>
                  </a:lnTo>
                  <a:lnTo>
                    <a:pt x="1403591" y="707148"/>
                  </a:lnTo>
                  <a:lnTo>
                    <a:pt x="1399019" y="711720"/>
                  </a:lnTo>
                  <a:lnTo>
                    <a:pt x="1394447" y="717816"/>
                  </a:lnTo>
                  <a:lnTo>
                    <a:pt x="1388351" y="720864"/>
                  </a:lnTo>
                  <a:lnTo>
                    <a:pt x="1374635" y="720864"/>
                  </a:lnTo>
                  <a:lnTo>
                    <a:pt x="1368539" y="717816"/>
                  </a:lnTo>
                  <a:lnTo>
                    <a:pt x="1363967" y="711720"/>
                  </a:lnTo>
                  <a:lnTo>
                    <a:pt x="1359395" y="707148"/>
                  </a:lnTo>
                  <a:lnTo>
                    <a:pt x="1357871" y="699528"/>
                  </a:lnTo>
                  <a:lnTo>
                    <a:pt x="1357871" y="684288"/>
                  </a:lnTo>
                  <a:lnTo>
                    <a:pt x="1359395" y="678192"/>
                  </a:lnTo>
                  <a:lnTo>
                    <a:pt x="1363967" y="672096"/>
                  </a:lnTo>
                  <a:lnTo>
                    <a:pt x="1368539" y="667524"/>
                  </a:lnTo>
                  <a:lnTo>
                    <a:pt x="1374635" y="664476"/>
                  </a:lnTo>
                  <a:lnTo>
                    <a:pt x="1388351" y="664476"/>
                  </a:lnTo>
                  <a:lnTo>
                    <a:pt x="1394447" y="667524"/>
                  </a:lnTo>
                  <a:lnTo>
                    <a:pt x="1399019" y="673620"/>
                  </a:lnTo>
                  <a:lnTo>
                    <a:pt x="1403591" y="678192"/>
                  </a:lnTo>
                  <a:lnTo>
                    <a:pt x="1405115" y="684288"/>
                  </a:lnTo>
                  <a:lnTo>
                    <a:pt x="1405115" y="638378"/>
                  </a:lnTo>
                  <a:lnTo>
                    <a:pt x="1394256" y="635114"/>
                  </a:lnTo>
                  <a:lnTo>
                    <a:pt x="1382255" y="633996"/>
                  </a:lnTo>
                  <a:lnTo>
                    <a:pt x="1370241" y="635114"/>
                  </a:lnTo>
                  <a:lnTo>
                    <a:pt x="1332484" y="660184"/>
                  </a:lnTo>
                  <a:lnTo>
                    <a:pt x="1322819" y="693432"/>
                  </a:lnTo>
                  <a:lnTo>
                    <a:pt x="1323949" y="704545"/>
                  </a:lnTo>
                  <a:lnTo>
                    <a:pt x="1348155" y="740816"/>
                  </a:lnTo>
                  <a:lnTo>
                    <a:pt x="1380731" y="749820"/>
                  </a:lnTo>
                  <a:lnTo>
                    <a:pt x="1392732" y="748906"/>
                  </a:lnTo>
                  <a:lnTo>
                    <a:pt x="1429626" y="724496"/>
                  </a:lnTo>
                  <a:lnTo>
                    <a:pt x="1437741" y="703910"/>
                  </a:lnTo>
                  <a:lnTo>
                    <a:pt x="1438643" y="691908"/>
                  </a:lnTo>
                  <a:close/>
                </a:path>
                <a:path w="7573009" h="904239">
                  <a:moveTo>
                    <a:pt x="1784604" y="763524"/>
                  </a:moveTo>
                  <a:lnTo>
                    <a:pt x="1777936" y="725805"/>
                  </a:lnTo>
                  <a:lnTo>
                    <a:pt x="1744992" y="690397"/>
                  </a:lnTo>
                  <a:lnTo>
                    <a:pt x="1691640" y="678180"/>
                  </a:lnTo>
                  <a:lnTo>
                    <a:pt x="1683372" y="678472"/>
                  </a:lnTo>
                  <a:lnTo>
                    <a:pt x="1674685" y="679323"/>
                  </a:lnTo>
                  <a:lnTo>
                    <a:pt x="1665706" y="680758"/>
                  </a:lnTo>
                  <a:lnTo>
                    <a:pt x="1656588" y="682752"/>
                  </a:lnTo>
                  <a:lnTo>
                    <a:pt x="1659636" y="637032"/>
                  </a:lnTo>
                  <a:lnTo>
                    <a:pt x="1772412" y="637032"/>
                  </a:lnTo>
                  <a:lnTo>
                    <a:pt x="1772412" y="586740"/>
                  </a:lnTo>
                  <a:lnTo>
                    <a:pt x="1610868" y="586740"/>
                  </a:lnTo>
                  <a:lnTo>
                    <a:pt x="1603248" y="716280"/>
                  </a:lnTo>
                  <a:lnTo>
                    <a:pt x="1636776" y="739140"/>
                  </a:lnTo>
                  <a:lnTo>
                    <a:pt x="1647964" y="734263"/>
                  </a:lnTo>
                  <a:lnTo>
                    <a:pt x="1658874" y="730948"/>
                  </a:lnTo>
                  <a:lnTo>
                    <a:pt x="1669770" y="729068"/>
                  </a:lnTo>
                  <a:lnTo>
                    <a:pt x="1680972" y="728472"/>
                  </a:lnTo>
                  <a:lnTo>
                    <a:pt x="1690700" y="729068"/>
                  </a:lnTo>
                  <a:lnTo>
                    <a:pt x="1724025" y="749808"/>
                  </a:lnTo>
                  <a:lnTo>
                    <a:pt x="1726692" y="765048"/>
                  </a:lnTo>
                  <a:lnTo>
                    <a:pt x="1726095" y="772769"/>
                  </a:lnTo>
                  <a:lnTo>
                    <a:pt x="1692440" y="801052"/>
                  </a:lnTo>
                  <a:lnTo>
                    <a:pt x="1682496" y="801624"/>
                  </a:lnTo>
                  <a:lnTo>
                    <a:pt x="1667370" y="799896"/>
                  </a:lnTo>
                  <a:lnTo>
                    <a:pt x="1651825" y="794575"/>
                  </a:lnTo>
                  <a:lnTo>
                    <a:pt x="1635988" y="785558"/>
                  </a:lnTo>
                  <a:lnTo>
                    <a:pt x="1620012" y="772668"/>
                  </a:lnTo>
                  <a:lnTo>
                    <a:pt x="1584960" y="815340"/>
                  </a:lnTo>
                  <a:lnTo>
                    <a:pt x="1606651" y="832472"/>
                  </a:lnTo>
                  <a:lnTo>
                    <a:pt x="1630489" y="844867"/>
                  </a:lnTo>
                  <a:lnTo>
                    <a:pt x="1656321" y="852424"/>
                  </a:lnTo>
                  <a:lnTo>
                    <a:pt x="1684020" y="854964"/>
                  </a:lnTo>
                  <a:lnTo>
                    <a:pt x="1705737" y="853300"/>
                  </a:lnTo>
                  <a:lnTo>
                    <a:pt x="1742313" y="840828"/>
                  </a:lnTo>
                  <a:lnTo>
                    <a:pt x="1777746" y="801052"/>
                  </a:lnTo>
                  <a:lnTo>
                    <a:pt x="1782889" y="783221"/>
                  </a:lnTo>
                  <a:lnTo>
                    <a:pt x="1784604" y="763524"/>
                  </a:lnTo>
                  <a:close/>
                </a:path>
                <a:path w="7573009" h="904239">
                  <a:moveTo>
                    <a:pt x="1938528" y="742188"/>
                  </a:moveTo>
                  <a:lnTo>
                    <a:pt x="1932432" y="691718"/>
                  </a:lnTo>
                  <a:lnTo>
                    <a:pt x="1912620" y="649224"/>
                  </a:lnTo>
                  <a:lnTo>
                    <a:pt x="1880616" y="612660"/>
                  </a:lnTo>
                  <a:lnTo>
                    <a:pt x="1834896" y="580656"/>
                  </a:lnTo>
                  <a:lnTo>
                    <a:pt x="1808988" y="618756"/>
                  </a:lnTo>
                  <a:lnTo>
                    <a:pt x="1827009" y="632472"/>
                  </a:lnTo>
                  <a:lnTo>
                    <a:pt x="1842325" y="646188"/>
                  </a:lnTo>
                  <a:lnTo>
                    <a:pt x="1872488" y="689051"/>
                  </a:lnTo>
                  <a:lnTo>
                    <a:pt x="1882140" y="742188"/>
                  </a:lnTo>
                  <a:lnTo>
                    <a:pt x="1881009" y="761034"/>
                  </a:lnTo>
                  <a:lnTo>
                    <a:pt x="1865376" y="809244"/>
                  </a:lnTo>
                  <a:lnTo>
                    <a:pt x="1827009" y="851903"/>
                  </a:lnTo>
                  <a:lnTo>
                    <a:pt x="1808988" y="865632"/>
                  </a:lnTo>
                  <a:lnTo>
                    <a:pt x="1834896" y="903732"/>
                  </a:lnTo>
                  <a:lnTo>
                    <a:pt x="1880616" y="871728"/>
                  </a:lnTo>
                  <a:lnTo>
                    <a:pt x="1912620" y="835152"/>
                  </a:lnTo>
                  <a:lnTo>
                    <a:pt x="1932432" y="792099"/>
                  </a:lnTo>
                  <a:lnTo>
                    <a:pt x="1937042" y="767867"/>
                  </a:lnTo>
                  <a:lnTo>
                    <a:pt x="1938528" y="742188"/>
                  </a:lnTo>
                  <a:close/>
                </a:path>
                <a:path w="7573009" h="904239">
                  <a:moveTo>
                    <a:pt x="3933444" y="240538"/>
                  </a:moveTo>
                  <a:lnTo>
                    <a:pt x="3875532" y="240538"/>
                  </a:lnTo>
                  <a:lnTo>
                    <a:pt x="3875532" y="345948"/>
                  </a:lnTo>
                  <a:lnTo>
                    <a:pt x="3933444" y="345948"/>
                  </a:lnTo>
                  <a:lnTo>
                    <a:pt x="3933444" y="240538"/>
                  </a:lnTo>
                  <a:close/>
                </a:path>
                <a:path w="7573009" h="904239">
                  <a:moveTo>
                    <a:pt x="4098036" y="240538"/>
                  </a:moveTo>
                  <a:lnTo>
                    <a:pt x="4040124" y="240538"/>
                  </a:lnTo>
                  <a:lnTo>
                    <a:pt x="4040124" y="345948"/>
                  </a:lnTo>
                  <a:lnTo>
                    <a:pt x="4098036" y="345948"/>
                  </a:lnTo>
                  <a:lnTo>
                    <a:pt x="4098036" y="240538"/>
                  </a:lnTo>
                  <a:close/>
                </a:path>
                <a:path w="7573009" h="904239">
                  <a:moveTo>
                    <a:pt x="4428744" y="214896"/>
                  </a:moveTo>
                  <a:lnTo>
                    <a:pt x="4426191" y="187464"/>
                  </a:lnTo>
                  <a:lnTo>
                    <a:pt x="4418647" y="162128"/>
                  </a:lnTo>
                  <a:lnTo>
                    <a:pt x="4406239" y="138811"/>
                  </a:lnTo>
                  <a:lnTo>
                    <a:pt x="4401274" y="132600"/>
                  </a:lnTo>
                  <a:lnTo>
                    <a:pt x="4389120" y="117360"/>
                  </a:lnTo>
                  <a:lnTo>
                    <a:pt x="4368279" y="100469"/>
                  </a:lnTo>
                  <a:lnTo>
                    <a:pt x="4367784" y="100228"/>
                  </a:lnTo>
                  <a:lnTo>
                    <a:pt x="4367784" y="214896"/>
                  </a:lnTo>
                  <a:lnTo>
                    <a:pt x="4366590" y="231444"/>
                  </a:lnTo>
                  <a:lnTo>
                    <a:pt x="4346448" y="274332"/>
                  </a:lnTo>
                  <a:lnTo>
                    <a:pt x="4306367" y="295757"/>
                  </a:lnTo>
                  <a:lnTo>
                    <a:pt x="4290060" y="297192"/>
                  </a:lnTo>
                  <a:lnTo>
                    <a:pt x="4272864" y="295732"/>
                  </a:lnTo>
                  <a:lnTo>
                    <a:pt x="4232148" y="272808"/>
                  </a:lnTo>
                  <a:lnTo>
                    <a:pt x="4210723" y="231470"/>
                  </a:lnTo>
                  <a:lnTo>
                    <a:pt x="4209288" y="214896"/>
                  </a:lnTo>
                  <a:lnTo>
                    <a:pt x="4210710" y="198323"/>
                  </a:lnTo>
                  <a:lnTo>
                    <a:pt x="4232148" y="155460"/>
                  </a:lnTo>
                  <a:lnTo>
                    <a:pt x="4272000" y="134023"/>
                  </a:lnTo>
                  <a:lnTo>
                    <a:pt x="4288536" y="132600"/>
                  </a:lnTo>
                  <a:lnTo>
                    <a:pt x="4305084" y="134023"/>
                  </a:lnTo>
                  <a:lnTo>
                    <a:pt x="4346448" y="155460"/>
                  </a:lnTo>
                  <a:lnTo>
                    <a:pt x="4366374" y="198323"/>
                  </a:lnTo>
                  <a:lnTo>
                    <a:pt x="4367784" y="214896"/>
                  </a:lnTo>
                  <a:lnTo>
                    <a:pt x="4367784" y="100228"/>
                  </a:lnTo>
                  <a:lnTo>
                    <a:pt x="4344733" y="88595"/>
                  </a:lnTo>
                  <a:lnTo>
                    <a:pt x="4318609" y="81559"/>
                  </a:lnTo>
                  <a:lnTo>
                    <a:pt x="4290060" y="79260"/>
                  </a:lnTo>
                  <a:lnTo>
                    <a:pt x="4260621" y="81584"/>
                  </a:lnTo>
                  <a:lnTo>
                    <a:pt x="4210329" y="101117"/>
                  </a:lnTo>
                  <a:lnTo>
                    <a:pt x="4171467" y="139458"/>
                  </a:lnTo>
                  <a:lnTo>
                    <a:pt x="4150906" y="187439"/>
                  </a:lnTo>
                  <a:lnTo>
                    <a:pt x="4148328" y="214896"/>
                  </a:lnTo>
                  <a:lnTo>
                    <a:pt x="4150868" y="242328"/>
                  </a:lnTo>
                  <a:lnTo>
                    <a:pt x="4170819" y="290334"/>
                  </a:lnTo>
                  <a:lnTo>
                    <a:pt x="4209669" y="328663"/>
                  </a:lnTo>
                  <a:lnTo>
                    <a:pt x="4259961" y="348195"/>
                  </a:lnTo>
                  <a:lnTo>
                    <a:pt x="4288536" y="350532"/>
                  </a:lnTo>
                  <a:lnTo>
                    <a:pt x="4317111" y="348195"/>
                  </a:lnTo>
                  <a:lnTo>
                    <a:pt x="4343400" y="341007"/>
                  </a:lnTo>
                  <a:lnTo>
                    <a:pt x="4367403" y="328663"/>
                  </a:lnTo>
                  <a:lnTo>
                    <a:pt x="4389120" y="310908"/>
                  </a:lnTo>
                  <a:lnTo>
                    <a:pt x="4400524" y="297192"/>
                  </a:lnTo>
                  <a:lnTo>
                    <a:pt x="4406239" y="290334"/>
                  </a:lnTo>
                  <a:lnTo>
                    <a:pt x="4418647" y="267474"/>
                  </a:lnTo>
                  <a:lnTo>
                    <a:pt x="4426191" y="242328"/>
                  </a:lnTo>
                  <a:lnTo>
                    <a:pt x="4428744" y="214896"/>
                  </a:lnTo>
                  <a:close/>
                </a:path>
                <a:path w="7573009" h="904239">
                  <a:moveTo>
                    <a:pt x="4655820" y="6096"/>
                  </a:moveTo>
                  <a:lnTo>
                    <a:pt x="4622292" y="0"/>
                  </a:lnTo>
                  <a:lnTo>
                    <a:pt x="4617758" y="10883"/>
                  </a:lnTo>
                  <a:lnTo>
                    <a:pt x="4611243" y="18478"/>
                  </a:lnTo>
                  <a:lnTo>
                    <a:pt x="4603000" y="22936"/>
                  </a:lnTo>
                  <a:lnTo>
                    <a:pt x="4593336" y="24384"/>
                  </a:lnTo>
                  <a:lnTo>
                    <a:pt x="4582998" y="22936"/>
                  </a:lnTo>
                  <a:lnTo>
                    <a:pt x="4574667" y="18478"/>
                  </a:lnTo>
                  <a:lnTo>
                    <a:pt x="4568037" y="10883"/>
                  </a:lnTo>
                  <a:lnTo>
                    <a:pt x="4562856" y="0"/>
                  </a:lnTo>
                  <a:lnTo>
                    <a:pt x="4529328" y="6096"/>
                  </a:lnTo>
                  <a:lnTo>
                    <a:pt x="4550664" y="48768"/>
                  </a:lnTo>
                  <a:lnTo>
                    <a:pt x="4593336" y="62484"/>
                  </a:lnTo>
                  <a:lnTo>
                    <a:pt x="4605350" y="61633"/>
                  </a:lnTo>
                  <a:lnTo>
                    <a:pt x="4643386" y="40182"/>
                  </a:lnTo>
                  <a:lnTo>
                    <a:pt x="4653572" y="18986"/>
                  </a:lnTo>
                  <a:lnTo>
                    <a:pt x="4655820" y="6096"/>
                  </a:lnTo>
                  <a:close/>
                </a:path>
                <a:path w="7573009" h="904239">
                  <a:moveTo>
                    <a:pt x="4706112" y="82296"/>
                  </a:moveTo>
                  <a:lnTo>
                    <a:pt x="4651248" y="82296"/>
                  </a:lnTo>
                  <a:lnTo>
                    <a:pt x="4535424" y="256032"/>
                  </a:lnTo>
                  <a:lnTo>
                    <a:pt x="4535424" y="82296"/>
                  </a:lnTo>
                  <a:lnTo>
                    <a:pt x="4479036" y="82296"/>
                  </a:lnTo>
                  <a:lnTo>
                    <a:pt x="4479036" y="345948"/>
                  </a:lnTo>
                  <a:lnTo>
                    <a:pt x="4532376" y="345948"/>
                  </a:lnTo>
                  <a:lnTo>
                    <a:pt x="4592840" y="256032"/>
                  </a:lnTo>
                  <a:lnTo>
                    <a:pt x="4648200" y="173736"/>
                  </a:lnTo>
                  <a:lnTo>
                    <a:pt x="4648200" y="345948"/>
                  </a:lnTo>
                  <a:lnTo>
                    <a:pt x="4706112" y="345948"/>
                  </a:lnTo>
                  <a:lnTo>
                    <a:pt x="4706112" y="173736"/>
                  </a:lnTo>
                  <a:lnTo>
                    <a:pt x="4706112" y="82296"/>
                  </a:lnTo>
                  <a:close/>
                </a:path>
                <a:path w="7573009" h="904239">
                  <a:moveTo>
                    <a:pt x="5091684" y="175260"/>
                  </a:moveTo>
                  <a:lnTo>
                    <a:pt x="5089969" y="155575"/>
                  </a:lnTo>
                  <a:lnTo>
                    <a:pt x="5084826" y="137731"/>
                  </a:lnTo>
                  <a:lnTo>
                    <a:pt x="5083683" y="135636"/>
                  </a:lnTo>
                  <a:lnTo>
                    <a:pt x="5076253" y="121907"/>
                  </a:lnTo>
                  <a:lnTo>
                    <a:pt x="5064252" y="108204"/>
                  </a:lnTo>
                  <a:lnTo>
                    <a:pt x="5049367" y="97091"/>
                  </a:lnTo>
                  <a:lnTo>
                    <a:pt x="5032248" y="89065"/>
                  </a:lnTo>
                  <a:lnTo>
                    <a:pt x="5032248" y="175260"/>
                  </a:lnTo>
                  <a:lnTo>
                    <a:pt x="5031410" y="183857"/>
                  </a:lnTo>
                  <a:lnTo>
                    <a:pt x="5005578" y="213169"/>
                  </a:lnTo>
                  <a:lnTo>
                    <a:pt x="4986528" y="216408"/>
                  </a:lnTo>
                  <a:lnTo>
                    <a:pt x="4940808" y="216408"/>
                  </a:lnTo>
                  <a:lnTo>
                    <a:pt x="4940808" y="135636"/>
                  </a:lnTo>
                  <a:lnTo>
                    <a:pt x="4985004" y="135636"/>
                  </a:lnTo>
                  <a:lnTo>
                    <a:pt x="5025174" y="151688"/>
                  </a:lnTo>
                  <a:lnTo>
                    <a:pt x="5032248" y="175260"/>
                  </a:lnTo>
                  <a:lnTo>
                    <a:pt x="5032248" y="89065"/>
                  </a:lnTo>
                  <a:lnTo>
                    <a:pt x="5032057" y="88963"/>
                  </a:lnTo>
                  <a:lnTo>
                    <a:pt x="5012169" y="83997"/>
                  </a:lnTo>
                  <a:lnTo>
                    <a:pt x="4989576" y="82296"/>
                  </a:lnTo>
                  <a:lnTo>
                    <a:pt x="4882896" y="82296"/>
                  </a:lnTo>
                  <a:lnTo>
                    <a:pt x="4882896" y="345948"/>
                  </a:lnTo>
                  <a:lnTo>
                    <a:pt x="4940808" y="345948"/>
                  </a:lnTo>
                  <a:lnTo>
                    <a:pt x="4940808" y="266700"/>
                  </a:lnTo>
                  <a:lnTo>
                    <a:pt x="4985004" y="266700"/>
                  </a:lnTo>
                  <a:lnTo>
                    <a:pt x="5027104" y="260985"/>
                  </a:lnTo>
                  <a:lnTo>
                    <a:pt x="5061204" y="243840"/>
                  </a:lnTo>
                  <a:lnTo>
                    <a:pt x="5082502" y="216408"/>
                  </a:lnTo>
                  <a:lnTo>
                    <a:pt x="5083873" y="214122"/>
                  </a:lnTo>
                  <a:lnTo>
                    <a:pt x="5089703" y="195834"/>
                  </a:lnTo>
                  <a:lnTo>
                    <a:pt x="5091684" y="175260"/>
                  </a:lnTo>
                  <a:close/>
                </a:path>
                <a:path w="7573009" h="904239">
                  <a:moveTo>
                    <a:pt x="5332476" y="295148"/>
                  </a:moveTo>
                  <a:lnTo>
                    <a:pt x="5189220" y="295148"/>
                  </a:lnTo>
                  <a:lnTo>
                    <a:pt x="5189220" y="239268"/>
                  </a:lnTo>
                  <a:lnTo>
                    <a:pt x="5314188" y="239268"/>
                  </a:lnTo>
                  <a:lnTo>
                    <a:pt x="5314188" y="187198"/>
                  </a:lnTo>
                  <a:lnTo>
                    <a:pt x="5189220" y="187198"/>
                  </a:lnTo>
                  <a:lnTo>
                    <a:pt x="5189220" y="133858"/>
                  </a:lnTo>
                  <a:lnTo>
                    <a:pt x="5330952" y="133858"/>
                  </a:lnTo>
                  <a:lnTo>
                    <a:pt x="5330952" y="81788"/>
                  </a:lnTo>
                  <a:lnTo>
                    <a:pt x="5132832" y="81788"/>
                  </a:lnTo>
                  <a:lnTo>
                    <a:pt x="5132832" y="133858"/>
                  </a:lnTo>
                  <a:lnTo>
                    <a:pt x="5132832" y="187198"/>
                  </a:lnTo>
                  <a:lnTo>
                    <a:pt x="5132832" y="239268"/>
                  </a:lnTo>
                  <a:lnTo>
                    <a:pt x="5132832" y="295148"/>
                  </a:lnTo>
                  <a:lnTo>
                    <a:pt x="5132832" y="345948"/>
                  </a:lnTo>
                  <a:lnTo>
                    <a:pt x="5332476" y="345948"/>
                  </a:lnTo>
                  <a:lnTo>
                    <a:pt x="5332476" y="295148"/>
                  </a:lnTo>
                  <a:close/>
                </a:path>
                <a:path w="7573009" h="904239">
                  <a:moveTo>
                    <a:pt x="5611368" y="306324"/>
                  </a:moveTo>
                  <a:lnTo>
                    <a:pt x="5574792" y="266700"/>
                  </a:lnTo>
                  <a:lnTo>
                    <a:pt x="5566791" y="274129"/>
                  </a:lnTo>
                  <a:lnTo>
                    <a:pt x="5558790" y="280416"/>
                  </a:lnTo>
                  <a:lnTo>
                    <a:pt x="5516207" y="296849"/>
                  </a:lnTo>
                  <a:lnTo>
                    <a:pt x="5506212" y="297180"/>
                  </a:lnTo>
                  <a:lnTo>
                    <a:pt x="5489918" y="295732"/>
                  </a:lnTo>
                  <a:lnTo>
                    <a:pt x="5451348" y="272796"/>
                  </a:lnTo>
                  <a:lnTo>
                    <a:pt x="5431193" y="231444"/>
                  </a:lnTo>
                  <a:lnTo>
                    <a:pt x="5430012" y="214884"/>
                  </a:lnTo>
                  <a:lnTo>
                    <a:pt x="5431193" y="198310"/>
                  </a:lnTo>
                  <a:lnTo>
                    <a:pt x="5451348" y="155448"/>
                  </a:lnTo>
                  <a:lnTo>
                    <a:pt x="5489918" y="134023"/>
                  </a:lnTo>
                  <a:lnTo>
                    <a:pt x="5506212" y="132588"/>
                  </a:lnTo>
                  <a:lnTo>
                    <a:pt x="5516181" y="132905"/>
                  </a:lnTo>
                  <a:lnTo>
                    <a:pt x="5557266" y="147840"/>
                  </a:lnTo>
                  <a:lnTo>
                    <a:pt x="5573268" y="161556"/>
                  </a:lnTo>
                  <a:lnTo>
                    <a:pt x="5608320" y="121932"/>
                  </a:lnTo>
                  <a:lnTo>
                    <a:pt x="5575528" y="96202"/>
                  </a:lnTo>
                  <a:lnTo>
                    <a:pt x="5538025" y="81724"/>
                  </a:lnTo>
                  <a:lnTo>
                    <a:pt x="5506212" y="79248"/>
                  </a:lnTo>
                  <a:lnTo>
                    <a:pt x="5477649" y="81559"/>
                  </a:lnTo>
                  <a:lnTo>
                    <a:pt x="5427980" y="100469"/>
                  </a:lnTo>
                  <a:lnTo>
                    <a:pt x="5390261" y="138811"/>
                  </a:lnTo>
                  <a:lnTo>
                    <a:pt x="5371350" y="187439"/>
                  </a:lnTo>
                  <a:lnTo>
                    <a:pt x="5369052" y="214884"/>
                  </a:lnTo>
                  <a:lnTo>
                    <a:pt x="5371350" y="242341"/>
                  </a:lnTo>
                  <a:lnTo>
                    <a:pt x="5390261" y="290969"/>
                  </a:lnTo>
                  <a:lnTo>
                    <a:pt x="5427738" y="329311"/>
                  </a:lnTo>
                  <a:lnTo>
                    <a:pt x="5476367" y="348221"/>
                  </a:lnTo>
                  <a:lnTo>
                    <a:pt x="5504688" y="350520"/>
                  </a:lnTo>
                  <a:lnTo>
                    <a:pt x="5522138" y="349935"/>
                  </a:lnTo>
                  <a:lnTo>
                    <a:pt x="5565648" y="339852"/>
                  </a:lnTo>
                  <a:lnTo>
                    <a:pt x="5600789" y="316928"/>
                  </a:lnTo>
                  <a:lnTo>
                    <a:pt x="5611368" y="306324"/>
                  </a:lnTo>
                  <a:close/>
                </a:path>
                <a:path w="7573009" h="904239">
                  <a:moveTo>
                    <a:pt x="5875020" y="81788"/>
                  </a:moveTo>
                  <a:lnTo>
                    <a:pt x="5655564" y="81788"/>
                  </a:lnTo>
                  <a:lnTo>
                    <a:pt x="5655564" y="135128"/>
                  </a:lnTo>
                  <a:lnTo>
                    <a:pt x="5655564" y="345948"/>
                  </a:lnTo>
                  <a:lnTo>
                    <a:pt x="5713476" y="345948"/>
                  </a:lnTo>
                  <a:lnTo>
                    <a:pt x="5713476" y="135128"/>
                  </a:lnTo>
                  <a:lnTo>
                    <a:pt x="5817108" y="135128"/>
                  </a:lnTo>
                  <a:lnTo>
                    <a:pt x="5817108" y="345948"/>
                  </a:lnTo>
                  <a:lnTo>
                    <a:pt x="5875020" y="345948"/>
                  </a:lnTo>
                  <a:lnTo>
                    <a:pt x="5875020" y="135128"/>
                  </a:lnTo>
                  <a:lnTo>
                    <a:pt x="5875020" y="81788"/>
                  </a:lnTo>
                  <a:close/>
                </a:path>
                <a:path w="7573009" h="904239">
                  <a:moveTo>
                    <a:pt x="6176772" y="82296"/>
                  </a:moveTo>
                  <a:lnTo>
                    <a:pt x="6114288" y="82296"/>
                  </a:lnTo>
                  <a:lnTo>
                    <a:pt x="6050280" y="222504"/>
                  </a:lnTo>
                  <a:lnTo>
                    <a:pt x="5980176" y="82296"/>
                  </a:lnTo>
                  <a:lnTo>
                    <a:pt x="5914644" y="82296"/>
                  </a:lnTo>
                  <a:lnTo>
                    <a:pt x="6019800" y="280416"/>
                  </a:lnTo>
                  <a:lnTo>
                    <a:pt x="6012650" y="289547"/>
                  </a:lnTo>
                  <a:lnTo>
                    <a:pt x="6004941" y="296227"/>
                  </a:lnTo>
                  <a:lnTo>
                    <a:pt x="5996648" y="300355"/>
                  </a:lnTo>
                  <a:lnTo>
                    <a:pt x="5987796" y="301752"/>
                  </a:lnTo>
                  <a:lnTo>
                    <a:pt x="5978931" y="301180"/>
                  </a:lnTo>
                  <a:lnTo>
                    <a:pt x="5970651" y="299466"/>
                  </a:lnTo>
                  <a:lnTo>
                    <a:pt x="5962929" y="296608"/>
                  </a:lnTo>
                  <a:lnTo>
                    <a:pt x="5955792" y="292608"/>
                  </a:lnTo>
                  <a:lnTo>
                    <a:pt x="5932932" y="335280"/>
                  </a:lnTo>
                  <a:lnTo>
                    <a:pt x="5946660" y="342163"/>
                  </a:lnTo>
                  <a:lnTo>
                    <a:pt x="5960554" y="346900"/>
                  </a:lnTo>
                  <a:lnTo>
                    <a:pt x="5974715" y="349643"/>
                  </a:lnTo>
                  <a:lnTo>
                    <a:pt x="5989320" y="350520"/>
                  </a:lnTo>
                  <a:lnTo>
                    <a:pt x="6003366" y="349643"/>
                  </a:lnTo>
                  <a:lnTo>
                    <a:pt x="6048324" y="327025"/>
                  </a:lnTo>
                  <a:lnTo>
                    <a:pt x="6076188" y="286512"/>
                  </a:lnTo>
                  <a:lnTo>
                    <a:pt x="6176772" y="82296"/>
                  </a:lnTo>
                  <a:close/>
                </a:path>
                <a:path w="7573009" h="904239">
                  <a:moveTo>
                    <a:pt x="6437363" y="263652"/>
                  </a:moveTo>
                  <a:lnTo>
                    <a:pt x="6423228" y="215011"/>
                  </a:lnTo>
                  <a:lnTo>
                    <a:pt x="6383261" y="186880"/>
                  </a:lnTo>
                  <a:lnTo>
                    <a:pt x="6379451" y="186029"/>
                  </a:lnTo>
                  <a:lnTo>
                    <a:pt x="6379451" y="260604"/>
                  </a:lnTo>
                  <a:lnTo>
                    <a:pt x="6376886" y="275488"/>
                  </a:lnTo>
                  <a:lnTo>
                    <a:pt x="6369164" y="285940"/>
                  </a:lnTo>
                  <a:lnTo>
                    <a:pt x="6356312" y="292112"/>
                  </a:lnTo>
                  <a:lnTo>
                    <a:pt x="6338303" y="294132"/>
                  </a:lnTo>
                  <a:lnTo>
                    <a:pt x="6274295" y="294132"/>
                  </a:lnTo>
                  <a:lnTo>
                    <a:pt x="6274295" y="230124"/>
                  </a:lnTo>
                  <a:lnTo>
                    <a:pt x="6338303" y="230124"/>
                  </a:lnTo>
                  <a:lnTo>
                    <a:pt x="6356312" y="231889"/>
                  </a:lnTo>
                  <a:lnTo>
                    <a:pt x="6369164" y="237363"/>
                  </a:lnTo>
                  <a:lnTo>
                    <a:pt x="6376886" y="246849"/>
                  </a:lnTo>
                  <a:lnTo>
                    <a:pt x="6379451" y="260604"/>
                  </a:lnTo>
                  <a:lnTo>
                    <a:pt x="6379451" y="186029"/>
                  </a:lnTo>
                  <a:lnTo>
                    <a:pt x="6364973" y="182765"/>
                  </a:lnTo>
                  <a:lnTo>
                    <a:pt x="6344399" y="181356"/>
                  </a:lnTo>
                  <a:lnTo>
                    <a:pt x="6274295" y="181356"/>
                  </a:lnTo>
                  <a:lnTo>
                    <a:pt x="6274295" y="135636"/>
                  </a:lnTo>
                  <a:lnTo>
                    <a:pt x="6419075" y="135636"/>
                  </a:lnTo>
                  <a:lnTo>
                    <a:pt x="6419075" y="82296"/>
                  </a:lnTo>
                  <a:lnTo>
                    <a:pt x="6216383" y="82296"/>
                  </a:lnTo>
                  <a:lnTo>
                    <a:pt x="6216383" y="345948"/>
                  </a:lnTo>
                  <a:lnTo>
                    <a:pt x="6338303" y="345948"/>
                  </a:lnTo>
                  <a:lnTo>
                    <a:pt x="6380023" y="340995"/>
                  </a:lnTo>
                  <a:lnTo>
                    <a:pt x="6422580" y="312305"/>
                  </a:lnTo>
                  <a:lnTo>
                    <a:pt x="6435674" y="281965"/>
                  </a:lnTo>
                  <a:lnTo>
                    <a:pt x="6437363" y="263652"/>
                  </a:lnTo>
                  <a:close/>
                </a:path>
                <a:path w="7573009" h="904239">
                  <a:moveTo>
                    <a:pt x="6713207" y="82308"/>
                  </a:moveTo>
                  <a:lnTo>
                    <a:pt x="6525755" y="82308"/>
                  </a:lnTo>
                  <a:lnTo>
                    <a:pt x="6525755" y="137172"/>
                  </a:lnTo>
                  <a:lnTo>
                    <a:pt x="6525501" y="162293"/>
                  </a:lnTo>
                  <a:lnTo>
                    <a:pt x="6523837" y="205105"/>
                  </a:lnTo>
                  <a:lnTo>
                    <a:pt x="6519088" y="250901"/>
                  </a:lnTo>
                  <a:lnTo>
                    <a:pt x="6512039" y="271284"/>
                  </a:lnTo>
                  <a:lnTo>
                    <a:pt x="6508610" y="279565"/>
                  </a:lnTo>
                  <a:lnTo>
                    <a:pt x="6484607" y="298704"/>
                  </a:lnTo>
                  <a:lnTo>
                    <a:pt x="6467843" y="298704"/>
                  </a:lnTo>
                  <a:lnTo>
                    <a:pt x="6463271" y="345960"/>
                  </a:lnTo>
                  <a:lnTo>
                    <a:pt x="6470396" y="347954"/>
                  </a:lnTo>
                  <a:lnTo>
                    <a:pt x="6477940" y="349389"/>
                  </a:lnTo>
                  <a:lnTo>
                    <a:pt x="6485776" y="350240"/>
                  </a:lnTo>
                  <a:lnTo>
                    <a:pt x="6493751" y="350532"/>
                  </a:lnTo>
                  <a:lnTo>
                    <a:pt x="6508902" y="349402"/>
                  </a:lnTo>
                  <a:lnTo>
                    <a:pt x="6544043" y="333756"/>
                  </a:lnTo>
                  <a:lnTo>
                    <a:pt x="6565697" y="294335"/>
                  </a:lnTo>
                  <a:lnTo>
                    <a:pt x="6575476" y="251472"/>
                  </a:lnTo>
                  <a:lnTo>
                    <a:pt x="6580048" y="192036"/>
                  </a:lnTo>
                  <a:lnTo>
                    <a:pt x="6580619" y="155460"/>
                  </a:lnTo>
                  <a:lnTo>
                    <a:pt x="6580619" y="135648"/>
                  </a:lnTo>
                  <a:lnTo>
                    <a:pt x="6655295" y="135648"/>
                  </a:lnTo>
                  <a:lnTo>
                    <a:pt x="6655295" y="345960"/>
                  </a:lnTo>
                  <a:lnTo>
                    <a:pt x="6713207" y="345960"/>
                  </a:lnTo>
                  <a:lnTo>
                    <a:pt x="6713207" y="82308"/>
                  </a:lnTo>
                  <a:close/>
                </a:path>
                <a:path w="7573009" h="904239">
                  <a:moveTo>
                    <a:pt x="7004304" y="82296"/>
                  </a:moveTo>
                  <a:lnTo>
                    <a:pt x="6950964" y="82296"/>
                  </a:lnTo>
                  <a:lnTo>
                    <a:pt x="6835140" y="256032"/>
                  </a:lnTo>
                  <a:lnTo>
                    <a:pt x="6835140" y="82296"/>
                  </a:lnTo>
                  <a:lnTo>
                    <a:pt x="6777228" y="82296"/>
                  </a:lnTo>
                  <a:lnTo>
                    <a:pt x="6777228" y="345948"/>
                  </a:lnTo>
                  <a:lnTo>
                    <a:pt x="6832092" y="345948"/>
                  </a:lnTo>
                  <a:lnTo>
                    <a:pt x="6947916" y="173736"/>
                  </a:lnTo>
                  <a:lnTo>
                    <a:pt x="6947916" y="345948"/>
                  </a:lnTo>
                  <a:lnTo>
                    <a:pt x="7004304" y="345948"/>
                  </a:lnTo>
                  <a:lnTo>
                    <a:pt x="7004304" y="82296"/>
                  </a:lnTo>
                  <a:close/>
                </a:path>
                <a:path w="7573009" h="904239">
                  <a:moveTo>
                    <a:pt x="7307580" y="345948"/>
                  </a:moveTo>
                  <a:lnTo>
                    <a:pt x="7196328" y="195072"/>
                  </a:lnTo>
                  <a:lnTo>
                    <a:pt x="7303008" y="82296"/>
                  </a:lnTo>
                  <a:lnTo>
                    <a:pt x="7232904" y="82296"/>
                  </a:lnTo>
                  <a:lnTo>
                    <a:pt x="7126224" y="198120"/>
                  </a:lnTo>
                  <a:lnTo>
                    <a:pt x="7126224" y="82296"/>
                  </a:lnTo>
                  <a:lnTo>
                    <a:pt x="7068312" y="82296"/>
                  </a:lnTo>
                  <a:lnTo>
                    <a:pt x="7068312" y="345948"/>
                  </a:lnTo>
                  <a:lnTo>
                    <a:pt x="7126224" y="345948"/>
                  </a:lnTo>
                  <a:lnTo>
                    <a:pt x="7126224" y="266700"/>
                  </a:lnTo>
                  <a:lnTo>
                    <a:pt x="7156704" y="234696"/>
                  </a:lnTo>
                  <a:lnTo>
                    <a:pt x="7239000" y="345948"/>
                  </a:lnTo>
                  <a:lnTo>
                    <a:pt x="7307580" y="345948"/>
                  </a:lnTo>
                  <a:close/>
                </a:path>
                <a:path w="7573009" h="904239">
                  <a:moveTo>
                    <a:pt x="7572743" y="82296"/>
                  </a:moveTo>
                  <a:lnTo>
                    <a:pt x="7519403" y="82296"/>
                  </a:lnTo>
                  <a:lnTo>
                    <a:pt x="7403579" y="256032"/>
                  </a:lnTo>
                  <a:lnTo>
                    <a:pt x="7403579" y="82296"/>
                  </a:lnTo>
                  <a:lnTo>
                    <a:pt x="7345667" y="82296"/>
                  </a:lnTo>
                  <a:lnTo>
                    <a:pt x="7345667" y="345948"/>
                  </a:lnTo>
                  <a:lnTo>
                    <a:pt x="7400531" y="345948"/>
                  </a:lnTo>
                  <a:lnTo>
                    <a:pt x="7516355" y="173736"/>
                  </a:lnTo>
                  <a:lnTo>
                    <a:pt x="7516355" y="345948"/>
                  </a:lnTo>
                  <a:lnTo>
                    <a:pt x="7572743" y="345948"/>
                  </a:lnTo>
                  <a:lnTo>
                    <a:pt x="7572743" y="822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3471" y="7196328"/>
            <a:ext cx="105155" cy="1524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23087" y="7142988"/>
            <a:ext cx="1132840" cy="254635"/>
            <a:chOff x="323087" y="7142988"/>
            <a:chExt cx="1132840" cy="254635"/>
          </a:xfrm>
        </p:grpSpPr>
        <p:sp>
          <p:nvSpPr>
            <p:cNvPr id="4" name="object 4" descr=""/>
            <p:cNvSpPr/>
            <p:nvPr/>
          </p:nvSpPr>
          <p:spPr>
            <a:xfrm>
              <a:off x="323075" y="7142988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520" y="146316"/>
                  </a:moveTo>
                  <a:lnTo>
                    <a:pt x="0" y="146316"/>
                  </a:lnTo>
                  <a:lnTo>
                    <a:pt x="0" y="254520"/>
                  </a:lnTo>
                  <a:lnTo>
                    <a:pt x="254520" y="254520"/>
                  </a:lnTo>
                  <a:lnTo>
                    <a:pt x="254520" y="146316"/>
                  </a:lnTo>
                  <a:close/>
                </a:path>
                <a:path w="254634" h="254634">
                  <a:moveTo>
                    <a:pt x="254520" y="0"/>
                  </a:moveTo>
                  <a:lnTo>
                    <a:pt x="0" y="0"/>
                  </a:lnTo>
                  <a:lnTo>
                    <a:pt x="0" y="108216"/>
                  </a:lnTo>
                  <a:lnTo>
                    <a:pt x="254520" y="108216"/>
                  </a:lnTo>
                  <a:lnTo>
                    <a:pt x="254520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" y="7142988"/>
              <a:ext cx="249935" cy="25298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911352" y="7142988"/>
              <a:ext cx="544195" cy="254000"/>
            </a:xfrm>
            <a:custGeom>
              <a:avLst/>
              <a:gdLst/>
              <a:ahLst/>
              <a:cxnLst/>
              <a:rect l="l" t="t" r="r" b="b"/>
              <a:pathLst>
                <a:path w="544194" h="254000">
                  <a:moveTo>
                    <a:pt x="252984" y="0"/>
                  </a:moveTo>
                  <a:lnTo>
                    <a:pt x="0" y="0"/>
                  </a:lnTo>
                  <a:lnTo>
                    <a:pt x="0" y="127000"/>
                  </a:lnTo>
                  <a:lnTo>
                    <a:pt x="0" y="252730"/>
                  </a:lnTo>
                  <a:lnTo>
                    <a:pt x="105156" y="252730"/>
                  </a:lnTo>
                  <a:lnTo>
                    <a:pt x="105156" y="127000"/>
                  </a:lnTo>
                  <a:lnTo>
                    <a:pt x="146304" y="127000"/>
                  </a:lnTo>
                  <a:lnTo>
                    <a:pt x="146304" y="252730"/>
                  </a:lnTo>
                  <a:lnTo>
                    <a:pt x="252984" y="252730"/>
                  </a:lnTo>
                  <a:lnTo>
                    <a:pt x="252984" y="127000"/>
                  </a:lnTo>
                  <a:lnTo>
                    <a:pt x="252984" y="0"/>
                  </a:lnTo>
                  <a:close/>
                </a:path>
                <a:path w="544194" h="254000">
                  <a:moveTo>
                    <a:pt x="544068" y="0"/>
                  </a:moveTo>
                  <a:lnTo>
                    <a:pt x="291084" y="0"/>
                  </a:lnTo>
                  <a:lnTo>
                    <a:pt x="291084" y="127000"/>
                  </a:lnTo>
                  <a:lnTo>
                    <a:pt x="291084" y="254000"/>
                  </a:lnTo>
                  <a:lnTo>
                    <a:pt x="397764" y="254000"/>
                  </a:lnTo>
                  <a:lnTo>
                    <a:pt x="397764" y="127000"/>
                  </a:lnTo>
                  <a:lnTo>
                    <a:pt x="437388" y="127000"/>
                  </a:lnTo>
                  <a:lnTo>
                    <a:pt x="437388" y="254000"/>
                  </a:lnTo>
                  <a:lnTo>
                    <a:pt x="544068" y="254000"/>
                  </a:lnTo>
                  <a:lnTo>
                    <a:pt x="544068" y="127000"/>
                  </a:lnTo>
                  <a:lnTo>
                    <a:pt x="544068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1632204" y="7184135"/>
            <a:ext cx="668020" cy="149860"/>
            <a:chOff x="1632204" y="7184135"/>
            <a:chExt cx="668020" cy="14986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2204" y="7214615"/>
              <a:ext cx="301752" cy="11887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955279" y="7214628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69" h="99059">
                  <a:moveTo>
                    <a:pt x="89916" y="0"/>
                  </a:moveTo>
                  <a:lnTo>
                    <a:pt x="62484" y="0"/>
                  </a:lnTo>
                  <a:lnTo>
                    <a:pt x="62484" y="36830"/>
                  </a:lnTo>
                  <a:lnTo>
                    <a:pt x="27432" y="36830"/>
                  </a:lnTo>
                  <a:lnTo>
                    <a:pt x="27432" y="0"/>
                  </a:lnTo>
                  <a:lnTo>
                    <a:pt x="0" y="0"/>
                  </a:lnTo>
                  <a:lnTo>
                    <a:pt x="0" y="36830"/>
                  </a:lnTo>
                  <a:lnTo>
                    <a:pt x="0" y="60960"/>
                  </a:lnTo>
                  <a:lnTo>
                    <a:pt x="0" y="99060"/>
                  </a:lnTo>
                  <a:lnTo>
                    <a:pt x="27432" y="99060"/>
                  </a:lnTo>
                  <a:lnTo>
                    <a:pt x="27432" y="60960"/>
                  </a:lnTo>
                  <a:lnTo>
                    <a:pt x="62484" y="60960"/>
                  </a:lnTo>
                  <a:lnTo>
                    <a:pt x="62484" y="99060"/>
                  </a:lnTo>
                  <a:lnTo>
                    <a:pt x="89916" y="99060"/>
                  </a:lnTo>
                  <a:lnTo>
                    <a:pt x="89916" y="60960"/>
                  </a:lnTo>
                  <a:lnTo>
                    <a:pt x="89916" y="3683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5020" y="7214615"/>
              <a:ext cx="123444" cy="9906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8276" y="7184135"/>
              <a:ext cx="91440" cy="129540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2363724" y="7211568"/>
            <a:ext cx="822960" cy="104139"/>
            <a:chOff x="2363724" y="7211568"/>
            <a:chExt cx="822960" cy="104139"/>
          </a:xfrm>
        </p:grpSpPr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3724" y="7214616"/>
              <a:ext cx="91439" cy="9906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476500" y="7211568"/>
              <a:ext cx="710565" cy="104139"/>
            </a:xfrm>
            <a:custGeom>
              <a:avLst/>
              <a:gdLst/>
              <a:ahLst/>
              <a:cxnLst/>
              <a:rect l="l" t="t" r="r" b="b"/>
              <a:pathLst>
                <a:path w="710564" h="104140">
                  <a:moveTo>
                    <a:pt x="89916" y="3060"/>
                  </a:moveTo>
                  <a:lnTo>
                    <a:pt x="62484" y="3060"/>
                  </a:lnTo>
                  <a:lnTo>
                    <a:pt x="62484" y="39890"/>
                  </a:lnTo>
                  <a:lnTo>
                    <a:pt x="27432" y="39890"/>
                  </a:lnTo>
                  <a:lnTo>
                    <a:pt x="27432" y="3060"/>
                  </a:lnTo>
                  <a:lnTo>
                    <a:pt x="0" y="3060"/>
                  </a:lnTo>
                  <a:lnTo>
                    <a:pt x="0" y="39890"/>
                  </a:lnTo>
                  <a:lnTo>
                    <a:pt x="0" y="6402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64020"/>
                  </a:lnTo>
                  <a:lnTo>
                    <a:pt x="62484" y="64020"/>
                  </a:lnTo>
                  <a:lnTo>
                    <a:pt x="62484" y="102120"/>
                  </a:lnTo>
                  <a:lnTo>
                    <a:pt x="89916" y="102120"/>
                  </a:lnTo>
                  <a:lnTo>
                    <a:pt x="89916" y="64020"/>
                  </a:lnTo>
                  <a:lnTo>
                    <a:pt x="89916" y="39890"/>
                  </a:lnTo>
                  <a:lnTo>
                    <a:pt x="89916" y="3060"/>
                  </a:lnTo>
                  <a:close/>
                </a:path>
                <a:path w="710564" h="104140">
                  <a:moveTo>
                    <a:pt x="201168" y="82296"/>
                  </a:moveTo>
                  <a:lnTo>
                    <a:pt x="179832" y="67056"/>
                  </a:lnTo>
                  <a:lnTo>
                    <a:pt x="176784" y="71628"/>
                  </a:lnTo>
                  <a:lnTo>
                    <a:pt x="173736" y="73152"/>
                  </a:lnTo>
                  <a:lnTo>
                    <a:pt x="170688" y="76200"/>
                  </a:lnTo>
                  <a:lnTo>
                    <a:pt x="166116" y="77724"/>
                  </a:lnTo>
                  <a:lnTo>
                    <a:pt x="163068" y="79248"/>
                  </a:lnTo>
                  <a:lnTo>
                    <a:pt x="150876" y="79248"/>
                  </a:lnTo>
                  <a:lnTo>
                    <a:pt x="144780" y="76200"/>
                  </a:lnTo>
                  <a:lnTo>
                    <a:pt x="135636" y="67056"/>
                  </a:lnTo>
                  <a:lnTo>
                    <a:pt x="134112" y="59436"/>
                  </a:lnTo>
                  <a:lnTo>
                    <a:pt x="134112" y="44196"/>
                  </a:lnTo>
                  <a:lnTo>
                    <a:pt x="135636" y="38100"/>
                  </a:lnTo>
                  <a:lnTo>
                    <a:pt x="144780" y="28956"/>
                  </a:lnTo>
                  <a:lnTo>
                    <a:pt x="150876" y="25908"/>
                  </a:lnTo>
                  <a:lnTo>
                    <a:pt x="156972" y="25908"/>
                  </a:lnTo>
                  <a:lnTo>
                    <a:pt x="163537" y="26530"/>
                  </a:lnTo>
                  <a:lnTo>
                    <a:pt x="169545" y="28575"/>
                  </a:lnTo>
                  <a:lnTo>
                    <a:pt x="174967" y="32346"/>
                  </a:lnTo>
                  <a:lnTo>
                    <a:pt x="179832" y="38100"/>
                  </a:lnTo>
                  <a:lnTo>
                    <a:pt x="199644" y="21336"/>
                  </a:lnTo>
                  <a:lnTo>
                    <a:pt x="191071" y="12217"/>
                  </a:lnTo>
                  <a:lnTo>
                    <a:pt x="181356" y="5524"/>
                  </a:lnTo>
                  <a:lnTo>
                    <a:pt x="170497" y="1409"/>
                  </a:lnTo>
                  <a:lnTo>
                    <a:pt x="158496" y="0"/>
                  </a:lnTo>
                  <a:lnTo>
                    <a:pt x="147612" y="1104"/>
                  </a:lnTo>
                  <a:lnTo>
                    <a:pt x="114147" y="23533"/>
                  </a:lnTo>
                  <a:lnTo>
                    <a:pt x="105156" y="51816"/>
                  </a:lnTo>
                  <a:lnTo>
                    <a:pt x="106248" y="62699"/>
                  </a:lnTo>
                  <a:lnTo>
                    <a:pt x="128460" y="95923"/>
                  </a:lnTo>
                  <a:lnTo>
                    <a:pt x="156972" y="103632"/>
                  </a:lnTo>
                  <a:lnTo>
                    <a:pt x="164439" y="103327"/>
                  </a:lnTo>
                  <a:lnTo>
                    <a:pt x="171069" y="102298"/>
                  </a:lnTo>
                  <a:lnTo>
                    <a:pt x="177114" y="100418"/>
                  </a:lnTo>
                  <a:lnTo>
                    <a:pt x="188976" y="94488"/>
                  </a:lnTo>
                  <a:lnTo>
                    <a:pt x="201168" y="82296"/>
                  </a:lnTo>
                  <a:close/>
                </a:path>
                <a:path w="710564" h="104140">
                  <a:moveTo>
                    <a:pt x="297167" y="3060"/>
                  </a:moveTo>
                  <a:lnTo>
                    <a:pt x="210299" y="3060"/>
                  </a:lnTo>
                  <a:lnTo>
                    <a:pt x="210299" y="27190"/>
                  </a:lnTo>
                  <a:lnTo>
                    <a:pt x="239255" y="27190"/>
                  </a:lnTo>
                  <a:lnTo>
                    <a:pt x="239255" y="102120"/>
                  </a:lnTo>
                  <a:lnTo>
                    <a:pt x="268211" y="102120"/>
                  </a:lnTo>
                  <a:lnTo>
                    <a:pt x="268211" y="27190"/>
                  </a:lnTo>
                  <a:lnTo>
                    <a:pt x="297167" y="27190"/>
                  </a:lnTo>
                  <a:lnTo>
                    <a:pt x="297167" y="3060"/>
                  </a:lnTo>
                  <a:close/>
                </a:path>
                <a:path w="710564" h="104140">
                  <a:moveTo>
                    <a:pt x="400812" y="3060"/>
                  </a:moveTo>
                  <a:lnTo>
                    <a:pt x="374904" y="3060"/>
                  </a:lnTo>
                  <a:lnTo>
                    <a:pt x="336804" y="57924"/>
                  </a:lnTo>
                  <a:lnTo>
                    <a:pt x="336804" y="3060"/>
                  </a:lnTo>
                  <a:lnTo>
                    <a:pt x="309372" y="3060"/>
                  </a:lnTo>
                  <a:lnTo>
                    <a:pt x="309372" y="102120"/>
                  </a:lnTo>
                  <a:lnTo>
                    <a:pt x="335280" y="102120"/>
                  </a:lnTo>
                  <a:lnTo>
                    <a:pt x="373380" y="45732"/>
                  </a:lnTo>
                  <a:lnTo>
                    <a:pt x="373380" y="102120"/>
                  </a:lnTo>
                  <a:lnTo>
                    <a:pt x="400812" y="102120"/>
                  </a:lnTo>
                  <a:lnTo>
                    <a:pt x="400812" y="3060"/>
                  </a:lnTo>
                  <a:close/>
                </a:path>
                <a:path w="710564" h="104140">
                  <a:moveTo>
                    <a:pt x="501383" y="3060"/>
                  </a:moveTo>
                  <a:lnTo>
                    <a:pt x="412991" y="3060"/>
                  </a:lnTo>
                  <a:lnTo>
                    <a:pt x="412991" y="27190"/>
                  </a:lnTo>
                  <a:lnTo>
                    <a:pt x="443471" y="27190"/>
                  </a:lnTo>
                  <a:lnTo>
                    <a:pt x="443471" y="102120"/>
                  </a:lnTo>
                  <a:lnTo>
                    <a:pt x="470903" y="102120"/>
                  </a:lnTo>
                  <a:lnTo>
                    <a:pt x="470903" y="27190"/>
                  </a:lnTo>
                  <a:lnTo>
                    <a:pt x="501383" y="27190"/>
                  </a:lnTo>
                  <a:lnTo>
                    <a:pt x="501383" y="3060"/>
                  </a:lnTo>
                  <a:close/>
                </a:path>
                <a:path w="710564" h="104140">
                  <a:moveTo>
                    <a:pt x="614159" y="3048"/>
                  </a:moveTo>
                  <a:lnTo>
                    <a:pt x="583679" y="3048"/>
                  </a:lnTo>
                  <a:lnTo>
                    <a:pt x="562343" y="48768"/>
                  </a:lnTo>
                  <a:lnTo>
                    <a:pt x="539483" y="3048"/>
                  </a:lnTo>
                  <a:lnTo>
                    <a:pt x="509003" y="3048"/>
                  </a:lnTo>
                  <a:lnTo>
                    <a:pt x="548627" y="76200"/>
                  </a:lnTo>
                  <a:lnTo>
                    <a:pt x="545579" y="79248"/>
                  </a:lnTo>
                  <a:lnTo>
                    <a:pt x="542531" y="80772"/>
                  </a:lnTo>
                  <a:lnTo>
                    <a:pt x="534911" y="80772"/>
                  </a:lnTo>
                  <a:lnTo>
                    <a:pt x="528815" y="77724"/>
                  </a:lnTo>
                  <a:lnTo>
                    <a:pt x="518147" y="97536"/>
                  </a:lnTo>
                  <a:lnTo>
                    <a:pt x="533387" y="103632"/>
                  </a:lnTo>
                  <a:lnTo>
                    <a:pt x="541007" y="103632"/>
                  </a:lnTo>
                  <a:lnTo>
                    <a:pt x="548627" y="103632"/>
                  </a:lnTo>
                  <a:lnTo>
                    <a:pt x="554723" y="102108"/>
                  </a:lnTo>
                  <a:lnTo>
                    <a:pt x="560819" y="97536"/>
                  </a:lnTo>
                  <a:lnTo>
                    <a:pt x="565391" y="94488"/>
                  </a:lnTo>
                  <a:lnTo>
                    <a:pt x="574535" y="79248"/>
                  </a:lnTo>
                  <a:lnTo>
                    <a:pt x="614159" y="3048"/>
                  </a:lnTo>
                  <a:close/>
                </a:path>
                <a:path w="710564" h="104140">
                  <a:moveTo>
                    <a:pt x="710184" y="3060"/>
                  </a:moveTo>
                  <a:lnTo>
                    <a:pt x="621792" y="3060"/>
                  </a:lnTo>
                  <a:lnTo>
                    <a:pt x="621792" y="27190"/>
                  </a:lnTo>
                  <a:lnTo>
                    <a:pt x="652272" y="27190"/>
                  </a:lnTo>
                  <a:lnTo>
                    <a:pt x="652272" y="102120"/>
                  </a:lnTo>
                  <a:lnTo>
                    <a:pt x="679704" y="102120"/>
                  </a:lnTo>
                  <a:lnTo>
                    <a:pt x="679704" y="27190"/>
                  </a:lnTo>
                  <a:lnTo>
                    <a:pt x="710184" y="27190"/>
                  </a:lnTo>
                  <a:lnTo>
                    <a:pt x="710184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3244596" y="7211568"/>
            <a:ext cx="1767839" cy="104139"/>
            <a:chOff x="3244596" y="7211568"/>
            <a:chExt cx="1767839" cy="104139"/>
          </a:xfrm>
        </p:grpSpPr>
        <p:sp>
          <p:nvSpPr>
            <p:cNvPr id="16" name="object 16" descr=""/>
            <p:cNvSpPr/>
            <p:nvPr/>
          </p:nvSpPr>
          <p:spPr>
            <a:xfrm>
              <a:off x="3244596" y="7211568"/>
              <a:ext cx="1333500" cy="104139"/>
            </a:xfrm>
            <a:custGeom>
              <a:avLst/>
              <a:gdLst/>
              <a:ahLst/>
              <a:cxnLst/>
              <a:rect l="l" t="t" r="r" b="b"/>
              <a:pathLst>
                <a:path w="1333500" h="104140">
                  <a:moveTo>
                    <a:pt x="88392" y="3060"/>
                  </a:moveTo>
                  <a:lnTo>
                    <a:pt x="0" y="3060"/>
                  </a:lnTo>
                  <a:lnTo>
                    <a:pt x="0" y="2719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27190"/>
                  </a:lnTo>
                  <a:lnTo>
                    <a:pt x="60960" y="27190"/>
                  </a:lnTo>
                  <a:lnTo>
                    <a:pt x="60960" y="102120"/>
                  </a:lnTo>
                  <a:lnTo>
                    <a:pt x="88392" y="102120"/>
                  </a:lnTo>
                  <a:lnTo>
                    <a:pt x="88392" y="27190"/>
                  </a:lnTo>
                  <a:lnTo>
                    <a:pt x="88392" y="3060"/>
                  </a:lnTo>
                  <a:close/>
                </a:path>
                <a:path w="1333500" h="104140">
                  <a:moveTo>
                    <a:pt x="193548" y="38112"/>
                  </a:moveTo>
                  <a:lnTo>
                    <a:pt x="192709" y="30416"/>
                  </a:lnTo>
                  <a:lnTo>
                    <a:pt x="191160" y="25920"/>
                  </a:lnTo>
                  <a:lnTo>
                    <a:pt x="190309" y="23444"/>
                  </a:lnTo>
                  <a:lnTo>
                    <a:pt x="166116" y="4699"/>
                  </a:lnTo>
                  <a:lnTo>
                    <a:pt x="166116" y="35064"/>
                  </a:lnTo>
                  <a:lnTo>
                    <a:pt x="166116" y="42684"/>
                  </a:lnTo>
                  <a:lnTo>
                    <a:pt x="164592" y="45732"/>
                  </a:lnTo>
                  <a:lnTo>
                    <a:pt x="161544" y="48780"/>
                  </a:lnTo>
                  <a:lnTo>
                    <a:pt x="155448" y="51828"/>
                  </a:lnTo>
                  <a:lnTo>
                    <a:pt x="137160" y="51828"/>
                  </a:lnTo>
                  <a:lnTo>
                    <a:pt x="137160" y="25920"/>
                  </a:lnTo>
                  <a:lnTo>
                    <a:pt x="155448" y="25920"/>
                  </a:lnTo>
                  <a:lnTo>
                    <a:pt x="161544" y="28968"/>
                  </a:lnTo>
                  <a:lnTo>
                    <a:pt x="164592" y="32016"/>
                  </a:lnTo>
                  <a:lnTo>
                    <a:pt x="166116" y="35064"/>
                  </a:lnTo>
                  <a:lnTo>
                    <a:pt x="166116" y="4699"/>
                  </a:lnTo>
                  <a:lnTo>
                    <a:pt x="161201" y="3632"/>
                  </a:lnTo>
                  <a:lnTo>
                    <a:pt x="152400" y="3060"/>
                  </a:lnTo>
                  <a:lnTo>
                    <a:pt x="109728" y="3060"/>
                  </a:lnTo>
                  <a:lnTo>
                    <a:pt x="109728" y="102120"/>
                  </a:lnTo>
                  <a:lnTo>
                    <a:pt x="137160" y="102120"/>
                  </a:lnTo>
                  <a:lnTo>
                    <a:pt x="137160" y="73164"/>
                  </a:lnTo>
                  <a:lnTo>
                    <a:pt x="150876" y="73164"/>
                  </a:lnTo>
                  <a:lnTo>
                    <a:pt x="186474" y="58889"/>
                  </a:lnTo>
                  <a:lnTo>
                    <a:pt x="190627" y="51828"/>
                  </a:lnTo>
                  <a:lnTo>
                    <a:pt x="192709" y="45796"/>
                  </a:lnTo>
                  <a:lnTo>
                    <a:pt x="193548" y="38112"/>
                  </a:lnTo>
                  <a:close/>
                </a:path>
                <a:path w="1333500" h="104140">
                  <a:moveTo>
                    <a:pt x="310883" y="51828"/>
                  </a:moveTo>
                  <a:lnTo>
                    <a:pt x="295643" y="15252"/>
                  </a:lnTo>
                  <a:lnTo>
                    <a:pt x="281927" y="6134"/>
                  </a:lnTo>
                  <a:lnTo>
                    <a:pt x="281927" y="45732"/>
                  </a:lnTo>
                  <a:lnTo>
                    <a:pt x="281927" y="59448"/>
                  </a:lnTo>
                  <a:lnTo>
                    <a:pt x="280403" y="65544"/>
                  </a:lnTo>
                  <a:lnTo>
                    <a:pt x="275831" y="71640"/>
                  </a:lnTo>
                  <a:lnTo>
                    <a:pt x="271259" y="76212"/>
                  </a:lnTo>
                  <a:lnTo>
                    <a:pt x="265163" y="79260"/>
                  </a:lnTo>
                  <a:lnTo>
                    <a:pt x="249923" y="79260"/>
                  </a:lnTo>
                  <a:lnTo>
                    <a:pt x="243827" y="76212"/>
                  </a:lnTo>
                  <a:lnTo>
                    <a:pt x="239255" y="71640"/>
                  </a:lnTo>
                  <a:lnTo>
                    <a:pt x="234683" y="65544"/>
                  </a:lnTo>
                  <a:lnTo>
                    <a:pt x="231635" y="59448"/>
                  </a:lnTo>
                  <a:lnTo>
                    <a:pt x="231635" y="44208"/>
                  </a:lnTo>
                  <a:lnTo>
                    <a:pt x="234683" y="38112"/>
                  </a:lnTo>
                  <a:lnTo>
                    <a:pt x="243827" y="28968"/>
                  </a:lnTo>
                  <a:lnTo>
                    <a:pt x="249923" y="25920"/>
                  </a:lnTo>
                  <a:lnTo>
                    <a:pt x="265163" y="25920"/>
                  </a:lnTo>
                  <a:lnTo>
                    <a:pt x="271259" y="28968"/>
                  </a:lnTo>
                  <a:lnTo>
                    <a:pt x="280403" y="38112"/>
                  </a:lnTo>
                  <a:lnTo>
                    <a:pt x="281927" y="45732"/>
                  </a:lnTo>
                  <a:lnTo>
                    <a:pt x="281927" y="6134"/>
                  </a:lnTo>
                  <a:lnTo>
                    <a:pt x="278307" y="4203"/>
                  </a:lnTo>
                  <a:lnTo>
                    <a:pt x="268427" y="1104"/>
                  </a:lnTo>
                  <a:lnTo>
                    <a:pt x="257543" y="12"/>
                  </a:lnTo>
                  <a:lnTo>
                    <a:pt x="246456" y="1104"/>
                  </a:lnTo>
                  <a:lnTo>
                    <a:pt x="212572" y="23533"/>
                  </a:lnTo>
                  <a:lnTo>
                    <a:pt x="204203" y="51828"/>
                  </a:lnTo>
                  <a:lnTo>
                    <a:pt x="205092" y="62687"/>
                  </a:lnTo>
                  <a:lnTo>
                    <a:pt x="227114" y="95275"/>
                  </a:lnTo>
                  <a:lnTo>
                    <a:pt x="257543" y="103644"/>
                  </a:lnTo>
                  <a:lnTo>
                    <a:pt x="268427" y="102755"/>
                  </a:lnTo>
                  <a:lnTo>
                    <a:pt x="301891" y="80975"/>
                  </a:lnTo>
                  <a:lnTo>
                    <a:pt x="302844" y="79260"/>
                  </a:lnTo>
                  <a:lnTo>
                    <a:pt x="306692" y="72402"/>
                  </a:lnTo>
                  <a:lnTo>
                    <a:pt x="309791" y="62687"/>
                  </a:lnTo>
                  <a:lnTo>
                    <a:pt x="310883" y="51828"/>
                  </a:lnTo>
                  <a:close/>
                </a:path>
                <a:path w="1333500" h="104140">
                  <a:moveTo>
                    <a:pt x="419100" y="82296"/>
                  </a:moveTo>
                  <a:lnTo>
                    <a:pt x="397764" y="67056"/>
                  </a:lnTo>
                  <a:lnTo>
                    <a:pt x="394716" y="71628"/>
                  </a:lnTo>
                  <a:lnTo>
                    <a:pt x="391668" y="73152"/>
                  </a:lnTo>
                  <a:lnTo>
                    <a:pt x="387096" y="76200"/>
                  </a:lnTo>
                  <a:lnTo>
                    <a:pt x="384048" y="77724"/>
                  </a:lnTo>
                  <a:lnTo>
                    <a:pt x="379476" y="79248"/>
                  </a:lnTo>
                  <a:lnTo>
                    <a:pt x="368808" y="79248"/>
                  </a:lnTo>
                  <a:lnTo>
                    <a:pt x="362712" y="76200"/>
                  </a:lnTo>
                  <a:lnTo>
                    <a:pt x="353568" y="67056"/>
                  </a:lnTo>
                  <a:lnTo>
                    <a:pt x="352044" y="59436"/>
                  </a:lnTo>
                  <a:lnTo>
                    <a:pt x="352044" y="44196"/>
                  </a:lnTo>
                  <a:lnTo>
                    <a:pt x="353568" y="38100"/>
                  </a:lnTo>
                  <a:lnTo>
                    <a:pt x="362712" y="28956"/>
                  </a:lnTo>
                  <a:lnTo>
                    <a:pt x="368808" y="25908"/>
                  </a:lnTo>
                  <a:lnTo>
                    <a:pt x="374904" y="25908"/>
                  </a:lnTo>
                  <a:lnTo>
                    <a:pt x="381469" y="26530"/>
                  </a:lnTo>
                  <a:lnTo>
                    <a:pt x="387477" y="28575"/>
                  </a:lnTo>
                  <a:lnTo>
                    <a:pt x="392899" y="32346"/>
                  </a:lnTo>
                  <a:lnTo>
                    <a:pt x="397764" y="38100"/>
                  </a:lnTo>
                  <a:lnTo>
                    <a:pt x="417576" y="21336"/>
                  </a:lnTo>
                  <a:lnTo>
                    <a:pt x="408978" y="12217"/>
                  </a:lnTo>
                  <a:lnTo>
                    <a:pt x="399097" y="5524"/>
                  </a:lnTo>
                  <a:lnTo>
                    <a:pt x="387781" y="1409"/>
                  </a:lnTo>
                  <a:lnTo>
                    <a:pt x="374904" y="0"/>
                  </a:lnTo>
                  <a:lnTo>
                    <a:pt x="364680" y="1104"/>
                  </a:lnTo>
                  <a:lnTo>
                    <a:pt x="331444" y="23533"/>
                  </a:lnTo>
                  <a:lnTo>
                    <a:pt x="323088" y="51816"/>
                  </a:lnTo>
                  <a:lnTo>
                    <a:pt x="323964" y="62699"/>
                  </a:lnTo>
                  <a:lnTo>
                    <a:pt x="345757" y="95923"/>
                  </a:lnTo>
                  <a:lnTo>
                    <a:pt x="374904" y="103632"/>
                  </a:lnTo>
                  <a:lnTo>
                    <a:pt x="381736" y="103327"/>
                  </a:lnTo>
                  <a:lnTo>
                    <a:pt x="388429" y="102298"/>
                  </a:lnTo>
                  <a:lnTo>
                    <a:pt x="394830" y="100418"/>
                  </a:lnTo>
                  <a:lnTo>
                    <a:pt x="406908" y="94488"/>
                  </a:lnTo>
                  <a:lnTo>
                    <a:pt x="419100" y="82296"/>
                  </a:lnTo>
                  <a:close/>
                </a:path>
                <a:path w="1333500" h="104140">
                  <a:moveTo>
                    <a:pt x="515112" y="3060"/>
                  </a:moveTo>
                  <a:lnTo>
                    <a:pt x="428244" y="3060"/>
                  </a:lnTo>
                  <a:lnTo>
                    <a:pt x="428244" y="27190"/>
                  </a:lnTo>
                  <a:lnTo>
                    <a:pt x="457200" y="27190"/>
                  </a:lnTo>
                  <a:lnTo>
                    <a:pt x="457200" y="102120"/>
                  </a:lnTo>
                  <a:lnTo>
                    <a:pt x="484632" y="102120"/>
                  </a:lnTo>
                  <a:lnTo>
                    <a:pt x="484632" y="27190"/>
                  </a:lnTo>
                  <a:lnTo>
                    <a:pt x="515112" y="27190"/>
                  </a:lnTo>
                  <a:lnTo>
                    <a:pt x="515112" y="3060"/>
                  </a:lnTo>
                  <a:close/>
                </a:path>
                <a:path w="1333500" h="104140">
                  <a:moveTo>
                    <a:pt x="611124" y="38112"/>
                  </a:moveTo>
                  <a:lnTo>
                    <a:pt x="610527" y="30416"/>
                  </a:lnTo>
                  <a:lnTo>
                    <a:pt x="609307" y="25920"/>
                  </a:lnTo>
                  <a:lnTo>
                    <a:pt x="608647" y="23444"/>
                  </a:lnTo>
                  <a:lnTo>
                    <a:pt x="583692" y="4673"/>
                  </a:lnTo>
                  <a:lnTo>
                    <a:pt x="583692" y="35064"/>
                  </a:lnTo>
                  <a:lnTo>
                    <a:pt x="583692" y="42684"/>
                  </a:lnTo>
                  <a:lnTo>
                    <a:pt x="582168" y="45732"/>
                  </a:lnTo>
                  <a:lnTo>
                    <a:pt x="579120" y="48780"/>
                  </a:lnTo>
                  <a:lnTo>
                    <a:pt x="573024" y="51828"/>
                  </a:lnTo>
                  <a:lnTo>
                    <a:pt x="554736" y="51828"/>
                  </a:lnTo>
                  <a:lnTo>
                    <a:pt x="554736" y="25920"/>
                  </a:lnTo>
                  <a:lnTo>
                    <a:pt x="573024" y="25920"/>
                  </a:lnTo>
                  <a:lnTo>
                    <a:pt x="579120" y="28968"/>
                  </a:lnTo>
                  <a:lnTo>
                    <a:pt x="582168" y="32016"/>
                  </a:lnTo>
                  <a:lnTo>
                    <a:pt x="583692" y="35064"/>
                  </a:lnTo>
                  <a:lnTo>
                    <a:pt x="583692" y="4673"/>
                  </a:lnTo>
                  <a:lnTo>
                    <a:pt x="578802" y="3632"/>
                  </a:lnTo>
                  <a:lnTo>
                    <a:pt x="569976" y="3060"/>
                  </a:lnTo>
                  <a:lnTo>
                    <a:pt x="527304" y="3060"/>
                  </a:lnTo>
                  <a:lnTo>
                    <a:pt x="527304" y="102120"/>
                  </a:lnTo>
                  <a:lnTo>
                    <a:pt x="554736" y="102120"/>
                  </a:lnTo>
                  <a:lnTo>
                    <a:pt x="554736" y="73164"/>
                  </a:lnTo>
                  <a:lnTo>
                    <a:pt x="568452" y="73164"/>
                  </a:lnTo>
                  <a:lnTo>
                    <a:pt x="604685" y="58889"/>
                  </a:lnTo>
                  <a:lnTo>
                    <a:pt x="610501" y="45796"/>
                  </a:lnTo>
                  <a:lnTo>
                    <a:pt x="611124" y="38112"/>
                  </a:lnTo>
                  <a:close/>
                </a:path>
                <a:path w="1333500" h="104140">
                  <a:moveTo>
                    <a:pt x="719328" y="102120"/>
                  </a:moveTo>
                  <a:lnTo>
                    <a:pt x="711568" y="83832"/>
                  </a:lnTo>
                  <a:lnTo>
                    <a:pt x="702513" y="62496"/>
                  </a:lnTo>
                  <a:lnTo>
                    <a:pt x="690880" y="35064"/>
                  </a:lnTo>
                  <a:lnTo>
                    <a:pt x="676656" y="1536"/>
                  </a:lnTo>
                  <a:lnTo>
                    <a:pt x="673608" y="1536"/>
                  </a:lnTo>
                  <a:lnTo>
                    <a:pt x="673608" y="62496"/>
                  </a:lnTo>
                  <a:lnTo>
                    <a:pt x="652272" y="62496"/>
                  </a:lnTo>
                  <a:lnTo>
                    <a:pt x="662940" y="35064"/>
                  </a:lnTo>
                  <a:lnTo>
                    <a:pt x="673608" y="62496"/>
                  </a:lnTo>
                  <a:lnTo>
                    <a:pt x="673608" y="1536"/>
                  </a:lnTo>
                  <a:lnTo>
                    <a:pt x="650748" y="1536"/>
                  </a:lnTo>
                  <a:lnTo>
                    <a:pt x="608076" y="102120"/>
                  </a:lnTo>
                  <a:lnTo>
                    <a:pt x="637032" y="102120"/>
                  </a:lnTo>
                  <a:lnTo>
                    <a:pt x="643128" y="83832"/>
                  </a:lnTo>
                  <a:lnTo>
                    <a:pt x="682752" y="83832"/>
                  </a:lnTo>
                  <a:lnTo>
                    <a:pt x="688848" y="102120"/>
                  </a:lnTo>
                  <a:lnTo>
                    <a:pt x="719328" y="102120"/>
                  </a:lnTo>
                  <a:close/>
                </a:path>
                <a:path w="1333500" h="104140">
                  <a:moveTo>
                    <a:pt x="821423" y="3060"/>
                  </a:moveTo>
                  <a:lnTo>
                    <a:pt x="793991" y="3060"/>
                  </a:lnTo>
                  <a:lnTo>
                    <a:pt x="793991" y="39890"/>
                  </a:lnTo>
                  <a:lnTo>
                    <a:pt x="757415" y="39890"/>
                  </a:lnTo>
                  <a:lnTo>
                    <a:pt x="757415" y="3060"/>
                  </a:lnTo>
                  <a:lnTo>
                    <a:pt x="729983" y="3060"/>
                  </a:lnTo>
                  <a:lnTo>
                    <a:pt x="729983" y="39890"/>
                  </a:lnTo>
                  <a:lnTo>
                    <a:pt x="729983" y="64020"/>
                  </a:lnTo>
                  <a:lnTo>
                    <a:pt x="729983" y="102120"/>
                  </a:lnTo>
                  <a:lnTo>
                    <a:pt x="757415" y="102120"/>
                  </a:lnTo>
                  <a:lnTo>
                    <a:pt x="757415" y="64020"/>
                  </a:lnTo>
                  <a:lnTo>
                    <a:pt x="793991" y="64020"/>
                  </a:lnTo>
                  <a:lnTo>
                    <a:pt x="793991" y="102120"/>
                  </a:lnTo>
                  <a:lnTo>
                    <a:pt x="821423" y="102120"/>
                  </a:lnTo>
                  <a:lnTo>
                    <a:pt x="821423" y="64020"/>
                  </a:lnTo>
                  <a:lnTo>
                    <a:pt x="821423" y="39890"/>
                  </a:lnTo>
                  <a:lnTo>
                    <a:pt x="821423" y="3060"/>
                  </a:lnTo>
                  <a:close/>
                </a:path>
                <a:path w="1333500" h="104140">
                  <a:moveTo>
                    <a:pt x="931164" y="21336"/>
                  </a:moveTo>
                  <a:lnTo>
                    <a:pt x="922566" y="12217"/>
                  </a:lnTo>
                  <a:lnTo>
                    <a:pt x="912685" y="5524"/>
                  </a:lnTo>
                  <a:lnTo>
                    <a:pt x="901369" y="1409"/>
                  </a:lnTo>
                  <a:lnTo>
                    <a:pt x="888492" y="0"/>
                  </a:lnTo>
                  <a:lnTo>
                    <a:pt x="877633" y="1104"/>
                  </a:lnTo>
                  <a:lnTo>
                    <a:pt x="845032" y="23533"/>
                  </a:lnTo>
                  <a:lnTo>
                    <a:pt x="836676" y="51816"/>
                  </a:lnTo>
                  <a:lnTo>
                    <a:pt x="837552" y="62699"/>
                  </a:lnTo>
                  <a:lnTo>
                    <a:pt x="859345" y="95923"/>
                  </a:lnTo>
                  <a:lnTo>
                    <a:pt x="888492" y="103632"/>
                  </a:lnTo>
                  <a:lnTo>
                    <a:pt x="897636" y="103632"/>
                  </a:lnTo>
                  <a:lnTo>
                    <a:pt x="906780" y="102108"/>
                  </a:lnTo>
                  <a:lnTo>
                    <a:pt x="912876" y="97536"/>
                  </a:lnTo>
                  <a:lnTo>
                    <a:pt x="920496" y="94488"/>
                  </a:lnTo>
                  <a:lnTo>
                    <a:pt x="926592" y="88392"/>
                  </a:lnTo>
                  <a:lnTo>
                    <a:pt x="931164" y="82296"/>
                  </a:lnTo>
                  <a:lnTo>
                    <a:pt x="911352" y="67056"/>
                  </a:lnTo>
                  <a:lnTo>
                    <a:pt x="908304" y="71628"/>
                  </a:lnTo>
                  <a:lnTo>
                    <a:pt x="903732" y="73152"/>
                  </a:lnTo>
                  <a:lnTo>
                    <a:pt x="900684" y="76200"/>
                  </a:lnTo>
                  <a:lnTo>
                    <a:pt x="897636" y="77724"/>
                  </a:lnTo>
                  <a:lnTo>
                    <a:pt x="893064" y="79248"/>
                  </a:lnTo>
                  <a:lnTo>
                    <a:pt x="882396" y="79248"/>
                  </a:lnTo>
                  <a:lnTo>
                    <a:pt x="876300" y="76200"/>
                  </a:lnTo>
                  <a:lnTo>
                    <a:pt x="867156" y="67056"/>
                  </a:lnTo>
                  <a:lnTo>
                    <a:pt x="865632" y="59436"/>
                  </a:lnTo>
                  <a:lnTo>
                    <a:pt x="865632" y="44196"/>
                  </a:lnTo>
                  <a:lnTo>
                    <a:pt x="867156" y="38100"/>
                  </a:lnTo>
                  <a:lnTo>
                    <a:pt x="876300" y="28956"/>
                  </a:lnTo>
                  <a:lnTo>
                    <a:pt x="882396" y="25908"/>
                  </a:lnTo>
                  <a:lnTo>
                    <a:pt x="897636" y="25908"/>
                  </a:lnTo>
                  <a:lnTo>
                    <a:pt x="903732" y="28956"/>
                  </a:lnTo>
                  <a:lnTo>
                    <a:pt x="909828" y="38100"/>
                  </a:lnTo>
                  <a:lnTo>
                    <a:pt x="931164" y="21336"/>
                  </a:lnTo>
                  <a:close/>
                </a:path>
                <a:path w="1333500" h="104140">
                  <a:moveTo>
                    <a:pt x="1028687" y="3060"/>
                  </a:moveTo>
                  <a:lnTo>
                    <a:pt x="941819" y="3060"/>
                  </a:lnTo>
                  <a:lnTo>
                    <a:pt x="941819" y="27190"/>
                  </a:lnTo>
                  <a:lnTo>
                    <a:pt x="970775" y="27190"/>
                  </a:lnTo>
                  <a:lnTo>
                    <a:pt x="970775" y="102120"/>
                  </a:lnTo>
                  <a:lnTo>
                    <a:pt x="998207" y="102120"/>
                  </a:lnTo>
                  <a:lnTo>
                    <a:pt x="998207" y="27190"/>
                  </a:lnTo>
                  <a:lnTo>
                    <a:pt x="1028687" y="27190"/>
                  </a:lnTo>
                  <a:lnTo>
                    <a:pt x="1028687" y="3060"/>
                  </a:lnTo>
                  <a:close/>
                </a:path>
                <a:path w="1333500" h="104140">
                  <a:moveTo>
                    <a:pt x="1129284" y="68592"/>
                  </a:moveTo>
                  <a:lnTo>
                    <a:pt x="1127760" y="62496"/>
                  </a:lnTo>
                  <a:lnTo>
                    <a:pt x="1126236" y="60972"/>
                  </a:lnTo>
                  <a:lnTo>
                    <a:pt x="1124712" y="59448"/>
                  </a:lnTo>
                  <a:lnTo>
                    <a:pt x="1121664" y="54876"/>
                  </a:lnTo>
                  <a:lnTo>
                    <a:pt x="1115568" y="51828"/>
                  </a:lnTo>
                  <a:lnTo>
                    <a:pt x="1109472" y="50304"/>
                  </a:lnTo>
                  <a:lnTo>
                    <a:pt x="1116342" y="46304"/>
                  </a:lnTo>
                  <a:lnTo>
                    <a:pt x="1119682" y="42684"/>
                  </a:lnTo>
                  <a:lnTo>
                    <a:pt x="1121092" y="41160"/>
                  </a:lnTo>
                  <a:lnTo>
                    <a:pt x="1123823" y="34874"/>
                  </a:lnTo>
                  <a:lnTo>
                    <a:pt x="1124712" y="27444"/>
                  </a:lnTo>
                  <a:lnTo>
                    <a:pt x="1124712" y="24396"/>
                  </a:lnTo>
                  <a:lnTo>
                    <a:pt x="1124712" y="21348"/>
                  </a:lnTo>
                  <a:lnTo>
                    <a:pt x="1123188" y="15252"/>
                  </a:lnTo>
                  <a:lnTo>
                    <a:pt x="1118616" y="12204"/>
                  </a:lnTo>
                  <a:lnTo>
                    <a:pt x="1113472" y="8204"/>
                  </a:lnTo>
                  <a:lnTo>
                    <a:pt x="1107186" y="5346"/>
                  </a:lnTo>
                  <a:lnTo>
                    <a:pt x="1101852" y="4127"/>
                  </a:lnTo>
                  <a:lnTo>
                    <a:pt x="1101852" y="64020"/>
                  </a:lnTo>
                  <a:lnTo>
                    <a:pt x="1101852" y="76212"/>
                  </a:lnTo>
                  <a:lnTo>
                    <a:pt x="1097280" y="79260"/>
                  </a:lnTo>
                  <a:lnTo>
                    <a:pt x="1066800" y="79260"/>
                  </a:lnTo>
                  <a:lnTo>
                    <a:pt x="1066800" y="60972"/>
                  </a:lnTo>
                  <a:lnTo>
                    <a:pt x="1097280" y="60972"/>
                  </a:lnTo>
                  <a:lnTo>
                    <a:pt x="1101852" y="64020"/>
                  </a:lnTo>
                  <a:lnTo>
                    <a:pt x="1101852" y="4127"/>
                  </a:lnTo>
                  <a:lnTo>
                    <a:pt x="1099756" y="3632"/>
                  </a:lnTo>
                  <a:lnTo>
                    <a:pt x="1097280" y="3467"/>
                  </a:lnTo>
                  <a:lnTo>
                    <a:pt x="1097280" y="27444"/>
                  </a:lnTo>
                  <a:lnTo>
                    <a:pt x="1097280" y="39636"/>
                  </a:lnTo>
                  <a:lnTo>
                    <a:pt x="1094232" y="42684"/>
                  </a:lnTo>
                  <a:lnTo>
                    <a:pt x="1066800" y="42684"/>
                  </a:lnTo>
                  <a:lnTo>
                    <a:pt x="1066800" y="24396"/>
                  </a:lnTo>
                  <a:lnTo>
                    <a:pt x="1094232" y="24396"/>
                  </a:lnTo>
                  <a:lnTo>
                    <a:pt x="1097280" y="27444"/>
                  </a:lnTo>
                  <a:lnTo>
                    <a:pt x="1097280" y="3467"/>
                  </a:lnTo>
                  <a:lnTo>
                    <a:pt x="1091184" y="3060"/>
                  </a:lnTo>
                  <a:lnTo>
                    <a:pt x="1040892" y="3060"/>
                  </a:lnTo>
                  <a:lnTo>
                    <a:pt x="1040892" y="102120"/>
                  </a:lnTo>
                  <a:lnTo>
                    <a:pt x="1092708" y="102120"/>
                  </a:lnTo>
                  <a:lnTo>
                    <a:pt x="1129284" y="83832"/>
                  </a:lnTo>
                  <a:lnTo>
                    <a:pt x="1129284" y="79260"/>
                  </a:lnTo>
                  <a:lnTo>
                    <a:pt x="1129284" y="68592"/>
                  </a:lnTo>
                  <a:close/>
                </a:path>
                <a:path w="1333500" h="104140">
                  <a:moveTo>
                    <a:pt x="1225283" y="3060"/>
                  </a:moveTo>
                  <a:lnTo>
                    <a:pt x="1144511" y="3060"/>
                  </a:lnTo>
                  <a:lnTo>
                    <a:pt x="1144511" y="25920"/>
                  </a:lnTo>
                  <a:lnTo>
                    <a:pt x="1144511" y="41160"/>
                  </a:lnTo>
                  <a:lnTo>
                    <a:pt x="1144511" y="62750"/>
                  </a:lnTo>
                  <a:lnTo>
                    <a:pt x="1144511" y="79260"/>
                  </a:lnTo>
                  <a:lnTo>
                    <a:pt x="1144511" y="102120"/>
                  </a:lnTo>
                  <a:lnTo>
                    <a:pt x="1225283" y="102120"/>
                  </a:lnTo>
                  <a:lnTo>
                    <a:pt x="1225283" y="79260"/>
                  </a:lnTo>
                  <a:lnTo>
                    <a:pt x="1171943" y="79260"/>
                  </a:lnTo>
                  <a:lnTo>
                    <a:pt x="1171943" y="62750"/>
                  </a:lnTo>
                  <a:lnTo>
                    <a:pt x="1219187" y="62750"/>
                  </a:lnTo>
                  <a:lnTo>
                    <a:pt x="1219187" y="41160"/>
                  </a:lnTo>
                  <a:lnTo>
                    <a:pt x="1171943" y="41160"/>
                  </a:lnTo>
                  <a:lnTo>
                    <a:pt x="1171943" y="25920"/>
                  </a:lnTo>
                  <a:lnTo>
                    <a:pt x="1225283" y="25920"/>
                  </a:lnTo>
                  <a:lnTo>
                    <a:pt x="1225283" y="3060"/>
                  </a:lnTo>
                  <a:close/>
                </a:path>
                <a:path w="1333500" h="104140">
                  <a:moveTo>
                    <a:pt x="1333500" y="3060"/>
                  </a:moveTo>
                  <a:lnTo>
                    <a:pt x="1306068" y="3060"/>
                  </a:lnTo>
                  <a:lnTo>
                    <a:pt x="1306068" y="39890"/>
                  </a:lnTo>
                  <a:lnTo>
                    <a:pt x="1271016" y="39890"/>
                  </a:lnTo>
                  <a:lnTo>
                    <a:pt x="1271016" y="3060"/>
                  </a:lnTo>
                  <a:lnTo>
                    <a:pt x="1243584" y="3060"/>
                  </a:lnTo>
                  <a:lnTo>
                    <a:pt x="1243584" y="39890"/>
                  </a:lnTo>
                  <a:lnTo>
                    <a:pt x="1243584" y="64020"/>
                  </a:lnTo>
                  <a:lnTo>
                    <a:pt x="1243584" y="102120"/>
                  </a:lnTo>
                  <a:lnTo>
                    <a:pt x="1271016" y="102120"/>
                  </a:lnTo>
                  <a:lnTo>
                    <a:pt x="1271016" y="64020"/>
                  </a:lnTo>
                  <a:lnTo>
                    <a:pt x="1306068" y="64020"/>
                  </a:lnTo>
                  <a:lnTo>
                    <a:pt x="1306068" y="102120"/>
                  </a:lnTo>
                  <a:lnTo>
                    <a:pt x="1333500" y="102120"/>
                  </a:lnTo>
                  <a:lnTo>
                    <a:pt x="1333500" y="64020"/>
                  </a:lnTo>
                  <a:lnTo>
                    <a:pt x="1333500" y="39890"/>
                  </a:lnTo>
                  <a:lnTo>
                    <a:pt x="1333500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7908" y="7211568"/>
              <a:ext cx="414528" cy="103632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5073396" y="7211568"/>
            <a:ext cx="1297305" cy="104139"/>
            <a:chOff x="5073396" y="7211568"/>
            <a:chExt cx="1297305" cy="104139"/>
          </a:xfrm>
        </p:grpSpPr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3396" y="7213092"/>
              <a:ext cx="423671" cy="10210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6880" y="7214616"/>
              <a:ext cx="91439" cy="9906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29643" y="7211580"/>
              <a:ext cx="523240" cy="104139"/>
            </a:xfrm>
            <a:custGeom>
              <a:avLst/>
              <a:gdLst/>
              <a:ahLst/>
              <a:cxnLst/>
              <a:rect l="l" t="t" r="r" b="b"/>
              <a:pathLst>
                <a:path w="523239" h="104140">
                  <a:moveTo>
                    <a:pt x="83820" y="38100"/>
                  </a:moveTo>
                  <a:lnTo>
                    <a:pt x="59436" y="5334"/>
                  </a:lnTo>
                  <a:lnTo>
                    <a:pt x="56388" y="4686"/>
                  </a:lnTo>
                  <a:lnTo>
                    <a:pt x="56388" y="35052"/>
                  </a:lnTo>
                  <a:lnTo>
                    <a:pt x="56388" y="42672"/>
                  </a:lnTo>
                  <a:lnTo>
                    <a:pt x="54864" y="45720"/>
                  </a:lnTo>
                  <a:lnTo>
                    <a:pt x="51816" y="48768"/>
                  </a:lnTo>
                  <a:lnTo>
                    <a:pt x="45720" y="51816"/>
                  </a:lnTo>
                  <a:lnTo>
                    <a:pt x="27432" y="51816"/>
                  </a:lnTo>
                  <a:lnTo>
                    <a:pt x="27432" y="25908"/>
                  </a:lnTo>
                  <a:lnTo>
                    <a:pt x="45720" y="25908"/>
                  </a:lnTo>
                  <a:lnTo>
                    <a:pt x="51816" y="28956"/>
                  </a:lnTo>
                  <a:lnTo>
                    <a:pt x="54864" y="32004"/>
                  </a:lnTo>
                  <a:lnTo>
                    <a:pt x="56388" y="35052"/>
                  </a:lnTo>
                  <a:lnTo>
                    <a:pt x="56388" y="4686"/>
                  </a:lnTo>
                  <a:lnTo>
                    <a:pt x="51485" y="3619"/>
                  </a:lnTo>
                  <a:lnTo>
                    <a:pt x="42672" y="3048"/>
                  </a:lnTo>
                  <a:lnTo>
                    <a:pt x="0" y="3048"/>
                  </a:lnTo>
                  <a:lnTo>
                    <a:pt x="0" y="102108"/>
                  </a:lnTo>
                  <a:lnTo>
                    <a:pt x="27432" y="102108"/>
                  </a:lnTo>
                  <a:lnTo>
                    <a:pt x="27432" y="73152"/>
                  </a:lnTo>
                  <a:lnTo>
                    <a:pt x="41148" y="73152"/>
                  </a:lnTo>
                  <a:lnTo>
                    <a:pt x="76758" y="58877"/>
                  </a:lnTo>
                  <a:lnTo>
                    <a:pt x="82994" y="45783"/>
                  </a:lnTo>
                  <a:lnTo>
                    <a:pt x="83820" y="38100"/>
                  </a:lnTo>
                  <a:close/>
                </a:path>
                <a:path w="523239" h="104140">
                  <a:moveTo>
                    <a:pt x="201168" y="51816"/>
                  </a:moveTo>
                  <a:lnTo>
                    <a:pt x="185928" y="15240"/>
                  </a:lnTo>
                  <a:lnTo>
                    <a:pt x="172212" y="6121"/>
                  </a:lnTo>
                  <a:lnTo>
                    <a:pt x="172212" y="45720"/>
                  </a:lnTo>
                  <a:lnTo>
                    <a:pt x="172212" y="59436"/>
                  </a:lnTo>
                  <a:lnTo>
                    <a:pt x="170688" y="65532"/>
                  </a:lnTo>
                  <a:lnTo>
                    <a:pt x="166116" y="71628"/>
                  </a:lnTo>
                  <a:lnTo>
                    <a:pt x="161544" y="76200"/>
                  </a:lnTo>
                  <a:lnTo>
                    <a:pt x="155448" y="79248"/>
                  </a:lnTo>
                  <a:lnTo>
                    <a:pt x="140208" y="79248"/>
                  </a:lnTo>
                  <a:lnTo>
                    <a:pt x="134112" y="76200"/>
                  </a:lnTo>
                  <a:lnTo>
                    <a:pt x="129540" y="71628"/>
                  </a:lnTo>
                  <a:lnTo>
                    <a:pt x="124968" y="65532"/>
                  </a:lnTo>
                  <a:lnTo>
                    <a:pt x="121920" y="59436"/>
                  </a:lnTo>
                  <a:lnTo>
                    <a:pt x="121920" y="44196"/>
                  </a:lnTo>
                  <a:lnTo>
                    <a:pt x="124968" y="38100"/>
                  </a:lnTo>
                  <a:lnTo>
                    <a:pt x="134112" y="28956"/>
                  </a:lnTo>
                  <a:lnTo>
                    <a:pt x="140208" y="25908"/>
                  </a:lnTo>
                  <a:lnTo>
                    <a:pt x="155448" y="25908"/>
                  </a:lnTo>
                  <a:lnTo>
                    <a:pt x="161544" y="28956"/>
                  </a:lnTo>
                  <a:lnTo>
                    <a:pt x="170688" y="38100"/>
                  </a:lnTo>
                  <a:lnTo>
                    <a:pt x="172212" y="45720"/>
                  </a:lnTo>
                  <a:lnTo>
                    <a:pt x="172212" y="6121"/>
                  </a:lnTo>
                  <a:lnTo>
                    <a:pt x="168592" y="4191"/>
                  </a:lnTo>
                  <a:lnTo>
                    <a:pt x="158711" y="1092"/>
                  </a:lnTo>
                  <a:lnTo>
                    <a:pt x="147828" y="0"/>
                  </a:lnTo>
                  <a:lnTo>
                    <a:pt x="136956" y="1092"/>
                  </a:lnTo>
                  <a:lnTo>
                    <a:pt x="102857" y="23520"/>
                  </a:lnTo>
                  <a:lnTo>
                    <a:pt x="94488" y="51816"/>
                  </a:lnTo>
                  <a:lnTo>
                    <a:pt x="95377" y="62674"/>
                  </a:lnTo>
                  <a:lnTo>
                    <a:pt x="117398" y="95262"/>
                  </a:lnTo>
                  <a:lnTo>
                    <a:pt x="147828" y="103632"/>
                  </a:lnTo>
                  <a:lnTo>
                    <a:pt x="158711" y="102743"/>
                  </a:lnTo>
                  <a:lnTo>
                    <a:pt x="192811" y="80962"/>
                  </a:lnTo>
                  <a:lnTo>
                    <a:pt x="200291" y="62674"/>
                  </a:lnTo>
                  <a:lnTo>
                    <a:pt x="201168" y="51816"/>
                  </a:lnTo>
                  <a:close/>
                </a:path>
                <a:path w="523239" h="104140">
                  <a:moveTo>
                    <a:pt x="304812" y="68580"/>
                  </a:moveTo>
                  <a:lnTo>
                    <a:pt x="303288" y="62484"/>
                  </a:lnTo>
                  <a:lnTo>
                    <a:pt x="301764" y="60960"/>
                  </a:lnTo>
                  <a:lnTo>
                    <a:pt x="300240" y="59436"/>
                  </a:lnTo>
                  <a:lnTo>
                    <a:pt x="297192" y="54864"/>
                  </a:lnTo>
                  <a:lnTo>
                    <a:pt x="292620" y="51816"/>
                  </a:lnTo>
                  <a:lnTo>
                    <a:pt x="285000" y="50292"/>
                  </a:lnTo>
                  <a:lnTo>
                    <a:pt x="291871" y="46291"/>
                  </a:lnTo>
                  <a:lnTo>
                    <a:pt x="295211" y="42672"/>
                  </a:lnTo>
                  <a:lnTo>
                    <a:pt x="296621" y="41148"/>
                  </a:lnTo>
                  <a:lnTo>
                    <a:pt x="299351" y="34861"/>
                  </a:lnTo>
                  <a:lnTo>
                    <a:pt x="300240" y="27432"/>
                  </a:lnTo>
                  <a:lnTo>
                    <a:pt x="300240" y="24384"/>
                  </a:lnTo>
                  <a:lnTo>
                    <a:pt x="300240" y="21336"/>
                  </a:lnTo>
                  <a:lnTo>
                    <a:pt x="298716" y="15240"/>
                  </a:lnTo>
                  <a:lnTo>
                    <a:pt x="294144" y="12192"/>
                  </a:lnTo>
                  <a:lnTo>
                    <a:pt x="289001" y="8191"/>
                  </a:lnTo>
                  <a:lnTo>
                    <a:pt x="282714" y="5334"/>
                  </a:lnTo>
                  <a:lnTo>
                    <a:pt x="277380" y="4114"/>
                  </a:lnTo>
                  <a:lnTo>
                    <a:pt x="277380" y="64008"/>
                  </a:lnTo>
                  <a:lnTo>
                    <a:pt x="277380" y="76200"/>
                  </a:lnTo>
                  <a:lnTo>
                    <a:pt x="272808" y="79248"/>
                  </a:lnTo>
                  <a:lnTo>
                    <a:pt x="243852" y="79248"/>
                  </a:lnTo>
                  <a:lnTo>
                    <a:pt x="243852" y="60960"/>
                  </a:lnTo>
                  <a:lnTo>
                    <a:pt x="272808" y="60960"/>
                  </a:lnTo>
                  <a:lnTo>
                    <a:pt x="277380" y="64008"/>
                  </a:lnTo>
                  <a:lnTo>
                    <a:pt x="277380" y="4114"/>
                  </a:lnTo>
                  <a:lnTo>
                    <a:pt x="275285" y="3619"/>
                  </a:lnTo>
                  <a:lnTo>
                    <a:pt x="274332" y="3556"/>
                  </a:lnTo>
                  <a:lnTo>
                    <a:pt x="274332" y="27432"/>
                  </a:lnTo>
                  <a:lnTo>
                    <a:pt x="274332" y="39624"/>
                  </a:lnTo>
                  <a:lnTo>
                    <a:pt x="269760" y="42672"/>
                  </a:lnTo>
                  <a:lnTo>
                    <a:pt x="243852" y="42672"/>
                  </a:lnTo>
                  <a:lnTo>
                    <a:pt x="243852" y="24384"/>
                  </a:lnTo>
                  <a:lnTo>
                    <a:pt x="269760" y="24384"/>
                  </a:lnTo>
                  <a:lnTo>
                    <a:pt x="274332" y="27432"/>
                  </a:lnTo>
                  <a:lnTo>
                    <a:pt x="274332" y="3556"/>
                  </a:lnTo>
                  <a:lnTo>
                    <a:pt x="266712" y="3048"/>
                  </a:lnTo>
                  <a:lnTo>
                    <a:pt x="216420" y="3048"/>
                  </a:lnTo>
                  <a:lnTo>
                    <a:pt x="216420" y="102108"/>
                  </a:lnTo>
                  <a:lnTo>
                    <a:pt x="268236" y="102108"/>
                  </a:lnTo>
                  <a:lnTo>
                    <a:pt x="304812" y="83820"/>
                  </a:lnTo>
                  <a:lnTo>
                    <a:pt x="304812" y="79248"/>
                  </a:lnTo>
                  <a:lnTo>
                    <a:pt x="304812" y="68580"/>
                  </a:lnTo>
                  <a:close/>
                </a:path>
                <a:path w="523239" h="104140">
                  <a:moveTo>
                    <a:pt x="420624" y="102108"/>
                  </a:moveTo>
                  <a:lnTo>
                    <a:pt x="413143" y="83820"/>
                  </a:lnTo>
                  <a:lnTo>
                    <a:pt x="404418" y="62484"/>
                  </a:lnTo>
                  <a:lnTo>
                    <a:pt x="393192" y="35052"/>
                  </a:lnTo>
                  <a:lnTo>
                    <a:pt x="379476" y="1524"/>
                  </a:lnTo>
                  <a:lnTo>
                    <a:pt x="376428" y="1524"/>
                  </a:lnTo>
                  <a:lnTo>
                    <a:pt x="376428" y="62484"/>
                  </a:lnTo>
                  <a:lnTo>
                    <a:pt x="353568" y="62484"/>
                  </a:lnTo>
                  <a:lnTo>
                    <a:pt x="365760" y="35052"/>
                  </a:lnTo>
                  <a:lnTo>
                    <a:pt x="376428" y="62484"/>
                  </a:lnTo>
                  <a:lnTo>
                    <a:pt x="376428" y="1524"/>
                  </a:lnTo>
                  <a:lnTo>
                    <a:pt x="352044" y="1524"/>
                  </a:lnTo>
                  <a:lnTo>
                    <a:pt x="310896" y="102108"/>
                  </a:lnTo>
                  <a:lnTo>
                    <a:pt x="339852" y="102108"/>
                  </a:lnTo>
                  <a:lnTo>
                    <a:pt x="345948" y="83820"/>
                  </a:lnTo>
                  <a:lnTo>
                    <a:pt x="384048" y="83820"/>
                  </a:lnTo>
                  <a:lnTo>
                    <a:pt x="391668" y="102108"/>
                  </a:lnTo>
                  <a:lnTo>
                    <a:pt x="420624" y="102108"/>
                  </a:lnTo>
                  <a:close/>
                </a:path>
                <a:path w="523239" h="104140">
                  <a:moveTo>
                    <a:pt x="522732" y="3048"/>
                  </a:moveTo>
                  <a:lnTo>
                    <a:pt x="495300" y="3048"/>
                  </a:lnTo>
                  <a:lnTo>
                    <a:pt x="495300" y="39878"/>
                  </a:lnTo>
                  <a:lnTo>
                    <a:pt x="460248" y="39878"/>
                  </a:lnTo>
                  <a:lnTo>
                    <a:pt x="460248" y="3048"/>
                  </a:lnTo>
                  <a:lnTo>
                    <a:pt x="432816" y="3048"/>
                  </a:lnTo>
                  <a:lnTo>
                    <a:pt x="432816" y="39878"/>
                  </a:lnTo>
                  <a:lnTo>
                    <a:pt x="432816" y="64008"/>
                  </a:lnTo>
                  <a:lnTo>
                    <a:pt x="432816" y="102108"/>
                  </a:lnTo>
                  <a:lnTo>
                    <a:pt x="460248" y="102108"/>
                  </a:lnTo>
                  <a:lnTo>
                    <a:pt x="460248" y="64008"/>
                  </a:lnTo>
                  <a:lnTo>
                    <a:pt x="495300" y="64008"/>
                  </a:lnTo>
                  <a:lnTo>
                    <a:pt x="495300" y="102108"/>
                  </a:lnTo>
                  <a:lnTo>
                    <a:pt x="522732" y="102108"/>
                  </a:lnTo>
                  <a:lnTo>
                    <a:pt x="522732" y="64008"/>
                  </a:lnTo>
                  <a:lnTo>
                    <a:pt x="522732" y="39878"/>
                  </a:lnTo>
                  <a:lnTo>
                    <a:pt x="522732" y="3048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3723" y="7214616"/>
              <a:ext cx="196596" cy="99060"/>
            </a:xfrm>
            <a:prstGeom prst="rect">
              <a:avLst/>
            </a:prstGeom>
          </p:spPr>
        </p:pic>
      </p:grpSp>
      <p:pic>
        <p:nvPicPr>
          <p:cNvPr id="23" name="object 2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34328" y="7210044"/>
            <a:ext cx="220979" cy="108204"/>
          </a:xfrm>
          <a:prstGeom prst="rect">
            <a:avLst/>
          </a:prstGeom>
        </p:spPr>
      </p:pic>
      <p:grpSp>
        <p:nvGrpSpPr>
          <p:cNvPr id="24" name="object 24" descr=""/>
          <p:cNvGrpSpPr/>
          <p:nvPr/>
        </p:nvGrpSpPr>
        <p:grpSpPr>
          <a:xfrm>
            <a:off x="330708" y="1171955"/>
            <a:ext cx="4939665" cy="5887720"/>
            <a:chOff x="330708" y="1171955"/>
            <a:chExt cx="4939665" cy="5887720"/>
          </a:xfrm>
        </p:grpSpPr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0708" y="1171955"/>
              <a:ext cx="2164080" cy="186232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90215" y="1171955"/>
              <a:ext cx="2165603" cy="186232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51248" y="1171956"/>
              <a:ext cx="618744" cy="5887211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0708" y="3028188"/>
              <a:ext cx="2164080" cy="1865375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0215" y="3028188"/>
              <a:ext cx="2165603" cy="1865375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0708" y="4887467"/>
              <a:ext cx="2164080" cy="186689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90215" y="4887467"/>
              <a:ext cx="2165603" cy="186689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0708" y="6749796"/>
              <a:ext cx="4325111" cy="309371"/>
            </a:xfrm>
            <a:prstGeom prst="rect">
              <a:avLst/>
            </a:prstGeom>
          </p:spPr>
        </p:pic>
      </p:grpSp>
      <p:pic>
        <p:nvPicPr>
          <p:cNvPr id="33" name="object 33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431279" y="2631439"/>
            <a:ext cx="473842" cy="209296"/>
          </a:xfrm>
          <a:prstGeom prst="rect">
            <a:avLst/>
          </a:prstGeom>
        </p:spPr>
      </p:pic>
      <p:grpSp>
        <p:nvGrpSpPr>
          <p:cNvPr id="34" name="object 34" descr=""/>
          <p:cNvGrpSpPr/>
          <p:nvPr/>
        </p:nvGrpSpPr>
        <p:grpSpPr>
          <a:xfrm>
            <a:off x="6431279" y="2567939"/>
            <a:ext cx="2764790" cy="3048000"/>
            <a:chOff x="6431279" y="2567939"/>
            <a:chExt cx="2764790" cy="3048000"/>
          </a:xfrm>
        </p:grpSpPr>
        <p:pic>
          <p:nvPicPr>
            <p:cNvPr id="35" name="object 3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43215" y="2567939"/>
              <a:ext cx="519562" cy="272796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31279" y="2831591"/>
              <a:ext cx="2746674" cy="1674875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02195" y="4495800"/>
              <a:ext cx="2293619" cy="1120139"/>
            </a:xfrm>
            <a:prstGeom prst="rect">
              <a:avLst/>
            </a:prstGeom>
          </p:spPr>
        </p:pic>
      </p:grpSp>
      <p:pic>
        <p:nvPicPr>
          <p:cNvPr id="38" name="object 38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650492" y="4145279"/>
            <a:ext cx="204215" cy="202692"/>
          </a:xfrm>
          <a:prstGeom prst="rect">
            <a:avLst/>
          </a:prstGeom>
        </p:spPr>
      </p:pic>
      <p:grpSp>
        <p:nvGrpSpPr>
          <p:cNvPr id="39" name="object 39" descr=""/>
          <p:cNvGrpSpPr/>
          <p:nvPr/>
        </p:nvGrpSpPr>
        <p:grpSpPr>
          <a:xfrm>
            <a:off x="1725167" y="3501135"/>
            <a:ext cx="920750" cy="774065"/>
            <a:chOff x="1725167" y="3501135"/>
            <a:chExt cx="920750" cy="774065"/>
          </a:xfrm>
        </p:grpSpPr>
        <p:pic>
          <p:nvPicPr>
            <p:cNvPr id="40" name="object 4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52599" y="3503675"/>
              <a:ext cx="891539" cy="40843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92223" y="3547872"/>
              <a:ext cx="810768" cy="329183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1725168" y="3501135"/>
              <a:ext cx="920750" cy="774065"/>
            </a:xfrm>
            <a:custGeom>
              <a:avLst/>
              <a:gdLst/>
              <a:ahLst/>
              <a:cxnLst/>
              <a:rect l="l" t="t" r="r" b="b"/>
              <a:pathLst>
                <a:path w="920750" h="774064">
                  <a:moveTo>
                    <a:pt x="920496" y="0"/>
                  </a:moveTo>
                  <a:lnTo>
                    <a:pt x="914400" y="0"/>
                  </a:lnTo>
                  <a:lnTo>
                    <a:pt x="914400" y="7620"/>
                  </a:lnTo>
                  <a:lnTo>
                    <a:pt x="914400" y="406400"/>
                  </a:lnTo>
                  <a:lnTo>
                    <a:pt x="31991" y="406400"/>
                  </a:lnTo>
                  <a:lnTo>
                    <a:pt x="31991" y="130556"/>
                  </a:lnTo>
                  <a:lnTo>
                    <a:pt x="30480" y="130556"/>
                  </a:lnTo>
                  <a:lnTo>
                    <a:pt x="30480" y="7620"/>
                  </a:lnTo>
                  <a:lnTo>
                    <a:pt x="27432" y="7620"/>
                  </a:lnTo>
                  <a:lnTo>
                    <a:pt x="27432" y="7112"/>
                  </a:lnTo>
                  <a:lnTo>
                    <a:pt x="30480" y="7112"/>
                  </a:lnTo>
                  <a:lnTo>
                    <a:pt x="30480" y="7620"/>
                  </a:lnTo>
                  <a:lnTo>
                    <a:pt x="914400" y="7620"/>
                  </a:lnTo>
                  <a:lnTo>
                    <a:pt x="914400" y="0"/>
                  </a:lnTo>
                  <a:lnTo>
                    <a:pt x="24371" y="0"/>
                  </a:lnTo>
                  <a:lnTo>
                    <a:pt x="24371" y="2540"/>
                  </a:lnTo>
                  <a:lnTo>
                    <a:pt x="24371" y="7620"/>
                  </a:lnTo>
                  <a:lnTo>
                    <a:pt x="24371" y="130556"/>
                  </a:lnTo>
                  <a:lnTo>
                    <a:pt x="22860" y="130556"/>
                  </a:lnTo>
                  <a:lnTo>
                    <a:pt x="22860" y="721258"/>
                  </a:lnTo>
                  <a:lnTo>
                    <a:pt x="16713" y="722464"/>
                  </a:lnTo>
                  <a:lnTo>
                    <a:pt x="8001" y="728154"/>
                  </a:lnTo>
                  <a:lnTo>
                    <a:pt x="2133" y="736422"/>
                  </a:lnTo>
                  <a:lnTo>
                    <a:pt x="0" y="746252"/>
                  </a:lnTo>
                  <a:lnTo>
                    <a:pt x="2133" y="756970"/>
                  </a:lnTo>
                  <a:lnTo>
                    <a:pt x="8001" y="765683"/>
                  </a:lnTo>
                  <a:lnTo>
                    <a:pt x="16713" y="771550"/>
                  </a:lnTo>
                  <a:lnTo>
                    <a:pt x="27432" y="773684"/>
                  </a:lnTo>
                  <a:lnTo>
                    <a:pt x="38138" y="771550"/>
                  </a:lnTo>
                  <a:lnTo>
                    <a:pt x="46863" y="765683"/>
                  </a:lnTo>
                  <a:lnTo>
                    <a:pt x="52717" y="756970"/>
                  </a:lnTo>
                  <a:lnTo>
                    <a:pt x="54864" y="746252"/>
                  </a:lnTo>
                  <a:lnTo>
                    <a:pt x="52717" y="736422"/>
                  </a:lnTo>
                  <a:lnTo>
                    <a:pt x="46863" y="728154"/>
                  </a:lnTo>
                  <a:lnTo>
                    <a:pt x="38138" y="722464"/>
                  </a:lnTo>
                  <a:lnTo>
                    <a:pt x="31991" y="721258"/>
                  </a:lnTo>
                  <a:lnTo>
                    <a:pt x="31991" y="412750"/>
                  </a:lnTo>
                  <a:lnTo>
                    <a:pt x="920496" y="412750"/>
                  </a:lnTo>
                  <a:lnTo>
                    <a:pt x="920496" y="406400"/>
                  </a:lnTo>
                  <a:lnTo>
                    <a:pt x="920496" y="7620"/>
                  </a:lnTo>
                  <a:lnTo>
                    <a:pt x="920496" y="2540"/>
                  </a:lnTo>
                  <a:lnTo>
                    <a:pt x="9204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3" name="object 43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411378" y="6114955"/>
            <a:ext cx="577786" cy="67246"/>
          </a:xfrm>
          <a:prstGeom prst="rect">
            <a:avLst/>
          </a:prstGeom>
        </p:spPr>
      </p:pic>
      <p:pic>
        <p:nvPicPr>
          <p:cNvPr id="44" name="object 44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906934" y="3696366"/>
            <a:ext cx="495490" cy="65722"/>
          </a:xfrm>
          <a:prstGeom prst="rect">
            <a:avLst/>
          </a:prstGeom>
        </p:spPr>
      </p:pic>
      <p:grpSp>
        <p:nvGrpSpPr>
          <p:cNvPr id="45" name="object 45" descr=""/>
          <p:cNvGrpSpPr/>
          <p:nvPr/>
        </p:nvGrpSpPr>
        <p:grpSpPr>
          <a:xfrm>
            <a:off x="342900" y="327659"/>
            <a:ext cx="2433955" cy="196850"/>
            <a:chOff x="342900" y="327659"/>
            <a:chExt cx="2433955" cy="196850"/>
          </a:xfrm>
        </p:grpSpPr>
        <p:pic>
          <p:nvPicPr>
            <p:cNvPr id="46" name="object 4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42900" y="330708"/>
              <a:ext cx="201167" cy="188975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583692" y="327659"/>
              <a:ext cx="962025" cy="196850"/>
            </a:xfrm>
            <a:custGeom>
              <a:avLst/>
              <a:gdLst/>
              <a:ahLst/>
              <a:cxnLst/>
              <a:rect l="l" t="t" r="r" b="b"/>
              <a:pathLst>
                <a:path w="962025" h="196850">
                  <a:moveTo>
                    <a:pt x="153924" y="147574"/>
                  </a:moveTo>
                  <a:lnTo>
                    <a:pt x="51816" y="147574"/>
                  </a:lnTo>
                  <a:lnTo>
                    <a:pt x="51816" y="117094"/>
                  </a:lnTo>
                  <a:lnTo>
                    <a:pt x="141732" y="117094"/>
                  </a:lnTo>
                  <a:lnTo>
                    <a:pt x="141732" y="76454"/>
                  </a:lnTo>
                  <a:lnTo>
                    <a:pt x="51816" y="76454"/>
                  </a:lnTo>
                  <a:lnTo>
                    <a:pt x="51816" y="47244"/>
                  </a:lnTo>
                  <a:lnTo>
                    <a:pt x="152400" y="47244"/>
                  </a:lnTo>
                  <a:lnTo>
                    <a:pt x="152400" y="2794"/>
                  </a:lnTo>
                  <a:lnTo>
                    <a:pt x="0" y="2794"/>
                  </a:lnTo>
                  <a:lnTo>
                    <a:pt x="0" y="47244"/>
                  </a:lnTo>
                  <a:lnTo>
                    <a:pt x="0" y="76454"/>
                  </a:lnTo>
                  <a:lnTo>
                    <a:pt x="0" y="117094"/>
                  </a:lnTo>
                  <a:lnTo>
                    <a:pt x="0" y="147574"/>
                  </a:lnTo>
                  <a:lnTo>
                    <a:pt x="0" y="192024"/>
                  </a:lnTo>
                  <a:lnTo>
                    <a:pt x="153924" y="192024"/>
                  </a:lnTo>
                  <a:lnTo>
                    <a:pt x="153924" y="147574"/>
                  </a:lnTo>
                  <a:close/>
                </a:path>
                <a:path w="962025" h="196850">
                  <a:moveTo>
                    <a:pt x="358127" y="153924"/>
                  </a:moveTo>
                  <a:lnTo>
                    <a:pt x="318503" y="124968"/>
                  </a:lnTo>
                  <a:lnTo>
                    <a:pt x="313702" y="130403"/>
                  </a:lnTo>
                  <a:lnTo>
                    <a:pt x="308597" y="135255"/>
                  </a:lnTo>
                  <a:lnTo>
                    <a:pt x="303504" y="139547"/>
                  </a:lnTo>
                  <a:lnTo>
                    <a:pt x="298691" y="143256"/>
                  </a:lnTo>
                  <a:lnTo>
                    <a:pt x="292595" y="146304"/>
                  </a:lnTo>
                  <a:lnTo>
                    <a:pt x="284975" y="147828"/>
                  </a:lnTo>
                  <a:lnTo>
                    <a:pt x="275831" y="147828"/>
                  </a:lnTo>
                  <a:lnTo>
                    <a:pt x="237832" y="126682"/>
                  </a:lnTo>
                  <a:lnTo>
                    <a:pt x="230111" y="97536"/>
                  </a:lnTo>
                  <a:lnTo>
                    <a:pt x="230974" y="87566"/>
                  </a:lnTo>
                  <a:lnTo>
                    <a:pt x="257543" y="50863"/>
                  </a:lnTo>
                  <a:lnTo>
                    <a:pt x="275831" y="47244"/>
                  </a:lnTo>
                  <a:lnTo>
                    <a:pt x="286981" y="48653"/>
                  </a:lnTo>
                  <a:lnTo>
                    <a:pt x="297548" y="52768"/>
                  </a:lnTo>
                  <a:lnTo>
                    <a:pt x="307555" y="59461"/>
                  </a:lnTo>
                  <a:lnTo>
                    <a:pt x="316979" y="68580"/>
                  </a:lnTo>
                  <a:lnTo>
                    <a:pt x="355079" y="39624"/>
                  </a:lnTo>
                  <a:lnTo>
                    <a:pt x="339699" y="22504"/>
                  </a:lnTo>
                  <a:lnTo>
                    <a:pt x="321170" y="10096"/>
                  </a:lnTo>
                  <a:lnTo>
                    <a:pt x="299796" y="2552"/>
                  </a:lnTo>
                  <a:lnTo>
                    <a:pt x="275831" y="0"/>
                  </a:lnTo>
                  <a:lnTo>
                    <a:pt x="255879" y="1714"/>
                  </a:lnTo>
                  <a:lnTo>
                    <a:pt x="205727" y="27432"/>
                  </a:lnTo>
                  <a:lnTo>
                    <a:pt x="183819" y="59626"/>
                  </a:lnTo>
                  <a:lnTo>
                    <a:pt x="176771" y="97536"/>
                  </a:lnTo>
                  <a:lnTo>
                    <a:pt x="178485" y="118135"/>
                  </a:lnTo>
                  <a:lnTo>
                    <a:pt x="204203" y="167640"/>
                  </a:lnTo>
                  <a:lnTo>
                    <a:pt x="236397" y="189547"/>
                  </a:lnTo>
                  <a:lnTo>
                    <a:pt x="274307" y="196596"/>
                  </a:lnTo>
                  <a:lnTo>
                    <a:pt x="288366" y="195770"/>
                  </a:lnTo>
                  <a:lnTo>
                    <a:pt x="332841" y="178358"/>
                  </a:lnTo>
                  <a:lnTo>
                    <a:pt x="358127" y="153924"/>
                  </a:lnTo>
                  <a:close/>
                </a:path>
                <a:path w="962025" h="196850">
                  <a:moveTo>
                    <a:pt x="542544" y="2794"/>
                  </a:moveTo>
                  <a:lnTo>
                    <a:pt x="376428" y="2794"/>
                  </a:lnTo>
                  <a:lnTo>
                    <a:pt x="376428" y="48514"/>
                  </a:lnTo>
                  <a:lnTo>
                    <a:pt x="432816" y="48514"/>
                  </a:lnTo>
                  <a:lnTo>
                    <a:pt x="432816" y="192024"/>
                  </a:lnTo>
                  <a:lnTo>
                    <a:pt x="486156" y="192024"/>
                  </a:lnTo>
                  <a:lnTo>
                    <a:pt x="486156" y="48514"/>
                  </a:lnTo>
                  <a:lnTo>
                    <a:pt x="542544" y="48514"/>
                  </a:lnTo>
                  <a:lnTo>
                    <a:pt x="542544" y="2794"/>
                  </a:lnTo>
                  <a:close/>
                </a:path>
                <a:path w="962025" h="196850">
                  <a:moveTo>
                    <a:pt x="761987" y="97536"/>
                  </a:moveTo>
                  <a:lnTo>
                    <a:pt x="754938" y="59626"/>
                  </a:lnTo>
                  <a:lnTo>
                    <a:pt x="733031" y="27432"/>
                  </a:lnTo>
                  <a:lnTo>
                    <a:pt x="708647" y="10922"/>
                  </a:lnTo>
                  <a:lnTo>
                    <a:pt x="708647" y="97536"/>
                  </a:lnTo>
                  <a:lnTo>
                    <a:pt x="707796" y="108191"/>
                  </a:lnTo>
                  <a:lnTo>
                    <a:pt x="679881" y="145161"/>
                  </a:lnTo>
                  <a:lnTo>
                    <a:pt x="661403" y="149352"/>
                  </a:lnTo>
                  <a:lnTo>
                    <a:pt x="650786" y="148259"/>
                  </a:lnTo>
                  <a:lnTo>
                    <a:pt x="616064" y="116967"/>
                  </a:lnTo>
                  <a:lnTo>
                    <a:pt x="612635" y="97536"/>
                  </a:lnTo>
                  <a:lnTo>
                    <a:pt x="613498" y="87566"/>
                  </a:lnTo>
                  <a:lnTo>
                    <a:pt x="640829" y="50863"/>
                  </a:lnTo>
                  <a:lnTo>
                    <a:pt x="659879" y="47244"/>
                  </a:lnTo>
                  <a:lnTo>
                    <a:pt x="669861" y="48133"/>
                  </a:lnTo>
                  <a:lnTo>
                    <a:pt x="705218" y="78295"/>
                  </a:lnTo>
                  <a:lnTo>
                    <a:pt x="708647" y="97536"/>
                  </a:lnTo>
                  <a:lnTo>
                    <a:pt x="708647" y="10922"/>
                  </a:lnTo>
                  <a:lnTo>
                    <a:pt x="700646" y="6858"/>
                  </a:lnTo>
                  <a:lnTo>
                    <a:pt x="682028" y="1714"/>
                  </a:lnTo>
                  <a:lnTo>
                    <a:pt x="661403" y="0"/>
                  </a:lnTo>
                  <a:lnTo>
                    <a:pt x="640549" y="1739"/>
                  </a:lnTo>
                  <a:lnTo>
                    <a:pt x="603973" y="16078"/>
                  </a:lnTo>
                  <a:lnTo>
                    <a:pt x="575373" y="43535"/>
                  </a:lnTo>
                  <a:lnTo>
                    <a:pt x="559295" y="97536"/>
                  </a:lnTo>
                  <a:lnTo>
                    <a:pt x="561047" y="117538"/>
                  </a:lnTo>
                  <a:lnTo>
                    <a:pt x="588251" y="167640"/>
                  </a:lnTo>
                  <a:lnTo>
                    <a:pt x="620064" y="188976"/>
                  </a:lnTo>
                  <a:lnTo>
                    <a:pt x="659879" y="196596"/>
                  </a:lnTo>
                  <a:lnTo>
                    <a:pt x="680745" y="194652"/>
                  </a:lnTo>
                  <a:lnTo>
                    <a:pt x="717321" y="179882"/>
                  </a:lnTo>
                  <a:lnTo>
                    <a:pt x="745921" y="152196"/>
                  </a:lnTo>
                  <a:lnTo>
                    <a:pt x="747445" y="149352"/>
                  </a:lnTo>
                  <a:lnTo>
                    <a:pt x="754938" y="135445"/>
                  </a:lnTo>
                  <a:lnTo>
                    <a:pt x="760183" y="117538"/>
                  </a:lnTo>
                  <a:lnTo>
                    <a:pt x="760285" y="116967"/>
                  </a:lnTo>
                  <a:lnTo>
                    <a:pt x="761987" y="97536"/>
                  </a:lnTo>
                  <a:close/>
                </a:path>
                <a:path w="962025" h="196850">
                  <a:moveTo>
                    <a:pt x="961644" y="2794"/>
                  </a:moveTo>
                  <a:lnTo>
                    <a:pt x="792480" y="2794"/>
                  </a:lnTo>
                  <a:lnTo>
                    <a:pt x="792480" y="48514"/>
                  </a:lnTo>
                  <a:lnTo>
                    <a:pt x="792480" y="192024"/>
                  </a:lnTo>
                  <a:lnTo>
                    <a:pt x="845820" y="192024"/>
                  </a:lnTo>
                  <a:lnTo>
                    <a:pt x="845820" y="48514"/>
                  </a:lnTo>
                  <a:lnTo>
                    <a:pt x="909828" y="48514"/>
                  </a:lnTo>
                  <a:lnTo>
                    <a:pt x="909828" y="192024"/>
                  </a:lnTo>
                  <a:lnTo>
                    <a:pt x="961644" y="192024"/>
                  </a:lnTo>
                  <a:lnTo>
                    <a:pt x="961644" y="48514"/>
                  </a:lnTo>
                  <a:lnTo>
                    <a:pt x="961644" y="2794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77340" y="327659"/>
              <a:ext cx="402335" cy="196596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010155" y="327659"/>
              <a:ext cx="202692" cy="196596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2215883" y="330453"/>
              <a:ext cx="561340" cy="189230"/>
            </a:xfrm>
            <a:custGeom>
              <a:avLst/>
              <a:gdLst/>
              <a:ahLst/>
              <a:cxnLst/>
              <a:rect l="l" t="t" r="r" b="b"/>
              <a:pathLst>
                <a:path w="561339" h="189229">
                  <a:moveTo>
                    <a:pt x="298704" y="189230"/>
                  </a:moveTo>
                  <a:lnTo>
                    <a:pt x="228600" y="79502"/>
                  </a:lnTo>
                  <a:lnTo>
                    <a:pt x="295656" y="254"/>
                  </a:lnTo>
                  <a:lnTo>
                    <a:pt x="234696" y="254"/>
                  </a:lnTo>
                  <a:lnTo>
                    <a:pt x="175260" y="77978"/>
                  </a:lnTo>
                  <a:lnTo>
                    <a:pt x="175260" y="254"/>
                  </a:lnTo>
                  <a:lnTo>
                    <a:pt x="123444" y="254"/>
                  </a:lnTo>
                  <a:lnTo>
                    <a:pt x="123444" y="77978"/>
                  </a:lnTo>
                  <a:lnTo>
                    <a:pt x="62484" y="254"/>
                  </a:lnTo>
                  <a:lnTo>
                    <a:pt x="1524" y="254"/>
                  </a:lnTo>
                  <a:lnTo>
                    <a:pt x="68580" y="79502"/>
                  </a:lnTo>
                  <a:lnTo>
                    <a:pt x="0" y="189230"/>
                  </a:lnTo>
                  <a:lnTo>
                    <a:pt x="60960" y="189230"/>
                  </a:lnTo>
                  <a:lnTo>
                    <a:pt x="105156" y="117602"/>
                  </a:lnTo>
                  <a:lnTo>
                    <a:pt x="123444" y="138938"/>
                  </a:lnTo>
                  <a:lnTo>
                    <a:pt x="123444" y="189230"/>
                  </a:lnTo>
                  <a:lnTo>
                    <a:pt x="175260" y="189230"/>
                  </a:lnTo>
                  <a:lnTo>
                    <a:pt x="175260" y="138938"/>
                  </a:lnTo>
                  <a:lnTo>
                    <a:pt x="193548" y="117602"/>
                  </a:lnTo>
                  <a:lnTo>
                    <a:pt x="236220" y="189230"/>
                  </a:lnTo>
                  <a:lnTo>
                    <a:pt x="298704" y="189230"/>
                  </a:lnTo>
                  <a:close/>
                </a:path>
                <a:path w="561339" h="189229">
                  <a:moveTo>
                    <a:pt x="472440" y="0"/>
                  </a:moveTo>
                  <a:lnTo>
                    <a:pt x="320040" y="0"/>
                  </a:lnTo>
                  <a:lnTo>
                    <a:pt x="320040" y="44450"/>
                  </a:lnTo>
                  <a:lnTo>
                    <a:pt x="320040" y="73660"/>
                  </a:lnTo>
                  <a:lnTo>
                    <a:pt x="320040" y="114300"/>
                  </a:lnTo>
                  <a:lnTo>
                    <a:pt x="320040" y="144780"/>
                  </a:lnTo>
                  <a:lnTo>
                    <a:pt x="320040" y="189230"/>
                  </a:lnTo>
                  <a:lnTo>
                    <a:pt x="472440" y="189230"/>
                  </a:lnTo>
                  <a:lnTo>
                    <a:pt x="472440" y="144780"/>
                  </a:lnTo>
                  <a:lnTo>
                    <a:pt x="371856" y="144780"/>
                  </a:lnTo>
                  <a:lnTo>
                    <a:pt x="371856" y="114300"/>
                  </a:lnTo>
                  <a:lnTo>
                    <a:pt x="461772" y="114300"/>
                  </a:lnTo>
                  <a:lnTo>
                    <a:pt x="461772" y="73660"/>
                  </a:lnTo>
                  <a:lnTo>
                    <a:pt x="371856" y="73660"/>
                  </a:lnTo>
                  <a:lnTo>
                    <a:pt x="371856" y="44450"/>
                  </a:lnTo>
                  <a:lnTo>
                    <a:pt x="472440" y="44450"/>
                  </a:lnTo>
                  <a:lnTo>
                    <a:pt x="472440" y="0"/>
                  </a:lnTo>
                  <a:close/>
                </a:path>
                <a:path w="561339" h="189229">
                  <a:moveTo>
                    <a:pt x="560832" y="0"/>
                  </a:moveTo>
                  <a:lnTo>
                    <a:pt x="507492" y="0"/>
                  </a:lnTo>
                  <a:lnTo>
                    <a:pt x="507492" y="72390"/>
                  </a:lnTo>
                  <a:lnTo>
                    <a:pt x="560832" y="72390"/>
                  </a:lnTo>
                  <a:lnTo>
                    <a:pt x="560832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1" name="object 51" descr=""/>
          <p:cNvGrpSpPr/>
          <p:nvPr/>
        </p:nvGrpSpPr>
        <p:grpSpPr>
          <a:xfrm>
            <a:off x="2723387" y="330454"/>
            <a:ext cx="579120" cy="189230"/>
            <a:chOff x="2723387" y="330454"/>
            <a:chExt cx="579120" cy="189230"/>
          </a:xfrm>
        </p:grpSpPr>
        <p:sp>
          <p:nvSpPr>
            <p:cNvPr id="52" name="object 52" descr=""/>
            <p:cNvSpPr/>
            <p:nvPr/>
          </p:nvSpPr>
          <p:spPr>
            <a:xfrm>
              <a:off x="2723375" y="330453"/>
              <a:ext cx="172720" cy="189230"/>
            </a:xfrm>
            <a:custGeom>
              <a:avLst/>
              <a:gdLst/>
              <a:ahLst/>
              <a:cxnLst/>
              <a:rect l="l" t="t" r="r" b="b"/>
              <a:pathLst>
                <a:path w="172719" h="189229">
                  <a:moveTo>
                    <a:pt x="172212" y="0"/>
                  </a:moveTo>
                  <a:lnTo>
                    <a:pt x="120396" y="0"/>
                  </a:lnTo>
                  <a:lnTo>
                    <a:pt x="120396" y="72390"/>
                  </a:lnTo>
                  <a:lnTo>
                    <a:pt x="0" y="72390"/>
                  </a:lnTo>
                  <a:lnTo>
                    <a:pt x="0" y="118110"/>
                  </a:lnTo>
                  <a:lnTo>
                    <a:pt x="0" y="189230"/>
                  </a:lnTo>
                  <a:lnTo>
                    <a:pt x="53340" y="189230"/>
                  </a:lnTo>
                  <a:lnTo>
                    <a:pt x="53340" y="118110"/>
                  </a:lnTo>
                  <a:lnTo>
                    <a:pt x="120396" y="118110"/>
                  </a:lnTo>
                  <a:lnTo>
                    <a:pt x="120396" y="189230"/>
                  </a:lnTo>
                  <a:lnTo>
                    <a:pt x="172212" y="189230"/>
                  </a:lnTo>
                  <a:lnTo>
                    <a:pt x="172212" y="118110"/>
                  </a:lnTo>
                  <a:lnTo>
                    <a:pt x="172212" y="72390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935223" y="330708"/>
              <a:ext cx="173736" cy="188975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3148584" y="330453"/>
              <a:ext cx="154305" cy="189230"/>
            </a:xfrm>
            <a:custGeom>
              <a:avLst/>
              <a:gdLst/>
              <a:ahLst/>
              <a:cxnLst/>
              <a:rect l="l" t="t" r="r" b="b"/>
              <a:pathLst>
                <a:path w="154304" h="189229">
                  <a:moveTo>
                    <a:pt x="153924" y="144780"/>
                  </a:moveTo>
                  <a:lnTo>
                    <a:pt x="51816" y="144780"/>
                  </a:lnTo>
                  <a:lnTo>
                    <a:pt x="51816" y="114300"/>
                  </a:lnTo>
                  <a:lnTo>
                    <a:pt x="143256" y="114300"/>
                  </a:lnTo>
                  <a:lnTo>
                    <a:pt x="143256" y="73660"/>
                  </a:lnTo>
                  <a:lnTo>
                    <a:pt x="51816" y="73660"/>
                  </a:lnTo>
                  <a:lnTo>
                    <a:pt x="51816" y="44450"/>
                  </a:lnTo>
                  <a:lnTo>
                    <a:pt x="152400" y="4445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3660"/>
                  </a:lnTo>
                  <a:lnTo>
                    <a:pt x="0" y="114300"/>
                  </a:lnTo>
                  <a:lnTo>
                    <a:pt x="0" y="144780"/>
                  </a:lnTo>
                  <a:lnTo>
                    <a:pt x="0" y="189230"/>
                  </a:lnTo>
                  <a:lnTo>
                    <a:pt x="153924" y="189230"/>
                  </a:lnTo>
                  <a:lnTo>
                    <a:pt x="153924" y="14478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5" name="object 55" descr=""/>
          <p:cNvGrpSpPr/>
          <p:nvPr/>
        </p:nvGrpSpPr>
        <p:grpSpPr>
          <a:xfrm>
            <a:off x="3409188" y="272795"/>
            <a:ext cx="3031490" cy="251460"/>
            <a:chOff x="3409188" y="272795"/>
            <a:chExt cx="3031490" cy="251460"/>
          </a:xfrm>
        </p:grpSpPr>
        <p:sp>
          <p:nvSpPr>
            <p:cNvPr id="56" name="object 56" descr=""/>
            <p:cNvSpPr/>
            <p:nvPr/>
          </p:nvSpPr>
          <p:spPr>
            <a:xfrm>
              <a:off x="3409175" y="327659"/>
              <a:ext cx="748665" cy="196850"/>
            </a:xfrm>
            <a:custGeom>
              <a:avLst/>
              <a:gdLst/>
              <a:ahLst/>
              <a:cxnLst/>
              <a:rect l="l" t="t" r="r" b="b"/>
              <a:pathLst>
                <a:path w="748664" h="196850">
                  <a:moveTo>
                    <a:pt x="158496" y="70104"/>
                  </a:moveTo>
                  <a:lnTo>
                    <a:pt x="146926" y="31102"/>
                  </a:lnTo>
                  <a:lnTo>
                    <a:pt x="112966" y="7620"/>
                  </a:lnTo>
                  <a:lnTo>
                    <a:pt x="106680" y="6197"/>
                  </a:lnTo>
                  <a:lnTo>
                    <a:pt x="106680" y="64008"/>
                  </a:lnTo>
                  <a:lnTo>
                    <a:pt x="106680" y="79248"/>
                  </a:lnTo>
                  <a:lnTo>
                    <a:pt x="103632" y="86868"/>
                  </a:lnTo>
                  <a:lnTo>
                    <a:pt x="99060" y="89916"/>
                  </a:lnTo>
                  <a:lnTo>
                    <a:pt x="92964" y="94488"/>
                  </a:lnTo>
                  <a:lnTo>
                    <a:pt x="85344" y="97536"/>
                  </a:lnTo>
                  <a:lnTo>
                    <a:pt x="51816" y="97536"/>
                  </a:lnTo>
                  <a:lnTo>
                    <a:pt x="51816" y="47244"/>
                  </a:lnTo>
                  <a:lnTo>
                    <a:pt x="85344" y="47244"/>
                  </a:lnTo>
                  <a:lnTo>
                    <a:pt x="92964" y="50292"/>
                  </a:lnTo>
                  <a:lnTo>
                    <a:pt x="99060" y="53340"/>
                  </a:lnTo>
                  <a:lnTo>
                    <a:pt x="103632" y="57912"/>
                  </a:lnTo>
                  <a:lnTo>
                    <a:pt x="106680" y="64008"/>
                  </a:lnTo>
                  <a:lnTo>
                    <a:pt x="106680" y="6197"/>
                  </a:lnTo>
                  <a:lnTo>
                    <a:pt x="97942" y="4191"/>
                  </a:lnTo>
                  <a:lnTo>
                    <a:pt x="80772" y="3048"/>
                  </a:lnTo>
                  <a:lnTo>
                    <a:pt x="0" y="3048"/>
                  </a:lnTo>
                  <a:lnTo>
                    <a:pt x="0" y="192024"/>
                  </a:lnTo>
                  <a:lnTo>
                    <a:pt x="51816" y="192024"/>
                  </a:lnTo>
                  <a:lnTo>
                    <a:pt x="51816" y="138684"/>
                  </a:lnTo>
                  <a:lnTo>
                    <a:pt x="77724" y="138684"/>
                  </a:lnTo>
                  <a:lnTo>
                    <a:pt x="124879" y="128397"/>
                  </a:lnTo>
                  <a:lnTo>
                    <a:pt x="152971" y="98679"/>
                  </a:lnTo>
                  <a:lnTo>
                    <a:pt x="157099" y="85255"/>
                  </a:lnTo>
                  <a:lnTo>
                    <a:pt x="158496" y="70104"/>
                  </a:lnTo>
                  <a:close/>
                </a:path>
                <a:path w="748664" h="196850">
                  <a:moveTo>
                    <a:pt x="365772" y="192024"/>
                  </a:moveTo>
                  <a:lnTo>
                    <a:pt x="351548" y="158496"/>
                  </a:lnTo>
                  <a:lnTo>
                    <a:pt x="334098" y="117348"/>
                  </a:lnTo>
                  <a:lnTo>
                    <a:pt x="311492" y="64008"/>
                  </a:lnTo>
                  <a:lnTo>
                    <a:pt x="285000" y="1524"/>
                  </a:lnTo>
                  <a:lnTo>
                    <a:pt x="280428" y="1524"/>
                  </a:lnTo>
                  <a:lnTo>
                    <a:pt x="280428" y="117348"/>
                  </a:lnTo>
                  <a:lnTo>
                    <a:pt x="239280" y="117348"/>
                  </a:lnTo>
                  <a:lnTo>
                    <a:pt x="260616" y="64008"/>
                  </a:lnTo>
                  <a:lnTo>
                    <a:pt x="280428" y="117348"/>
                  </a:lnTo>
                  <a:lnTo>
                    <a:pt x="280428" y="1524"/>
                  </a:lnTo>
                  <a:lnTo>
                    <a:pt x="234708" y="1524"/>
                  </a:lnTo>
                  <a:lnTo>
                    <a:pt x="153924" y="192024"/>
                  </a:lnTo>
                  <a:lnTo>
                    <a:pt x="210324" y="192024"/>
                  </a:lnTo>
                  <a:lnTo>
                    <a:pt x="222516" y="158496"/>
                  </a:lnTo>
                  <a:lnTo>
                    <a:pt x="295668" y="158496"/>
                  </a:lnTo>
                  <a:lnTo>
                    <a:pt x="309384" y="192024"/>
                  </a:lnTo>
                  <a:lnTo>
                    <a:pt x="365772" y="192024"/>
                  </a:lnTo>
                  <a:close/>
                </a:path>
                <a:path w="748664" h="196850">
                  <a:moveTo>
                    <a:pt x="551700" y="153924"/>
                  </a:moveTo>
                  <a:lnTo>
                    <a:pt x="513600" y="124968"/>
                  </a:lnTo>
                  <a:lnTo>
                    <a:pt x="503123" y="135255"/>
                  </a:lnTo>
                  <a:lnTo>
                    <a:pt x="498373" y="139547"/>
                  </a:lnTo>
                  <a:lnTo>
                    <a:pt x="493788" y="143256"/>
                  </a:lnTo>
                  <a:lnTo>
                    <a:pt x="487692" y="146304"/>
                  </a:lnTo>
                  <a:lnTo>
                    <a:pt x="480072" y="147828"/>
                  </a:lnTo>
                  <a:lnTo>
                    <a:pt x="470928" y="147828"/>
                  </a:lnTo>
                  <a:lnTo>
                    <a:pt x="432269" y="126682"/>
                  </a:lnTo>
                  <a:lnTo>
                    <a:pt x="425208" y="97536"/>
                  </a:lnTo>
                  <a:lnTo>
                    <a:pt x="426034" y="87566"/>
                  </a:lnTo>
                  <a:lnTo>
                    <a:pt x="452450" y="50863"/>
                  </a:lnTo>
                  <a:lnTo>
                    <a:pt x="470928" y="47244"/>
                  </a:lnTo>
                  <a:lnTo>
                    <a:pt x="482066" y="48653"/>
                  </a:lnTo>
                  <a:lnTo>
                    <a:pt x="492645" y="52768"/>
                  </a:lnTo>
                  <a:lnTo>
                    <a:pt x="502640" y="59461"/>
                  </a:lnTo>
                  <a:lnTo>
                    <a:pt x="512076" y="68580"/>
                  </a:lnTo>
                  <a:lnTo>
                    <a:pt x="550176" y="39624"/>
                  </a:lnTo>
                  <a:lnTo>
                    <a:pt x="534149" y="22504"/>
                  </a:lnTo>
                  <a:lnTo>
                    <a:pt x="515696" y="10096"/>
                  </a:lnTo>
                  <a:lnTo>
                    <a:pt x="494665" y="2552"/>
                  </a:lnTo>
                  <a:lnTo>
                    <a:pt x="470928" y="0"/>
                  </a:lnTo>
                  <a:lnTo>
                    <a:pt x="450303" y="1714"/>
                  </a:lnTo>
                  <a:lnTo>
                    <a:pt x="399300" y="27432"/>
                  </a:lnTo>
                  <a:lnTo>
                    <a:pt x="378726" y="59626"/>
                  </a:lnTo>
                  <a:lnTo>
                    <a:pt x="371868" y="97536"/>
                  </a:lnTo>
                  <a:lnTo>
                    <a:pt x="373583" y="118135"/>
                  </a:lnTo>
                  <a:lnTo>
                    <a:pt x="399300" y="167640"/>
                  </a:lnTo>
                  <a:lnTo>
                    <a:pt x="430923" y="189547"/>
                  </a:lnTo>
                  <a:lnTo>
                    <a:pt x="469404" y="196596"/>
                  </a:lnTo>
                  <a:lnTo>
                    <a:pt x="482803" y="195770"/>
                  </a:lnTo>
                  <a:lnTo>
                    <a:pt x="527265" y="178358"/>
                  </a:lnTo>
                  <a:lnTo>
                    <a:pt x="551700" y="153924"/>
                  </a:lnTo>
                  <a:close/>
                </a:path>
                <a:path w="748664" h="196850">
                  <a:moveTo>
                    <a:pt x="748284" y="153924"/>
                  </a:moveTo>
                  <a:lnTo>
                    <a:pt x="708660" y="124968"/>
                  </a:lnTo>
                  <a:lnTo>
                    <a:pt x="704088" y="130403"/>
                  </a:lnTo>
                  <a:lnTo>
                    <a:pt x="699516" y="135255"/>
                  </a:lnTo>
                  <a:lnTo>
                    <a:pt x="694944" y="139547"/>
                  </a:lnTo>
                  <a:lnTo>
                    <a:pt x="690372" y="143256"/>
                  </a:lnTo>
                  <a:lnTo>
                    <a:pt x="684276" y="146304"/>
                  </a:lnTo>
                  <a:lnTo>
                    <a:pt x="675132" y="147828"/>
                  </a:lnTo>
                  <a:lnTo>
                    <a:pt x="665988" y="147828"/>
                  </a:lnTo>
                  <a:lnTo>
                    <a:pt x="628865" y="126682"/>
                  </a:lnTo>
                  <a:lnTo>
                    <a:pt x="621792" y="97536"/>
                  </a:lnTo>
                  <a:lnTo>
                    <a:pt x="622630" y="87566"/>
                  </a:lnTo>
                  <a:lnTo>
                    <a:pt x="648843" y="50863"/>
                  </a:lnTo>
                  <a:lnTo>
                    <a:pt x="665988" y="47244"/>
                  </a:lnTo>
                  <a:lnTo>
                    <a:pt x="678014" y="48653"/>
                  </a:lnTo>
                  <a:lnTo>
                    <a:pt x="689038" y="52768"/>
                  </a:lnTo>
                  <a:lnTo>
                    <a:pt x="699211" y="59461"/>
                  </a:lnTo>
                  <a:lnTo>
                    <a:pt x="708660" y="68580"/>
                  </a:lnTo>
                  <a:lnTo>
                    <a:pt x="746760" y="39624"/>
                  </a:lnTo>
                  <a:lnTo>
                    <a:pt x="730745" y="22504"/>
                  </a:lnTo>
                  <a:lnTo>
                    <a:pt x="712279" y="10096"/>
                  </a:lnTo>
                  <a:lnTo>
                    <a:pt x="691261" y="2552"/>
                  </a:lnTo>
                  <a:lnTo>
                    <a:pt x="667512" y="0"/>
                  </a:lnTo>
                  <a:lnTo>
                    <a:pt x="646899" y="1714"/>
                  </a:lnTo>
                  <a:lnTo>
                    <a:pt x="595884" y="27432"/>
                  </a:lnTo>
                  <a:lnTo>
                    <a:pt x="574548" y="59626"/>
                  </a:lnTo>
                  <a:lnTo>
                    <a:pt x="566928" y="97536"/>
                  </a:lnTo>
                  <a:lnTo>
                    <a:pt x="568883" y="118135"/>
                  </a:lnTo>
                  <a:lnTo>
                    <a:pt x="595884" y="167640"/>
                  </a:lnTo>
                  <a:lnTo>
                    <a:pt x="644753" y="194868"/>
                  </a:lnTo>
                  <a:lnTo>
                    <a:pt x="664464" y="196596"/>
                  </a:lnTo>
                  <a:lnTo>
                    <a:pt x="678751" y="195770"/>
                  </a:lnTo>
                  <a:lnTo>
                    <a:pt x="723861" y="178358"/>
                  </a:lnTo>
                  <a:lnTo>
                    <a:pt x="748284" y="153924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183380" y="330707"/>
              <a:ext cx="199643" cy="188975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407408" y="329183"/>
              <a:ext cx="367283" cy="190500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800600" y="330707"/>
              <a:ext cx="158496" cy="188976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985003" y="330707"/>
              <a:ext cx="173735" cy="188975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98364" y="329183"/>
              <a:ext cx="391668" cy="190500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5612892" y="330453"/>
              <a:ext cx="152400" cy="189230"/>
            </a:xfrm>
            <a:custGeom>
              <a:avLst/>
              <a:gdLst/>
              <a:ahLst/>
              <a:cxnLst/>
              <a:rect l="l" t="t" r="r" b="b"/>
              <a:pathLst>
                <a:path w="152400" h="189229">
                  <a:moveTo>
                    <a:pt x="152400" y="144780"/>
                  </a:moveTo>
                  <a:lnTo>
                    <a:pt x="51816" y="144780"/>
                  </a:lnTo>
                  <a:lnTo>
                    <a:pt x="51816" y="114300"/>
                  </a:lnTo>
                  <a:lnTo>
                    <a:pt x="141732" y="114300"/>
                  </a:lnTo>
                  <a:lnTo>
                    <a:pt x="141732" y="73660"/>
                  </a:lnTo>
                  <a:lnTo>
                    <a:pt x="51816" y="73660"/>
                  </a:lnTo>
                  <a:lnTo>
                    <a:pt x="51816" y="44450"/>
                  </a:lnTo>
                  <a:lnTo>
                    <a:pt x="150876" y="44450"/>
                  </a:lnTo>
                  <a:lnTo>
                    <a:pt x="150876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3660"/>
                  </a:lnTo>
                  <a:lnTo>
                    <a:pt x="0" y="114300"/>
                  </a:lnTo>
                  <a:lnTo>
                    <a:pt x="0" y="144780"/>
                  </a:lnTo>
                  <a:lnTo>
                    <a:pt x="0" y="189230"/>
                  </a:lnTo>
                  <a:lnTo>
                    <a:pt x="152400" y="189230"/>
                  </a:lnTo>
                  <a:lnTo>
                    <a:pt x="152400" y="14478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800344" y="330707"/>
              <a:ext cx="201167" cy="188975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031991" y="327659"/>
              <a:ext cx="204216" cy="196596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266688" y="272795"/>
              <a:ext cx="173736" cy="246888"/>
            </a:xfrm>
            <a:prstGeom prst="rect">
              <a:avLst/>
            </a:prstGeom>
          </p:spPr>
        </p:pic>
      </p:grpSp>
      <p:grpSp>
        <p:nvGrpSpPr>
          <p:cNvPr id="66" name="object 66" descr=""/>
          <p:cNvGrpSpPr/>
          <p:nvPr/>
        </p:nvGrpSpPr>
        <p:grpSpPr>
          <a:xfrm>
            <a:off x="6542532" y="327659"/>
            <a:ext cx="1935480" cy="196850"/>
            <a:chOff x="6542532" y="327659"/>
            <a:chExt cx="1935480" cy="196850"/>
          </a:xfrm>
        </p:grpSpPr>
        <p:sp>
          <p:nvSpPr>
            <p:cNvPr id="67" name="object 67" descr=""/>
            <p:cNvSpPr/>
            <p:nvPr/>
          </p:nvSpPr>
          <p:spPr>
            <a:xfrm>
              <a:off x="6542532" y="330453"/>
              <a:ext cx="344805" cy="189230"/>
            </a:xfrm>
            <a:custGeom>
              <a:avLst/>
              <a:gdLst/>
              <a:ahLst/>
              <a:cxnLst/>
              <a:rect l="l" t="t" r="r" b="b"/>
              <a:pathLst>
                <a:path w="344804" h="189229">
                  <a:moveTo>
                    <a:pt x="166116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56388" y="45720"/>
                  </a:lnTo>
                  <a:lnTo>
                    <a:pt x="56388" y="189230"/>
                  </a:lnTo>
                  <a:lnTo>
                    <a:pt x="109728" y="189230"/>
                  </a:lnTo>
                  <a:lnTo>
                    <a:pt x="109728" y="45720"/>
                  </a:lnTo>
                  <a:lnTo>
                    <a:pt x="166116" y="45720"/>
                  </a:lnTo>
                  <a:lnTo>
                    <a:pt x="166116" y="0"/>
                  </a:lnTo>
                  <a:close/>
                </a:path>
                <a:path w="344804" h="189229">
                  <a:moveTo>
                    <a:pt x="344411" y="144780"/>
                  </a:moveTo>
                  <a:lnTo>
                    <a:pt x="243827" y="144780"/>
                  </a:lnTo>
                  <a:lnTo>
                    <a:pt x="243827" y="114300"/>
                  </a:lnTo>
                  <a:lnTo>
                    <a:pt x="333743" y="114300"/>
                  </a:lnTo>
                  <a:lnTo>
                    <a:pt x="333743" y="73660"/>
                  </a:lnTo>
                  <a:lnTo>
                    <a:pt x="243827" y="73660"/>
                  </a:lnTo>
                  <a:lnTo>
                    <a:pt x="243827" y="44450"/>
                  </a:lnTo>
                  <a:lnTo>
                    <a:pt x="342887" y="44450"/>
                  </a:lnTo>
                  <a:lnTo>
                    <a:pt x="342887" y="0"/>
                  </a:lnTo>
                  <a:lnTo>
                    <a:pt x="192011" y="0"/>
                  </a:lnTo>
                  <a:lnTo>
                    <a:pt x="192011" y="44450"/>
                  </a:lnTo>
                  <a:lnTo>
                    <a:pt x="192011" y="73660"/>
                  </a:lnTo>
                  <a:lnTo>
                    <a:pt x="192011" y="114300"/>
                  </a:lnTo>
                  <a:lnTo>
                    <a:pt x="192011" y="144780"/>
                  </a:lnTo>
                  <a:lnTo>
                    <a:pt x="192011" y="189230"/>
                  </a:lnTo>
                  <a:lnTo>
                    <a:pt x="344411" y="189230"/>
                  </a:lnTo>
                  <a:lnTo>
                    <a:pt x="344411" y="14478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922007" y="330708"/>
              <a:ext cx="158496" cy="188976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106412" y="330708"/>
              <a:ext cx="160020" cy="188976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290816" y="330708"/>
              <a:ext cx="173736" cy="188975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490460" y="327659"/>
              <a:ext cx="385571" cy="196596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906512" y="330708"/>
              <a:ext cx="158496" cy="188976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090916" y="330708"/>
              <a:ext cx="173736" cy="188975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304276" y="330708"/>
              <a:ext cx="173736" cy="188975"/>
            </a:xfrm>
            <a:prstGeom prst="rect">
              <a:avLst/>
            </a:prstGeom>
          </p:spPr>
        </p:pic>
      </p:grpSp>
      <p:pic>
        <p:nvPicPr>
          <p:cNvPr id="75" name="object 75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342900" y="653796"/>
            <a:ext cx="169164" cy="188976"/>
          </a:xfrm>
          <a:prstGeom prst="rect">
            <a:avLst/>
          </a:prstGeom>
        </p:spPr>
      </p:pic>
      <p:grpSp>
        <p:nvGrpSpPr>
          <p:cNvPr id="76" name="object 76" descr=""/>
          <p:cNvGrpSpPr/>
          <p:nvPr/>
        </p:nvGrpSpPr>
        <p:grpSpPr>
          <a:xfrm>
            <a:off x="609600" y="650747"/>
            <a:ext cx="1714500" cy="196850"/>
            <a:chOff x="609600" y="650747"/>
            <a:chExt cx="1714500" cy="196850"/>
          </a:xfrm>
        </p:grpSpPr>
        <p:pic>
          <p:nvPicPr>
            <p:cNvPr id="77" name="object 77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09600" y="650747"/>
              <a:ext cx="365759" cy="196596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99743" y="653795"/>
              <a:ext cx="364235" cy="192024"/>
            </a:xfrm>
            <a:prstGeom prst="rect">
              <a:avLst/>
            </a:prstGeom>
          </p:spPr>
        </p:pic>
        <p:sp>
          <p:nvSpPr>
            <p:cNvPr id="79" name="object 79" descr=""/>
            <p:cNvSpPr/>
            <p:nvPr/>
          </p:nvSpPr>
          <p:spPr>
            <a:xfrm>
              <a:off x="1385303" y="653541"/>
              <a:ext cx="579755" cy="192405"/>
            </a:xfrm>
            <a:custGeom>
              <a:avLst/>
              <a:gdLst/>
              <a:ahLst/>
              <a:cxnLst/>
              <a:rect l="l" t="t" r="r" b="b"/>
              <a:pathLst>
                <a:path w="579755" h="192405">
                  <a:moveTo>
                    <a:pt x="182880" y="189230"/>
                  </a:moveTo>
                  <a:lnTo>
                    <a:pt x="108204" y="82550"/>
                  </a:lnTo>
                  <a:lnTo>
                    <a:pt x="179832" y="254"/>
                  </a:lnTo>
                  <a:lnTo>
                    <a:pt x="117348" y="254"/>
                  </a:lnTo>
                  <a:lnTo>
                    <a:pt x="53340" y="77978"/>
                  </a:lnTo>
                  <a:lnTo>
                    <a:pt x="53340" y="254"/>
                  </a:lnTo>
                  <a:lnTo>
                    <a:pt x="0" y="254"/>
                  </a:lnTo>
                  <a:lnTo>
                    <a:pt x="0" y="189230"/>
                  </a:lnTo>
                  <a:lnTo>
                    <a:pt x="53340" y="189230"/>
                  </a:lnTo>
                  <a:lnTo>
                    <a:pt x="53340" y="140462"/>
                  </a:lnTo>
                  <a:lnTo>
                    <a:pt x="71628" y="119126"/>
                  </a:lnTo>
                  <a:lnTo>
                    <a:pt x="118872" y="189230"/>
                  </a:lnTo>
                  <a:lnTo>
                    <a:pt x="182880" y="189230"/>
                  </a:lnTo>
                  <a:close/>
                </a:path>
                <a:path w="579755" h="192405">
                  <a:moveTo>
                    <a:pt x="362724" y="0"/>
                  </a:moveTo>
                  <a:lnTo>
                    <a:pt x="198132" y="0"/>
                  </a:lnTo>
                  <a:lnTo>
                    <a:pt x="198132" y="46990"/>
                  </a:lnTo>
                  <a:lnTo>
                    <a:pt x="254520" y="46990"/>
                  </a:lnTo>
                  <a:lnTo>
                    <a:pt x="254520" y="189230"/>
                  </a:lnTo>
                  <a:lnTo>
                    <a:pt x="306336" y="189230"/>
                  </a:lnTo>
                  <a:lnTo>
                    <a:pt x="306336" y="46990"/>
                  </a:lnTo>
                  <a:lnTo>
                    <a:pt x="362724" y="46990"/>
                  </a:lnTo>
                  <a:lnTo>
                    <a:pt x="362724" y="0"/>
                  </a:lnTo>
                  <a:close/>
                </a:path>
                <a:path w="579755" h="192405">
                  <a:moveTo>
                    <a:pt x="579132" y="254"/>
                  </a:moveTo>
                  <a:lnTo>
                    <a:pt x="522744" y="254"/>
                  </a:lnTo>
                  <a:lnTo>
                    <a:pt x="481596" y="90170"/>
                  </a:lnTo>
                  <a:lnTo>
                    <a:pt x="438924" y="254"/>
                  </a:lnTo>
                  <a:lnTo>
                    <a:pt x="381012" y="254"/>
                  </a:lnTo>
                  <a:lnTo>
                    <a:pt x="454164" y="140462"/>
                  </a:lnTo>
                  <a:lnTo>
                    <a:pt x="449592" y="145034"/>
                  </a:lnTo>
                  <a:lnTo>
                    <a:pt x="445020" y="148082"/>
                  </a:lnTo>
                  <a:lnTo>
                    <a:pt x="429780" y="148082"/>
                  </a:lnTo>
                  <a:lnTo>
                    <a:pt x="423684" y="146558"/>
                  </a:lnTo>
                  <a:lnTo>
                    <a:pt x="416064" y="141986"/>
                  </a:lnTo>
                  <a:lnTo>
                    <a:pt x="396252" y="180086"/>
                  </a:lnTo>
                  <a:lnTo>
                    <a:pt x="406819" y="185216"/>
                  </a:lnTo>
                  <a:lnTo>
                    <a:pt x="417969" y="189039"/>
                  </a:lnTo>
                  <a:lnTo>
                    <a:pt x="429679" y="191452"/>
                  </a:lnTo>
                  <a:lnTo>
                    <a:pt x="441972" y="192278"/>
                  </a:lnTo>
                  <a:lnTo>
                    <a:pt x="451942" y="191693"/>
                  </a:lnTo>
                  <a:lnTo>
                    <a:pt x="492074" y="166751"/>
                  </a:lnTo>
                  <a:lnTo>
                    <a:pt x="505980" y="145034"/>
                  </a:lnTo>
                  <a:lnTo>
                    <a:pt x="579132" y="254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87296" y="653796"/>
              <a:ext cx="158496" cy="188976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2171700" y="653541"/>
              <a:ext cx="152400" cy="189230"/>
            </a:xfrm>
            <a:custGeom>
              <a:avLst/>
              <a:gdLst/>
              <a:ahLst/>
              <a:cxnLst/>
              <a:rect l="l" t="t" r="r" b="b"/>
              <a:pathLst>
                <a:path w="152400" h="189230">
                  <a:moveTo>
                    <a:pt x="152400" y="144780"/>
                  </a:moveTo>
                  <a:lnTo>
                    <a:pt x="51816" y="144780"/>
                  </a:lnTo>
                  <a:lnTo>
                    <a:pt x="51816" y="114300"/>
                  </a:lnTo>
                  <a:lnTo>
                    <a:pt x="141732" y="114300"/>
                  </a:lnTo>
                  <a:lnTo>
                    <a:pt x="141732" y="73660"/>
                  </a:lnTo>
                  <a:lnTo>
                    <a:pt x="51816" y="73660"/>
                  </a:lnTo>
                  <a:lnTo>
                    <a:pt x="51816" y="45720"/>
                  </a:lnTo>
                  <a:lnTo>
                    <a:pt x="150876" y="45720"/>
                  </a:lnTo>
                  <a:lnTo>
                    <a:pt x="150876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3660"/>
                  </a:lnTo>
                  <a:lnTo>
                    <a:pt x="0" y="114300"/>
                  </a:lnTo>
                  <a:lnTo>
                    <a:pt x="0" y="144780"/>
                  </a:lnTo>
                  <a:lnTo>
                    <a:pt x="0" y="189230"/>
                  </a:lnTo>
                  <a:lnTo>
                    <a:pt x="152400" y="189230"/>
                  </a:lnTo>
                  <a:lnTo>
                    <a:pt x="152400" y="14478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2" name="object 82" descr=""/>
          <p:cNvGrpSpPr/>
          <p:nvPr/>
        </p:nvGrpSpPr>
        <p:grpSpPr>
          <a:xfrm>
            <a:off x="2430779" y="650747"/>
            <a:ext cx="1214755" cy="230504"/>
            <a:chOff x="2430779" y="650747"/>
            <a:chExt cx="1214755" cy="230504"/>
          </a:xfrm>
        </p:grpSpPr>
        <p:pic>
          <p:nvPicPr>
            <p:cNvPr id="83" name="object 83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430779" y="650747"/>
              <a:ext cx="356616" cy="196596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817875" y="653796"/>
              <a:ext cx="158496" cy="188976"/>
            </a:xfrm>
            <a:prstGeom prst="rect">
              <a:avLst/>
            </a:prstGeom>
          </p:spPr>
        </p:pic>
        <p:sp>
          <p:nvSpPr>
            <p:cNvPr id="85" name="object 85" descr=""/>
            <p:cNvSpPr/>
            <p:nvPr/>
          </p:nvSpPr>
          <p:spPr>
            <a:xfrm>
              <a:off x="2997708" y="650747"/>
              <a:ext cx="647700" cy="230504"/>
            </a:xfrm>
            <a:custGeom>
              <a:avLst/>
              <a:gdLst/>
              <a:ahLst/>
              <a:cxnLst/>
              <a:rect l="l" t="t" r="r" b="b"/>
              <a:pathLst>
                <a:path w="647700" h="230505">
                  <a:moveTo>
                    <a:pt x="204216" y="97536"/>
                  </a:moveTo>
                  <a:lnTo>
                    <a:pt x="196596" y="59817"/>
                  </a:lnTo>
                  <a:lnTo>
                    <a:pt x="159537" y="16078"/>
                  </a:lnTo>
                  <a:lnTo>
                    <a:pt x="150876" y="11595"/>
                  </a:lnTo>
                  <a:lnTo>
                    <a:pt x="150876" y="97536"/>
                  </a:lnTo>
                  <a:lnTo>
                    <a:pt x="150012" y="108394"/>
                  </a:lnTo>
                  <a:lnTo>
                    <a:pt x="129959" y="140995"/>
                  </a:lnTo>
                  <a:lnTo>
                    <a:pt x="102108" y="149352"/>
                  </a:lnTo>
                  <a:lnTo>
                    <a:pt x="92151" y="148475"/>
                  </a:lnTo>
                  <a:lnTo>
                    <a:pt x="58293" y="117538"/>
                  </a:lnTo>
                  <a:lnTo>
                    <a:pt x="54864" y="97536"/>
                  </a:lnTo>
                  <a:lnTo>
                    <a:pt x="55473" y="87566"/>
                  </a:lnTo>
                  <a:lnTo>
                    <a:pt x="82867" y="50863"/>
                  </a:lnTo>
                  <a:lnTo>
                    <a:pt x="102108" y="47244"/>
                  </a:lnTo>
                  <a:lnTo>
                    <a:pt x="112077" y="48133"/>
                  </a:lnTo>
                  <a:lnTo>
                    <a:pt x="147447" y="78295"/>
                  </a:lnTo>
                  <a:lnTo>
                    <a:pt x="150876" y="97536"/>
                  </a:lnTo>
                  <a:lnTo>
                    <a:pt x="150876" y="11595"/>
                  </a:lnTo>
                  <a:lnTo>
                    <a:pt x="142113" y="7048"/>
                  </a:lnTo>
                  <a:lnTo>
                    <a:pt x="122961" y="1739"/>
                  </a:lnTo>
                  <a:lnTo>
                    <a:pt x="102108" y="0"/>
                  </a:lnTo>
                  <a:lnTo>
                    <a:pt x="81267" y="1739"/>
                  </a:lnTo>
                  <a:lnTo>
                    <a:pt x="45313" y="16078"/>
                  </a:lnTo>
                  <a:lnTo>
                    <a:pt x="17348" y="43535"/>
                  </a:lnTo>
                  <a:lnTo>
                    <a:pt x="0" y="97536"/>
                  </a:lnTo>
                  <a:lnTo>
                    <a:pt x="1943" y="117500"/>
                  </a:lnTo>
                  <a:lnTo>
                    <a:pt x="16713" y="152831"/>
                  </a:lnTo>
                  <a:lnTo>
                    <a:pt x="44665" y="180530"/>
                  </a:lnTo>
                  <a:lnTo>
                    <a:pt x="81241" y="194868"/>
                  </a:lnTo>
                  <a:lnTo>
                    <a:pt x="102108" y="196596"/>
                  </a:lnTo>
                  <a:lnTo>
                    <a:pt x="122961" y="194868"/>
                  </a:lnTo>
                  <a:lnTo>
                    <a:pt x="159537" y="180530"/>
                  </a:lnTo>
                  <a:lnTo>
                    <a:pt x="187490" y="152831"/>
                  </a:lnTo>
                  <a:lnTo>
                    <a:pt x="189369" y="149352"/>
                  </a:lnTo>
                  <a:lnTo>
                    <a:pt x="196596" y="136017"/>
                  </a:lnTo>
                  <a:lnTo>
                    <a:pt x="202247" y="117538"/>
                  </a:lnTo>
                  <a:lnTo>
                    <a:pt x="204216" y="97536"/>
                  </a:lnTo>
                  <a:close/>
                </a:path>
                <a:path w="647700" h="230505">
                  <a:moveTo>
                    <a:pt x="420624" y="146304"/>
                  </a:moveTo>
                  <a:lnTo>
                    <a:pt x="399288" y="146304"/>
                  </a:lnTo>
                  <a:lnTo>
                    <a:pt x="399288" y="50292"/>
                  </a:lnTo>
                  <a:lnTo>
                    <a:pt x="399288" y="3048"/>
                  </a:lnTo>
                  <a:lnTo>
                    <a:pt x="347472" y="3048"/>
                  </a:lnTo>
                  <a:lnTo>
                    <a:pt x="347472" y="50292"/>
                  </a:lnTo>
                  <a:lnTo>
                    <a:pt x="347472" y="146304"/>
                  </a:lnTo>
                  <a:lnTo>
                    <a:pt x="291084" y="146304"/>
                  </a:lnTo>
                  <a:lnTo>
                    <a:pt x="297319" y="124040"/>
                  </a:lnTo>
                  <a:lnTo>
                    <a:pt x="302133" y="100774"/>
                  </a:lnTo>
                  <a:lnTo>
                    <a:pt x="305219" y="76657"/>
                  </a:lnTo>
                  <a:lnTo>
                    <a:pt x="306222" y="54102"/>
                  </a:lnTo>
                  <a:lnTo>
                    <a:pt x="306324" y="50292"/>
                  </a:lnTo>
                  <a:lnTo>
                    <a:pt x="347472" y="50292"/>
                  </a:lnTo>
                  <a:lnTo>
                    <a:pt x="347472" y="3048"/>
                  </a:lnTo>
                  <a:lnTo>
                    <a:pt x="256032" y="3048"/>
                  </a:lnTo>
                  <a:lnTo>
                    <a:pt x="256032" y="9144"/>
                  </a:lnTo>
                  <a:lnTo>
                    <a:pt x="255739" y="32918"/>
                  </a:lnTo>
                  <a:lnTo>
                    <a:pt x="253453" y="73012"/>
                  </a:lnTo>
                  <a:lnTo>
                    <a:pt x="244983" y="118681"/>
                  </a:lnTo>
                  <a:lnTo>
                    <a:pt x="236220" y="146304"/>
                  </a:lnTo>
                  <a:lnTo>
                    <a:pt x="219456" y="146304"/>
                  </a:lnTo>
                  <a:lnTo>
                    <a:pt x="219456" y="230124"/>
                  </a:lnTo>
                  <a:lnTo>
                    <a:pt x="266700" y="230124"/>
                  </a:lnTo>
                  <a:lnTo>
                    <a:pt x="269748" y="192024"/>
                  </a:lnTo>
                  <a:lnTo>
                    <a:pt x="370332" y="192024"/>
                  </a:lnTo>
                  <a:lnTo>
                    <a:pt x="370332" y="230124"/>
                  </a:lnTo>
                  <a:lnTo>
                    <a:pt x="414528" y="230124"/>
                  </a:lnTo>
                  <a:lnTo>
                    <a:pt x="417296" y="192024"/>
                  </a:lnTo>
                  <a:lnTo>
                    <a:pt x="420624" y="146304"/>
                  </a:lnTo>
                  <a:close/>
                </a:path>
                <a:path w="647700" h="230505">
                  <a:moveTo>
                    <a:pt x="647687" y="192024"/>
                  </a:moveTo>
                  <a:lnTo>
                    <a:pt x="633361" y="158496"/>
                  </a:lnTo>
                  <a:lnTo>
                    <a:pt x="615772" y="117348"/>
                  </a:lnTo>
                  <a:lnTo>
                    <a:pt x="592975" y="64008"/>
                  </a:lnTo>
                  <a:lnTo>
                    <a:pt x="566915" y="3048"/>
                  </a:lnTo>
                  <a:lnTo>
                    <a:pt x="562343" y="3048"/>
                  </a:lnTo>
                  <a:lnTo>
                    <a:pt x="562343" y="117348"/>
                  </a:lnTo>
                  <a:lnTo>
                    <a:pt x="519671" y="117348"/>
                  </a:lnTo>
                  <a:lnTo>
                    <a:pt x="541007" y="64008"/>
                  </a:lnTo>
                  <a:lnTo>
                    <a:pt x="562343" y="117348"/>
                  </a:lnTo>
                  <a:lnTo>
                    <a:pt x="562343" y="3048"/>
                  </a:lnTo>
                  <a:lnTo>
                    <a:pt x="516623" y="3048"/>
                  </a:lnTo>
                  <a:lnTo>
                    <a:pt x="435851" y="192024"/>
                  </a:lnTo>
                  <a:lnTo>
                    <a:pt x="490715" y="192024"/>
                  </a:lnTo>
                  <a:lnTo>
                    <a:pt x="504431" y="158496"/>
                  </a:lnTo>
                  <a:lnTo>
                    <a:pt x="577583" y="158496"/>
                  </a:lnTo>
                  <a:lnTo>
                    <a:pt x="591299" y="192024"/>
                  </a:lnTo>
                  <a:lnTo>
                    <a:pt x="647687" y="192024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6" name="object 86" descr=""/>
          <p:cNvGrpSpPr/>
          <p:nvPr/>
        </p:nvGrpSpPr>
        <p:grpSpPr>
          <a:xfrm>
            <a:off x="352044" y="982980"/>
            <a:ext cx="1167765" cy="117475"/>
            <a:chOff x="352044" y="982980"/>
            <a:chExt cx="1167765" cy="117475"/>
          </a:xfrm>
        </p:grpSpPr>
        <p:pic>
          <p:nvPicPr>
            <p:cNvPr id="87" name="object 87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52044" y="982980"/>
              <a:ext cx="321563" cy="117348"/>
            </a:xfrm>
            <a:prstGeom prst="rect">
              <a:avLst/>
            </a:prstGeom>
          </p:spPr>
        </p:pic>
        <p:sp>
          <p:nvSpPr>
            <p:cNvPr id="88" name="object 88" descr=""/>
            <p:cNvSpPr/>
            <p:nvPr/>
          </p:nvSpPr>
          <p:spPr>
            <a:xfrm>
              <a:off x="697992" y="984503"/>
              <a:ext cx="90170" cy="114300"/>
            </a:xfrm>
            <a:custGeom>
              <a:avLst/>
              <a:gdLst/>
              <a:ahLst/>
              <a:cxnLst/>
              <a:rect l="l" t="t" r="r" b="b"/>
              <a:pathLst>
                <a:path w="90170" h="114300">
                  <a:moveTo>
                    <a:pt x="8991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114300"/>
                  </a:lnTo>
                  <a:lnTo>
                    <a:pt x="13716" y="114300"/>
                  </a:lnTo>
                  <a:lnTo>
                    <a:pt x="13716" y="12700"/>
                  </a:lnTo>
                  <a:lnTo>
                    <a:pt x="76200" y="12700"/>
                  </a:lnTo>
                  <a:lnTo>
                    <a:pt x="76200" y="114300"/>
                  </a:lnTo>
                  <a:lnTo>
                    <a:pt x="89916" y="114300"/>
                  </a:lnTo>
                  <a:lnTo>
                    <a:pt x="89916" y="1270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16863" y="982980"/>
              <a:ext cx="233172" cy="117348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78991" y="982980"/>
              <a:ext cx="294132" cy="117348"/>
            </a:xfrm>
            <a:prstGeom prst="rect">
              <a:avLst/>
            </a:prstGeom>
          </p:spPr>
        </p:pic>
        <p:sp>
          <p:nvSpPr>
            <p:cNvPr id="91" name="object 91" descr=""/>
            <p:cNvSpPr/>
            <p:nvPr/>
          </p:nvSpPr>
          <p:spPr>
            <a:xfrm>
              <a:off x="1397508" y="984503"/>
              <a:ext cx="121920" cy="114300"/>
            </a:xfrm>
            <a:custGeom>
              <a:avLst/>
              <a:gdLst/>
              <a:ahLst/>
              <a:cxnLst/>
              <a:rect l="l" t="t" r="r" b="b"/>
              <a:pathLst>
                <a:path w="121919" h="114300">
                  <a:moveTo>
                    <a:pt x="8229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01600"/>
                  </a:lnTo>
                  <a:lnTo>
                    <a:pt x="0" y="114300"/>
                  </a:lnTo>
                  <a:lnTo>
                    <a:pt x="82296" y="114300"/>
                  </a:lnTo>
                  <a:lnTo>
                    <a:pt x="82296" y="101600"/>
                  </a:lnTo>
                  <a:lnTo>
                    <a:pt x="12192" y="101600"/>
                  </a:lnTo>
                  <a:lnTo>
                    <a:pt x="12192" y="62230"/>
                  </a:lnTo>
                  <a:lnTo>
                    <a:pt x="74676" y="62230"/>
                  </a:lnTo>
                  <a:lnTo>
                    <a:pt x="74676" y="50800"/>
                  </a:lnTo>
                  <a:lnTo>
                    <a:pt x="12192" y="50800"/>
                  </a:lnTo>
                  <a:lnTo>
                    <a:pt x="12192" y="12700"/>
                  </a:lnTo>
                  <a:lnTo>
                    <a:pt x="82296" y="12700"/>
                  </a:lnTo>
                  <a:lnTo>
                    <a:pt x="82296" y="0"/>
                  </a:lnTo>
                  <a:close/>
                </a:path>
                <a:path w="121919" h="114300">
                  <a:moveTo>
                    <a:pt x="121920" y="0"/>
                  </a:moveTo>
                  <a:lnTo>
                    <a:pt x="109728" y="0"/>
                  </a:lnTo>
                  <a:lnTo>
                    <a:pt x="109728" y="50800"/>
                  </a:lnTo>
                  <a:lnTo>
                    <a:pt x="121920" y="5080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2" name="object 92" descr=""/>
          <p:cNvGrpSpPr/>
          <p:nvPr/>
        </p:nvGrpSpPr>
        <p:grpSpPr>
          <a:xfrm>
            <a:off x="1507236" y="984504"/>
            <a:ext cx="335280" cy="114300"/>
            <a:chOff x="1507236" y="984504"/>
            <a:chExt cx="335280" cy="114300"/>
          </a:xfrm>
        </p:grpSpPr>
        <p:sp>
          <p:nvSpPr>
            <p:cNvPr id="93" name="object 93" descr=""/>
            <p:cNvSpPr/>
            <p:nvPr/>
          </p:nvSpPr>
          <p:spPr>
            <a:xfrm>
              <a:off x="1507236" y="984503"/>
              <a:ext cx="90170" cy="114300"/>
            </a:xfrm>
            <a:custGeom>
              <a:avLst/>
              <a:gdLst/>
              <a:ahLst/>
              <a:cxnLst/>
              <a:rect l="l" t="t" r="r" b="b"/>
              <a:pathLst>
                <a:path w="90169" h="114300">
                  <a:moveTo>
                    <a:pt x="89916" y="0"/>
                  </a:moveTo>
                  <a:lnTo>
                    <a:pt x="77724" y="0"/>
                  </a:lnTo>
                  <a:lnTo>
                    <a:pt x="77724" y="508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14300"/>
                  </a:lnTo>
                  <a:lnTo>
                    <a:pt x="12192" y="114300"/>
                  </a:lnTo>
                  <a:lnTo>
                    <a:pt x="12192" y="62230"/>
                  </a:lnTo>
                  <a:lnTo>
                    <a:pt x="77724" y="62230"/>
                  </a:lnTo>
                  <a:lnTo>
                    <a:pt x="77724" y="114300"/>
                  </a:lnTo>
                  <a:lnTo>
                    <a:pt x="89916" y="114300"/>
                  </a:lnTo>
                  <a:lnTo>
                    <a:pt x="89916" y="62230"/>
                  </a:lnTo>
                  <a:lnTo>
                    <a:pt x="89916" y="5080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4" name="object 94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32203" y="984504"/>
              <a:ext cx="92964" cy="114300"/>
            </a:xfrm>
            <a:prstGeom prst="rect">
              <a:avLst/>
            </a:prstGeom>
          </p:spPr>
        </p:pic>
        <p:sp>
          <p:nvSpPr>
            <p:cNvPr id="95" name="object 95" descr=""/>
            <p:cNvSpPr/>
            <p:nvPr/>
          </p:nvSpPr>
          <p:spPr>
            <a:xfrm>
              <a:off x="1760220" y="984503"/>
              <a:ext cx="82550" cy="114300"/>
            </a:xfrm>
            <a:custGeom>
              <a:avLst/>
              <a:gdLst/>
              <a:ahLst/>
              <a:cxnLst/>
              <a:rect l="l" t="t" r="r" b="b"/>
              <a:pathLst>
                <a:path w="82550" h="114300">
                  <a:moveTo>
                    <a:pt x="82296" y="101600"/>
                  </a:moveTo>
                  <a:lnTo>
                    <a:pt x="12192" y="101600"/>
                  </a:lnTo>
                  <a:lnTo>
                    <a:pt x="12192" y="62230"/>
                  </a:lnTo>
                  <a:lnTo>
                    <a:pt x="74676" y="62230"/>
                  </a:lnTo>
                  <a:lnTo>
                    <a:pt x="74676" y="50800"/>
                  </a:lnTo>
                  <a:lnTo>
                    <a:pt x="12192" y="50800"/>
                  </a:lnTo>
                  <a:lnTo>
                    <a:pt x="12192" y="12700"/>
                  </a:lnTo>
                  <a:lnTo>
                    <a:pt x="80772" y="12700"/>
                  </a:lnTo>
                  <a:lnTo>
                    <a:pt x="80772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01600"/>
                  </a:lnTo>
                  <a:lnTo>
                    <a:pt x="0" y="114300"/>
                  </a:lnTo>
                  <a:lnTo>
                    <a:pt x="82296" y="114300"/>
                  </a:lnTo>
                  <a:lnTo>
                    <a:pt x="82296" y="101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6" name="object 96" descr=""/>
          <p:cNvGrpSpPr/>
          <p:nvPr/>
        </p:nvGrpSpPr>
        <p:grpSpPr>
          <a:xfrm>
            <a:off x="1920239" y="954024"/>
            <a:ext cx="1798320" cy="146685"/>
            <a:chOff x="1920239" y="954024"/>
            <a:chExt cx="1798320" cy="146685"/>
          </a:xfrm>
        </p:grpSpPr>
        <p:pic>
          <p:nvPicPr>
            <p:cNvPr id="97" name="object 97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920239" y="982980"/>
              <a:ext cx="438912" cy="117348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385059" y="984504"/>
              <a:ext cx="108204" cy="114300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517648" y="984504"/>
              <a:ext cx="205740" cy="114300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749296" y="984504"/>
              <a:ext cx="85344" cy="114300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859023" y="984504"/>
              <a:ext cx="92964" cy="114300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987039" y="984504"/>
              <a:ext cx="222503" cy="114300"/>
            </a:xfrm>
            <a:prstGeom prst="rect">
              <a:avLst/>
            </a:prstGeom>
          </p:spPr>
        </p:pic>
        <p:sp>
          <p:nvSpPr>
            <p:cNvPr id="103" name="object 103" descr=""/>
            <p:cNvSpPr/>
            <p:nvPr/>
          </p:nvSpPr>
          <p:spPr>
            <a:xfrm>
              <a:off x="3235452" y="984503"/>
              <a:ext cx="82550" cy="114300"/>
            </a:xfrm>
            <a:custGeom>
              <a:avLst/>
              <a:gdLst/>
              <a:ahLst/>
              <a:cxnLst/>
              <a:rect l="l" t="t" r="r" b="b"/>
              <a:pathLst>
                <a:path w="82550" h="114300">
                  <a:moveTo>
                    <a:pt x="82296" y="101600"/>
                  </a:moveTo>
                  <a:lnTo>
                    <a:pt x="12192" y="101600"/>
                  </a:lnTo>
                  <a:lnTo>
                    <a:pt x="12192" y="62230"/>
                  </a:lnTo>
                  <a:lnTo>
                    <a:pt x="74676" y="62230"/>
                  </a:lnTo>
                  <a:lnTo>
                    <a:pt x="74676" y="50800"/>
                  </a:lnTo>
                  <a:lnTo>
                    <a:pt x="12192" y="50800"/>
                  </a:lnTo>
                  <a:lnTo>
                    <a:pt x="12192" y="12700"/>
                  </a:lnTo>
                  <a:lnTo>
                    <a:pt x="80772" y="12700"/>
                  </a:lnTo>
                  <a:lnTo>
                    <a:pt x="80772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01600"/>
                  </a:lnTo>
                  <a:lnTo>
                    <a:pt x="0" y="114300"/>
                  </a:lnTo>
                  <a:lnTo>
                    <a:pt x="82296" y="114300"/>
                  </a:lnTo>
                  <a:lnTo>
                    <a:pt x="82296" y="101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4" name="object 104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343655" y="984504"/>
              <a:ext cx="108204" cy="114300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482339" y="982980"/>
              <a:ext cx="114300" cy="117348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625595" y="954024"/>
              <a:ext cx="92964" cy="144780"/>
            </a:xfrm>
            <a:prstGeom prst="rect">
              <a:avLst/>
            </a:prstGeom>
          </p:spPr>
        </p:pic>
      </p:grpSp>
      <p:grpSp>
        <p:nvGrpSpPr>
          <p:cNvPr id="107" name="object 107" descr=""/>
          <p:cNvGrpSpPr/>
          <p:nvPr/>
        </p:nvGrpSpPr>
        <p:grpSpPr>
          <a:xfrm>
            <a:off x="3793235" y="982980"/>
            <a:ext cx="1140460" cy="117475"/>
            <a:chOff x="3793235" y="982980"/>
            <a:chExt cx="1140460" cy="117475"/>
          </a:xfrm>
        </p:grpSpPr>
        <p:sp>
          <p:nvSpPr>
            <p:cNvPr id="108" name="object 108" descr=""/>
            <p:cNvSpPr/>
            <p:nvPr/>
          </p:nvSpPr>
          <p:spPr>
            <a:xfrm>
              <a:off x="3793223" y="984503"/>
              <a:ext cx="198755" cy="114300"/>
            </a:xfrm>
            <a:custGeom>
              <a:avLst/>
              <a:gdLst/>
              <a:ahLst/>
              <a:cxnLst/>
              <a:rect l="l" t="t" r="r" b="b"/>
              <a:pathLst>
                <a:path w="198754" h="114300">
                  <a:moveTo>
                    <a:pt x="8991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38100" y="12700"/>
                  </a:lnTo>
                  <a:lnTo>
                    <a:pt x="38100" y="114300"/>
                  </a:lnTo>
                  <a:lnTo>
                    <a:pt x="51816" y="114300"/>
                  </a:lnTo>
                  <a:lnTo>
                    <a:pt x="51816" y="12700"/>
                  </a:lnTo>
                  <a:lnTo>
                    <a:pt x="89916" y="12700"/>
                  </a:lnTo>
                  <a:lnTo>
                    <a:pt x="89916" y="0"/>
                  </a:lnTo>
                  <a:close/>
                </a:path>
                <a:path w="198754" h="114300">
                  <a:moveTo>
                    <a:pt x="198132" y="101600"/>
                  </a:moveTo>
                  <a:lnTo>
                    <a:pt x="128028" y="101600"/>
                  </a:lnTo>
                  <a:lnTo>
                    <a:pt x="128028" y="62230"/>
                  </a:lnTo>
                  <a:lnTo>
                    <a:pt x="190512" y="62230"/>
                  </a:lnTo>
                  <a:lnTo>
                    <a:pt x="190512" y="50800"/>
                  </a:lnTo>
                  <a:lnTo>
                    <a:pt x="128028" y="50800"/>
                  </a:lnTo>
                  <a:lnTo>
                    <a:pt x="128028" y="12700"/>
                  </a:lnTo>
                  <a:lnTo>
                    <a:pt x="196608" y="12700"/>
                  </a:lnTo>
                  <a:lnTo>
                    <a:pt x="196608" y="0"/>
                  </a:lnTo>
                  <a:lnTo>
                    <a:pt x="115836" y="0"/>
                  </a:lnTo>
                  <a:lnTo>
                    <a:pt x="115836" y="12700"/>
                  </a:lnTo>
                  <a:lnTo>
                    <a:pt x="115836" y="50800"/>
                  </a:lnTo>
                  <a:lnTo>
                    <a:pt x="115836" y="62230"/>
                  </a:lnTo>
                  <a:lnTo>
                    <a:pt x="115836" y="101600"/>
                  </a:lnTo>
                  <a:lnTo>
                    <a:pt x="115836" y="114300"/>
                  </a:lnTo>
                  <a:lnTo>
                    <a:pt x="198132" y="114300"/>
                  </a:lnTo>
                  <a:lnTo>
                    <a:pt x="198132" y="101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9" name="object 109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017264" y="984504"/>
              <a:ext cx="85344" cy="114300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128515" y="984504"/>
              <a:ext cx="83820" cy="114300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238243" y="984504"/>
              <a:ext cx="91439" cy="114300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355591" y="982980"/>
              <a:ext cx="219456" cy="117348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604004" y="984504"/>
              <a:ext cx="85344" cy="114300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713732" y="984504"/>
              <a:ext cx="92963" cy="114300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841748" y="984504"/>
              <a:ext cx="91439" cy="114300"/>
            </a:xfrm>
            <a:prstGeom prst="rect">
              <a:avLst/>
            </a:prstGeom>
          </p:spPr>
        </p:pic>
      </p:grpSp>
      <p:grpSp>
        <p:nvGrpSpPr>
          <p:cNvPr id="116" name="object 116" descr=""/>
          <p:cNvGrpSpPr/>
          <p:nvPr/>
        </p:nvGrpSpPr>
        <p:grpSpPr>
          <a:xfrm>
            <a:off x="5460491" y="981455"/>
            <a:ext cx="1417320" cy="120650"/>
            <a:chOff x="5460491" y="981455"/>
            <a:chExt cx="1417320" cy="120650"/>
          </a:xfrm>
        </p:grpSpPr>
        <p:pic>
          <p:nvPicPr>
            <p:cNvPr id="117" name="object 117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460491" y="982979"/>
              <a:ext cx="115824" cy="117348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605271" y="982979"/>
              <a:ext cx="321563" cy="117348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949695" y="981455"/>
              <a:ext cx="128016" cy="120396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102095" y="982979"/>
              <a:ext cx="348996" cy="117348"/>
            </a:xfrm>
            <a:prstGeom prst="rect">
              <a:avLst/>
            </a:prstGeom>
          </p:spPr>
        </p:pic>
        <p:sp>
          <p:nvSpPr>
            <p:cNvPr id="121" name="object 121" descr=""/>
            <p:cNvSpPr/>
            <p:nvPr/>
          </p:nvSpPr>
          <p:spPr>
            <a:xfrm>
              <a:off x="6480035" y="984503"/>
              <a:ext cx="88900" cy="114300"/>
            </a:xfrm>
            <a:custGeom>
              <a:avLst/>
              <a:gdLst/>
              <a:ahLst/>
              <a:cxnLst/>
              <a:rect l="l" t="t" r="r" b="b"/>
              <a:pathLst>
                <a:path w="88900" h="114300">
                  <a:moveTo>
                    <a:pt x="88392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114300"/>
                  </a:lnTo>
                  <a:lnTo>
                    <a:pt x="12192" y="114300"/>
                  </a:lnTo>
                  <a:lnTo>
                    <a:pt x="12192" y="12700"/>
                  </a:lnTo>
                  <a:lnTo>
                    <a:pt x="76200" y="12700"/>
                  </a:lnTo>
                  <a:lnTo>
                    <a:pt x="76200" y="114300"/>
                  </a:lnTo>
                  <a:lnTo>
                    <a:pt x="88392" y="114300"/>
                  </a:lnTo>
                  <a:lnTo>
                    <a:pt x="88392" y="12700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589775" y="984503"/>
              <a:ext cx="109727" cy="114300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723887" y="984503"/>
              <a:ext cx="115824" cy="114300"/>
            </a:xfrm>
            <a:prstGeom prst="rect">
              <a:avLst/>
            </a:prstGeom>
          </p:spPr>
        </p:pic>
        <p:sp>
          <p:nvSpPr>
            <p:cNvPr id="124" name="object 124" descr=""/>
            <p:cNvSpPr/>
            <p:nvPr/>
          </p:nvSpPr>
          <p:spPr>
            <a:xfrm>
              <a:off x="6864096" y="984503"/>
              <a:ext cx="13970" cy="50800"/>
            </a:xfrm>
            <a:custGeom>
              <a:avLst/>
              <a:gdLst/>
              <a:ahLst/>
              <a:cxnLst/>
              <a:rect l="l" t="t" r="r" b="b"/>
              <a:pathLst>
                <a:path w="13970" h="50800">
                  <a:moveTo>
                    <a:pt x="0" y="0"/>
                  </a:moveTo>
                  <a:lnTo>
                    <a:pt x="13716" y="0"/>
                  </a:lnTo>
                  <a:lnTo>
                    <a:pt x="13716" y="50800"/>
                  </a:lnTo>
                  <a:lnTo>
                    <a:pt x="0" y="5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5" name="object 125" descr=""/>
          <p:cNvSpPr/>
          <p:nvPr/>
        </p:nvSpPr>
        <p:spPr>
          <a:xfrm>
            <a:off x="6864096" y="984503"/>
            <a:ext cx="91440" cy="114300"/>
          </a:xfrm>
          <a:custGeom>
            <a:avLst/>
            <a:gdLst/>
            <a:ahLst/>
            <a:cxnLst/>
            <a:rect l="l" t="t" r="r" b="b"/>
            <a:pathLst>
              <a:path w="91440" h="114300">
                <a:moveTo>
                  <a:pt x="91440" y="0"/>
                </a:moveTo>
                <a:lnTo>
                  <a:pt x="77724" y="0"/>
                </a:lnTo>
                <a:lnTo>
                  <a:pt x="77724" y="50800"/>
                </a:lnTo>
                <a:lnTo>
                  <a:pt x="0" y="50800"/>
                </a:lnTo>
                <a:lnTo>
                  <a:pt x="0" y="62230"/>
                </a:lnTo>
                <a:lnTo>
                  <a:pt x="0" y="114300"/>
                </a:lnTo>
                <a:lnTo>
                  <a:pt x="13716" y="114300"/>
                </a:lnTo>
                <a:lnTo>
                  <a:pt x="13716" y="62230"/>
                </a:lnTo>
                <a:lnTo>
                  <a:pt x="77724" y="62230"/>
                </a:lnTo>
                <a:lnTo>
                  <a:pt x="77724" y="114300"/>
                </a:lnTo>
                <a:lnTo>
                  <a:pt x="91440" y="114300"/>
                </a:lnTo>
                <a:lnTo>
                  <a:pt x="91440" y="62230"/>
                </a:lnTo>
                <a:lnTo>
                  <a:pt x="91440" y="50800"/>
                </a:lnTo>
                <a:lnTo>
                  <a:pt x="914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6" name="object 126" descr=""/>
          <p:cNvGrpSpPr/>
          <p:nvPr/>
        </p:nvGrpSpPr>
        <p:grpSpPr>
          <a:xfrm>
            <a:off x="5454396" y="1171956"/>
            <a:ext cx="4723130" cy="5887720"/>
            <a:chOff x="5454396" y="1171956"/>
            <a:chExt cx="4723130" cy="5887720"/>
          </a:xfrm>
        </p:grpSpPr>
        <p:pic>
          <p:nvPicPr>
            <p:cNvPr id="127" name="object 127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454396" y="1171956"/>
              <a:ext cx="4722875" cy="5887212"/>
            </a:xfrm>
            <a:prstGeom prst="rect">
              <a:avLst/>
            </a:prstGeom>
          </p:spPr>
        </p:pic>
        <p:pic>
          <p:nvPicPr>
            <p:cNvPr id="128" name="object 128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425183" y="2677667"/>
              <a:ext cx="79248" cy="103632"/>
            </a:xfrm>
            <a:prstGeom prst="rect">
              <a:avLst/>
            </a:prstGeom>
          </p:spPr>
        </p:pic>
        <p:sp>
          <p:nvSpPr>
            <p:cNvPr id="129" name="object 129" descr=""/>
            <p:cNvSpPr/>
            <p:nvPr/>
          </p:nvSpPr>
          <p:spPr>
            <a:xfrm>
              <a:off x="6420612" y="2869691"/>
              <a:ext cx="2801620" cy="2775585"/>
            </a:xfrm>
            <a:custGeom>
              <a:avLst/>
              <a:gdLst/>
              <a:ahLst/>
              <a:cxnLst/>
              <a:rect l="l" t="t" r="r" b="b"/>
              <a:pathLst>
                <a:path w="2801620" h="2775585">
                  <a:moveTo>
                    <a:pt x="59436" y="24384"/>
                  </a:moveTo>
                  <a:lnTo>
                    <a:pt x="51816" y="0"/>
                  </a:lnTo>
                  <a:lnTo>
                    <a:pt x="0" y="13716"/>
                  </a:lnTo>
                  <a:lnTo>
                    <a:pt x="7620" y="38100"/>
                  </a:lnTo>
                  <a:lnTo>
                    <a:pt x="59436" y="24384"/>
                  </a:lnTo>
                  <a:close/>
                </a:path>
                <a:path w="2801620" h="2775585">
                  <a:moveTo>
                    <a:pt x="73152" y="71628"/>
                  </a:moveTo>
                  <a:lnTo>
                    <a:pt x="67056" y="48768"/>
                  </a:lnTo>
                  <a:lnTo>
                    <a:pt x="15240" y="62484"/>
                  </a:lnTo>
                  <a:lnTo>
                    <a:pt x="21336" y="86868"/>
                  </a:lnTo>
                  <a:lnTo>
                    <a:pt x="73152" y="71628"/>
                  </a:lnTo>
                  <a:close/>
                </a:path>
                <a:path w="2801620" h="2775585">
                  <a:moveTo>
                    <a:pt x="86868" y="120396"/>
                  </a:moveTo>
                  <a:lnTo>
                    <a:pt x="80772" y="96012"/>
                  </a:lnTo>
                  <a:lnTo>
                    <a:pt x="28956" y="111252"/>
                  </a:lnTo>
                  <a:lnTo>
                    <a:pt x="35052" y="135636"/>
                  </a:lnTo>
                  <a:lnTo>
                    <a:pt x="86868" y="120396"/>
                  </a:lnTo>
                  <a:close/>
                </a:path>
                <a:path w="2801620" h="2775585">
                  <a:moveTo>
                    <a:pt x="100584" y="169164"/>
                  </a:moveTo>
                  <a:lnTo>
                    <a:pt x="94488" y="144780"/>
                  </a:lnTo>
                  <a:lnTo>
                    <a:pt x="42672" y="160020"/>
                  </a:lnTo>
                  <a:lnTo>
                    <a:pt x="48768" y="184404"/>
                  </a:lnTo>
                  <a:lnTo>
                    <a:pt x="100584" y="169164"/>
                  </a:lnTo>
                  <a:close/>
                </a:path>
                <a:path w="2801620" h="2775585">
                  <a:moveTo>
                    <a:pt x="114300" y="217932"/>
                  </a:moveTo>
                  <a:lnTo>
                    <a:pt x="108204" y="193548"/>
                  </a:lnTo>
                  <a:lnTo>
                    <a:pt x="56388" y="208788"/>
                  </a:lnTo>
                  <a:lnTo>
                    <a:pt x="62484" y="231648"/>
                  </a:lnTo>
                  <a:lnTo>
                    <a:pt x="114300" y="217932"/>
                  </a:lnTo>
                  <a:close/>
                </a:path>
                <a:path w="2801620" h="2775585">
                  <a:moveTo>
                    <a:pt x="128016" y="265176"/>
                  </a:moveTo>
                  <a:lnTo>
                    <a:pt x="121920" y="242316"/>
                  </a:lnTo>
                  <a:lnTo>
                    <a:pt x="70104" y="256032"/>
                  </a:lnTo>
                  <a:lnTo>
                    <a:pt x="76200" y="280416"/>
                  </a:lnTo>
                  <a:lnTo>
                    <a:pt x="128016" y="265176"/>
                  </a:lnTo>
                  <a:close/>
                </a:path>
                <a:path w="2801620" h="2775585">
                  <a:moveTo>
                    <a:pt x="143256" y="313944"/>
                  </a:moveTo>
                  <a:lnTo>
                    <a:pt x="135636" y="289560"/>
                  </a:lnTo>
                  <a:lnTo>
                    <a:pt x="83820" y="304800"/>
                  </a:lnTo>
                  <a:lnTo>
                    <a:pt x="91440" y="329184"/>
                  </a:lnTo>
                  <a:lnTo>
                    <a:pt x="143256" y="313944"/>
                  </a:lnTo>
                  <a:close/>
                </a:path>
                <a:path w="2801620" h="2775585">
                  <a:moveTo>
                    <a:pt x="156972" y="362712"/>
                  </a:moveTo>
                  <a:lnTo>
                    <a:pt x="149352" y="338328"/>
                  </a:lnTo>
                  <a:lnTo>
                    <a:pt x="97536" y="353568"/>
                  </a:lnTo>
                  <a:lnTo>
                    <a:pt x="105156" y="377952"/>
                  </a:lnTo>
                  <a:lnTo>
                    <a:pt x="156972" y="362712"/>
                  </a:lnTo>
                  <a:close/>
                </a:path>
                <a:path w="2801620" h="2775585">
                  <a:moveTo>
                    <a:pt x="170688" y="411480"/>
                  </a:moveTo>
                  <a:lnTo>
                    <a:pt x="163068" y="387096"/>
                  </a:lnTo>
                  <a:lnTo>
                    <a:pt x="111252" y="402336"/>
                  </a:lnTo>
                  <a:lnTo>
                    <a:pt x="118872" y="426720"/>
                  </a:lnTo>
                  <a:lnTo>
                    <a:pt x="170688" y="411480"/>
                  </a:lnTo>
                  <a:close/>
                </a:path>
                <a:path w="2801620" h="2775585">
                  <a:moveTo>
                    <a:pt x="184404" y="460248"/>
                  </a:moveTo>
                  <a:lnTo>
                    <a:pt x="176784" y="435864"/>
                  </a:lnTo>
                  <a:lnTo>
                    <a:pt x="124968" y="449580"/>
                  </a:lnTo>
                  <a:lnTo>
                    <a:pt x="132588" y="473964"/>
                  </a:lnTo>
                  <a:lnTo>
                    <a:pt x="184404" y="460248"/>
                  </a:lnTo>
                  <a:close/>
                </a:path>
                <a:path w="2801620" h="2775585">
                  <a:moveTo>
                    <a:pt x="198120" y="507492"/>
                  </a:moveTo>
                  <a:lnTo>
                    <a:pt x="190500" y="483108"/>
                  </a:lnTo>
                  <a:lnTo>
                    <a:pt x="138684" y="498348"/>
                  </a:lnTo>
                  <a:lnTo>
                    <a:pt x="146304" y="522732"/>
                  </a:lnTo>
                  <a:lnTo>
                    <a:pt x="198120" y="507492"/>
                  </a:lnTo>
                  <a:close/>
                </a:path>
                <a:path w="2801620" h="2775585">
                  <a:moveTo>
                    <a:pt x="211836" y="556260"/>
                  </a:moveTo>
                  <a:lnTo>
                    <a:pt x="204216" y="531876"/>
                  </a:lnTo>
                  <a:lnTo>
                    <a:pt x="152400" y="547116"/>
                  </a:lnTo>
                  <a:lnTo>
                    <a:pt x="160020" y="571500"/>
                  </a:lnTo>
                  <a:lnTo>
                    <a:pt x="211836" y="556260"/>
                  </a:lnTo>
                  <a:close/>
                </a:path>
                <a:path w="2801620" h="2775585">
                  <a:moveTo>
                    <a:pt x="225552" y="605028"/>
                  </a:moveTo>
                  <a:lnTo>
                    <a:pt x="219456" y="580644"/>
                  </a:lnTo>
                  <a:lnTo>
                    <a:pt x="167640" y="595884"/>
                  </a:lnTo>
                  <a:lnTo>
                    <a:pt x="173736" y="620268"/>
                  </a:lnTo>
                  <a:lnTo>
                    <a:pt x="225552" y="605028"/>
                  </a:lnTo>
                  <a:close/>
                </a:path>
                <a:path w="2801620" h="2775585">
                  <a:moveTo>
                    <a:pt x="239268" y="653796"/>
                  </a:moveTo>
                  <a:lnTo>
                    <a:pt x="233172" y="629412"/>
                  </a:lnTo>
                  <a:lnTo>
                    <a:pt x="181356" y="643128"/>
                  </a:lnTo>
                  <a:lnTo>
                    <a:pt x="187452" y="667512"/>
                  </a:lnTo>
                  <a:lnTo>
                    <a:pt x="239268" y="653796"/>
                  </a:lnTo>
                  <a:close/>
                </a:path>
                <a:path w="2801620" h="2775585">
                  <a:moveTo>
                    <a:pt x="252984" y="701040"/>
                  </a:moveTo>
                  <a:lnTo>
                    <a:pt x="246888" y="678180"/>
                  </a:lnTo>
                  <a:lnTo>
                    <a:pt x="195072" y="691896"/>
                  </a:lnTo>
                  <a:lnTo>
                    <a:pt x="201168" y="716280"/>
                  </a:lnTo>
                  <a:lnTo>
                    <a:pt x="252984" y="701040"/>
                  </a:lnTo>
                  <a:close/>
                </a:path>
                <a:path w="2801620" h="2775585">
                  <a:moveTo>
                    <a:pt x="266700" y="749808"/>
                  </a:moveTo>
                  <a:lnTo>
                    <a:pt x="260604" y="725424"/>
                  </a:lnTo>
                  <a:lnTo>
                    <a:pt x="208788" y="740664"/>
                  </a:lnTo>
                  <a:lnTo>
                    <a:pt x="214884" y="765048"/>
                  </a:lnTo>
                  <a:lnTo>
                    <a:pt x="266700" y="749808"/>
                  </a:lnTo>
                  <a:close/>
                </a:path>
                <a:path w="2801620" h="2775585">
                  <a:moveTo>
                    <a:pt x="280416" y="798576"/>
                  </a:moveTo>
                  <a:lnTo>
                    <a:pt x="274320" y="774192"/>
                  </a:lnTo>
                  <a:lnTo>
                    <a:pt x="222504" y="789432"/>
                  </a:lnTo>
                  <a:lnTo>
                    <a:pt x="228600" y="813816"/>
                  </a:lnTo>
                  <a:lnTo>
                    <a:pt x="280416" y="798576"/>
                  </a:lnTo>
                  <a:close/>
                </a:path>
                <a:path w="2801620" h="2775585">
                  <a:moveTo>
                    <a:pt x="295656" y="847344"/>
                  </a:moveTo>
                  <a:lnTo>
                    <a:pt x="288036" y="822960"/>
                  </a:lnTo>
                  <a:lnTo>
                    <a:pt x="236220" y="838200"/>
                  </a:lnTo>
                  <a:lnTo>
                    <a:pt x="243840" y="861060"/>
                  </a:lnTo>
                  <a:lnTo>
                    <a:pt x="295656" y="847344"/>
                  </a:lnTo>
                  <a:close/>
                </a:path>
                <a:path w="2801620" h="2775585">
                  <a:moveTo>
                    <a:pt x="309372" y="894588"/>
                  </a:moveTo>
                  <a:lnTo>
                    <a:pt x="301752" y="871728"/>
                  </a:lnTo>
                  <a:lnTo>
                    <a:pt x="249936" y="885444"/>
                  </a:lnTo>
                  <a:lnTo>
                    <a:pt x="257556" y="909828"/>
                  </a:lnTo>
                  <a:lnTo>
                    <a:pt x="309372" y="894588"/>
                  </a:lnTo>
                  <a:close/>
                </a:path>
                <a:path w="2801620" h="2775585">
                  <a:moveTo>
                    <a:pt x="323088" y="943356"/>
                  </a:moveTo>
                  <a:lnTo>
                    <a:pt x="315468" y="918972"/>
                  </a:lnTo>
                  <a:lnTo>
                    <a:pt x="263652" y="934212"/>
                  </a:lnTo>
                  <a:lnTo>
                    <a:pt x="271272" y="958596"/>
                  </a:lnTo>
                  <a:lnTo>
                    <a:pt x="323088" y="943356"/>
                  </a:lnTo>
                  <a:close/>
                </a:path>
                <a:path w="2801620" h="2775585">
                  <a:moveTo>
                    <a:pt x="336804" y="992124"/>
                  </a:moveTo>
                  <a:lnTo>
                    <a:pt x="329184" y="967740"/>
                  </a:lnTo>
                  <a:lnTo>
                    <a:pt x="277368" y="982980"/>
                  </a:lnTo>
                  <a:lnTo>
                    <a:pt x="284988" y="1007364"/>
                  </a:lnTo>
                  <a:lnTo>
                    <a:pt x="336804" y="992124"/>
                  </a:lnTo>
                  <a:close/>
                </a:path>
                <a:path w="2801620" h="2775585">
                  <a:moveTo>
                    <a:pt x="350520" y="1040892"/>
                  </a:moveTo>
                  <a:lnTo>
                    <a:pt x="342900" y="1016508"/>
                  </a:lnTo>
                  <a:lnTo>
                    <a:pt x="291084" y="1031748"/>
                  </a:lnTo>
                  <a:lnTo>
                    <a:pt x="298704" y="1054608"/>
                  </a:lnTo>
                  <a:lnTo>
                    <a:pt x="350520" y="1040892"/>
                  </a:lnTo>
                  <a:close/>
                </a:path>
                <a:path w="2801620" h="2775585">
                  <a:moveTo>
                    <a:pt x="364236" y="1089660"/>
                  </a:moveTo>
                  <a:lnTo>
                    <a:pt x="356616" y="1065276"/>
                  </a:lnTo>
                  <a:lnTo>
                    <a:pt x="304800" y="1078992"/>
                  </a:lnTo>
                  <a:lnTo>
                    <a:pt x="312420" y="1103376"/>
                  </a:lnTo>
                  <a:lnTo>
                    <a:pt x="364236" y="1089660"/>
                  </a:lnTo>
                  <a:close/>
                </a:path>
                <a:path w="2801620" h="2775585">
                  <a:moveTo>
                    <a:pt x="377952" y="1136904"/>
                  </a:moveTo>
                  <a:lnTo>
                    <a:pt x="371856" y="1112520"/>
                  </a:lnTo>
                  <a:lnTo>
                    <a:pt x="320040" y="1127760"/>
                  </a:lnTo>
                  <a:lnTo>
                    <a:pt x="326136" y="1152144"/>
                  </a:lnTo>
                  <a:lnTo>
                    <a:pt x="377952" y="1136904"/>
                  </a:lnTo>
                  <a:close/>
                </a:path>
                <a:path w="2801620" h="2775585">
                  <a:moveTo>
                    <a:pt x="391668" y="1185672"/>
                  </a:moveTo>
                  <a:lnTo>
                    <a:pt x="385572" y="1161288"/>
                  </a:lnTo>
                  <a:lnTo>
                    <a:pt x="333756" y="1176528"/>
                  </a:lnTo>
                  <a:lnTo>
                    <a:pt x="339852" y="1200912"/>
                  </a:lnTo>
                  <a:lnTo>
                    <a:pt x="391668" y="1185672"/>
                  </a:lnTo>
                  <a:close/>
                </a:path>
                <a:path w="2801620" h="2775585">
                  <a:moveTo>
                    <a:pt x="405384" y="1234440"/>
                  </a:moveTo>
                  <a:lnTo>
                    <a:pt x="399288" y="1210056"/>
                  </a:lnTo>
                  <a:lnTo>
                    <a:pt x="347472" y="1225296"/>
                  </a:lnTo>
                  <a:lnTo>
                    <a:pt x="353568" y="1249680"/>
                  </a:lnTo>
                  <a:lnTo>
                    <a:pt x="405384" y="1234440"/>
                  </a:lnTo>
                  <a:close/>
                </a:path>
                <a:path w="2801620" h="2775585">
                  <a:moveTo>
                    <a:pt x="419100" y="1283208"/>
                  </a:moveTo>
                  <a:lnTo>
                    <a:pt x="413004" y="1258824"/>
                  </a:lnTo>
                  <a:lnTo>
                    <a:pt x="361188" y="1272540"/>
                  </a:lnTo>
                  <a:lnTo>
                    <a:pt x="367284" y="1296924"/>
                  </a:lnTo>
                  <a:lnTo>
                    <a:pt x="419100" y="1283208"/>
                  </a:lnTo>
                  <a:close/>
                </a:path>
                <a:path w="2801620" h="2775585">
                  <a:moveTo>
                    <a:pt x="432816" y="1330464"/>
                  </a:moveTo>
                  <a:lnTo>
                    <a:pt x="426720" y="1306068"/>
                  </a:lnTo>
                  <a:lnTo>
                    <a:pt x="374904" y="1321308"/>
                  </a:lnTo>
                  <a:lnTo>
                    <a:pt x="381000" y="1345692"/>
                  </a:lnTo>
                  <a:lnTo>
                    <a:pt x="432816" y="1330464"/>
                  </a:lnTo>
                  <a:close/>
                </a:path>
                <a:path w="2801620" h="2775585">
                  <a:moveTo>
                    <a:pt x="448056" y="1379220"/>
                  </a:moveTo>
                  <a:lnTo>
                    <a:pt x="440436" y="1354836"/>
                  </a:lnTo>
                  <a:lnTo>
                    <a:pt x="388620" y="1370076"/>
                  </a:lnTo>
                  <a:lnTo>
                    <a:pt x="396240" y="1394472"/>
                  </a:lnTo>
                  <a:lnTo>
                    <a:pt x="448056" y="1379220"/>
                  </a:lnTo>
                  <a:close/>
                </a:path>
                <a:path w="2801620" h="2775585">
                  <a:moveTo>
                    <a:pt x="461772" y="1427988"/>
                  </a:moveTo>
                  <a:lnTo>
                    <a:pt x="454152" y="1403604"/>
                  </a:lnTo>
                  <a:lnTo>
                    <a:pt x="402336" y="1418856"/>
                  </a:lnTo>
                  <a:lnTo>
                    <a:pt x="409956" y="1443228"/>
                  </a:lnTo>
                  <a:lnTo>
                    <a:pt x="461772" y="1427988"/>
                  </a:lnTo>
                  <a:close/>
                </a:path>
                <a:path w="2801620" h="2775585">
                  <a:moveTo>
                    <a:pt x="475488" y="1476768"/>
                  </a:moveTo>
                  <a:lnTo>
                    <a:pt x="467868" y="1452372"/>
                  </a:lnTo>
                  <a:lnTo>
                    <a:pt x="416052" y="1467612"/>
                  </a:lnTo>
                  <a:lnTo>
                    <a:pt x="423672" y="1490472"/>
                  </a:lnTo>
                  <a:lnTo>
                    <a:pt x="475488" y="1476768"/>
                  </a:lnTo>
                  <a:close/>
                </a:path>
                <a:path w="2801620" h="2775585">
                  <a:moveTo>
                    <a:pt x="489204" y="1524000"/>
                  </a:moveTo>
                  <a:lnTo>
                    <a:pt x="481584" y="1501152"/>
                  </a:lnTo>
                  <a:lnTo>
                    <a:pt x="429768" y="1514868"/>
                  </a:lnTo>
                  <a:lnTo>
                    <a:pt x="437388" y="1539252"/>
                  </a:lnTo>
                  <a:lnTo>
                    <a:pt x="489204" y="1524000"/>
                  </a:lnTo>
                  <a:close/>
                </a:path>
                <a:path w="2801620" h="2775585">
                  <a:moveTo>
                    <a:pt x="502920" y="1572768"/>
                  </a:moveTo>
                  <a:lnTo>
                    <a:pt x="495300" y="1548384"/>
                  </a:lnTo>
                  <a:lnTo>
                    <a:pt x="443484" y="1563624"/>
                  </a:lnTo>
                  <a:lnTo>
                    <a:pt x="451104" y="1588008"/>
                  </a:lnTo>
                  <a:lnTo>
                    <a:pt x="502920" y="1572768"/>
                  </a:lnTo>
                  <a:close/>
                </a:path>
                <a:path w="2801620" h="2775585">
                  <a:moveTo>
                    <a:pt x="512051" y="2673096"/>
                  </a:moveTo>
                  <a:lnTo>
                    <a:pt x="457187" y="2671572"/>
                  </a:lnTo>
                  <a:lnTo>
                    <a:pt x="457187" y="2695956"/>
                  </a:lnTo>
                  <a:lnTo>
                    <a:pt x="510527" y="2697480"/>
                  </a:lnTo>
                  <a:lnTo>
                    <a:pt x="512051" y="2673096"/>
                  </a:lnTo>
                  <a:close/>
                </a:path>
                <a:path w="2801620" h="2775585">
                  <a:moveTo>
                    <a:pt x="513575" y="2622804"/>
                  </a:moveTo>
                  <a:lnTo>
                    <a:pt x="458711" y="2621280"/>
                  </a:lnTo>
                  <a:lnTo>
                    <a:pt x="458711" y="2645664"/>
                  </a:lnTo>
                  <a:lnTo>
                    <a:pt x="512051" y="2648712"/>
                  </a:lnTo>
                  <a:lnTo>
                    <a:pt x="513575" y="2622804"/>
                  </a:lnTo>
                  <a:close/>
                </a:path>
                <a:path w="2801620" h="2775585">
                  <a:moveTo>
                    <a:pt x="515099" y="2574036"/>
                  </a:moveTo>
                  <a:lnTo>
                    <a:pt x="461759" y="2570988"/>
                  </a:lnTo>
                  <a:lnTo>
                    <a:pt x="460235" y="2596896"/>
                  </a:lnTo>
                  <a:lnTo>
                    <a:pt x="513575" y="2598420"/>
                  </a:lnTo>
                  <a:lnTo>
                    <a:pt x="515099" y="2574036"/>
                  </a:lnTo>
                  <a:close/>
                </a:path>
                <a:path w="2801620" h="2775585">
                  <a:moveTo>
                    <a:pt x="516623" y="2523744"/>
                  </a:moveTo>
                  <a:lnTo>
                    <a:pt x="463283" y="2522220"/>
                  </a:lnTo>
                  <a:lnTo>
                    <a:pt x="461759" y="2546604"/>
                  </a:lnTo>
                  <a:lnTo>
                    <a:pt x="516623" y="2548128"/>
                  </a:lnTo>
                  <a:lnTo>
                    <a:pt x="516623" y="2523744"/>
                  </a:lnTo>
                  <a:close/>
                </a:path>
                <a:path w="2801620" h="2775585">
                  <a:moveTo>
                    <a:pt x="516636" y="1621536"/>
                  </a:moveTo>
                  <a:lnTo>
                    <a:pt x="509016" y="1597164"/>
                  </a:lnTo>
                  <a:lnTo>
                    <a:pt x="457200" y="1612392"/>
                  </a:lnTo>
                  <a:lnTo>
                    <a:pt x="464820" y="1636776"/>
                  </a:lnTo>
                  <a:lnTo>
                    <a:pt x="516636" y="1621536"/>
                  </a:lnTo>
                  <a:close/>
                </a:path>
                <a:path w="2801620" h="2775585">
                  <a:moveTo>
                    <a:pt x="518147" y="2474976"/>
                  </a:moveTo>
                  <a:lnTo>
                    <a:pt x="464807" y="2471928"/>
                  </a:lnTo>
                  <a:lnTo>
                    <a:pt x="463283" y="2497836"/>
                  </a:lnTo>
                  <a:lnTo>
                    <a:pt x="518147" y="2499360"/>
                  </a:lnTo>
                  <a:lnTo>
                    <a:pt x="518147" y="2474976"/>
                  </a:lnTo>
                  <a:close/>
                </a:path>
                <a:path w="2801620" h="2775585">
                  <a:moveTo>
                    <a:pt x="521195" y="2424684"/>
                  </a:moveTo>
                  <a:lnTo>
                    <a:pt x="466331" y="2423160"/>
                  </a:lnTo>
                  <a:lnTo>
                    <a:pt x="466331" y="2447544"/>
                  </a:lnTo>
                  <a:lnTo>
                    <a:pt x="519671" y="2449068"/>
                  </a:lnTo>
                  <a:lnTo>
                    <a:pt x="521195" y="2424684"/>
                  </a:lnTo>
                  <a:close/>
                </a:path>
                <a:path w="2801620" h="2775585">
                  <a:moveTo>
                    <a:pt x="522719" y="2375916"/>
                  </a:moveTo>
                  <a:lnTo>
                    <a:pt x="467855" y="2372868"/>
                  </a:lnTo>
                  <a:lnTo>
                    <a:pt x="467855" y="2398776"/>
                  </a:lnTo>
                  <a:lnTo>
                    <a:pt x="521195" y="2400300"/>
                  </a:lnTo>
                  <a:lnTo>
                    <a:pt x="522719" y="2375916"/>
                  </a:lnTo>
                  <a:close/>
                </a:path>
                <a:path w="2801620" h="2775585">
                  <a:moveTo>
                    <a:pt x="524243" y="2325624"/>
                  </a:moveTo>
                  <a:lnTo>
                    <a:pt x="470903" y="2324100"/>
                  </a:lnTo>
                  <a:lnTo>
                    <a:pt x="469379" y="2348484"/>
                  </a:lnTo>
                  <a:lnTo>
                    <a:pt x="522719" y="2350008"/>
                  </a:lnTo>
                  <a:lnTo>
                    <a:pt x="524243" y="2325624"/>
                  </a:lnTo>
                  <a:close/>
                </a:path>
                <a:path w="2801620" h="2775585">
                  <a:moveTo>
                    <a:pt x="525767" y="2275332"/>
                  </a:moveTo>
                  <a:lnTo>
                    <a:pt x="472427" y="2273808"/>
                  </a:lnTo>
                  <a:lnTo>
                    <a:pt x="470903" y="2298192"/>
                  </a:lnTo>
                  <a:lnTo>
                    <a:pt x="524243" y="2301240"/>
                  </a:lnTo>
                  <a:lnTo>
                    <a:pt x="525767" y="2275332"/>
                  </a:lnTo>
                  <a:close/>
                </a:path>
                <a:path w="2801620" h="2775585">
                  <a:moveTo>
                    <a:pt x="527291" y="2226564"/>
                  </a:moveTo>
                  <a:lnTo>
                    <a:pt x="473951" y="2225040"/>
                  </a:lnTo>
                  <a:lnTo>
                    <a:pt x="472427" y="2249424"/>
                  </a:lnTo>
                  <a:lnTo>
                    <a:pt x="527291" y="2250948"/>
                  </a:lnTo>
                  <a:lnTo>
                    <a:pt x="527291" y="2226564"/>
                  </a:lnTo>
                  <a:close/>
                </a:path>
                <a:path w="2801620" h="2775585">
                  <a:moveTo>
                    <a:pt x="528815" y="2176272"/>
                  </a:moveTo>
                  <a:lnTo>
                    <a:pt x="475475" y="2174748"/>
                  </a:lnTo>
                  <a:lnTo>
                    <a:pt x="475475" y="2199132"/>
                  </a:lnTo>
                  <a:lnTo>
                    <a:pt x="528815" y="2202180"/>
                  </a:lnTo>
                  <a:lnTo>
                    <a:pt x="528815" y="2176272"/>
                  </a:lnTo>
                  <a:close/>
                </a:path>
                <a:path w="2801620" h="2775585">
                  <a:moveTo>
                    <a:pt x="530352" y="1670304"/>
                  </a:moveTo>
                  <a:lnTo>
                    <a:pt x="524256" y="1645920"/>
                  </a:lnTo>
                  <a:lnTo>
                    <a:pt x="472440" y="1661172"/>
                  </a:lnTo>
                  <a:lnTo>
                    <a:pt x="478536" y="1684020"/>
                  </a:lnTo>
                  <a:lnTo>
                    <a:pt x="530352" y="1670304"/>
                  </a:lnTo>
                  <a:close/>
                </a:path>
                <a:path w="2801620" h="2775585">
                  <a:moveTo>
                    <a:pt x="531863" y="2127504"/>
                  </a:moveTo>
                  <a:lnTo>
                    <a:pt x="476999" y="2125980"/>
                  </a:lnTo>
                  <a:lnTo>
                    <a:pt x="476999" y="2150364"/>
                  </a:lnTo>
                  <a:lnTo>
                    <a:pt x="530339" y="2151888"/>
                  </a:lnTo>
                  <a:lnTo>
                    <a:pt x="531863" y="2127504"/>
                  </a:lnTo>
                  <a:close/>
                </a:path>
                <a:path w="2801620" h="2775585">
                  <a:moveTo>
                    <a:pt x="533387" y="2077212"/>
                  </a:moveTo>
                  <a:lnTo>
                    <a:pt x="478523" y="2075688"/>
                  </a:lnTo>
                  <a:lnTo>
                    <a:pt x="478523" y="2100072"/>
                  </a:lnTo>
                  <a:lnTo>
                    <a:pt x="531863" y="2103120"/>
                  </a:lnTo>
                  <a:lnTo>
                    <a:pt x="533387" y="2077212"/>
                  </a:lnTo>
                  <a:close/>
                </a:path>
                <a:path w="2801620" h="2775585">
                  <a:moveTo>
                    <a:pt x="534911" y="2028444"/>
                  </a:moveTo>
                  <a:lnTo>
                    <a:pt x="481571" y="2025396"/>
                  </a:lnTo>
                  <a:lnTo>
                    <a:pt x="480047" y="2051304"/>
                  </a:lnTo>
                  <a:lnTo>
                    <a:pt x="533387" y="2052828"/>
                  </a:lnTo>
                  <a:lnTo>
                    <a:pt x="534911" y="2028444"/>
                  </a:lnTo>
                  <a:close/>
                </a:path>
                <a:path w="2801620" h="2775585">
                  <a:moveTo>
                    <a:pt x="536435" y="1978152"/>
                  </a:moveTo>
                  <a:lnTo>
                    <a:pt x="483095" y="1976628"/>
                  </a:lnTo>
                  <a:lnTo>
                    <a:pt x="481571" y="2001012"/>
                  </a:lnTo>
                  <a:lnTo>
                    <a:pt x="536435" y="2004060"/>
                  </a:lnTo>
                  <a:lnTo>
                    <a:pt x="536435" y="1978152"/>
                  </a:lnTo>
                  <a:close/>
                </a:path>
                <a:path w="2801620" h="2775585">
                  <a:moveTo>
                    <a:pt x="537959" y="1929384"/>
                  </a:moveTo>
                  <a:lnTo>
                    <a:pt x="484619" y="1926336"/>
                  </a:lnTo>
                  <a:lnTo>
                    <a:pt x="483095" y="1952244"/>
                  </a:lnTo>
                  <a:lnTo>
                    <a:pt x="537959" y="1953768"/>
                  </a:lnTo>
                  <a:lnTo>
                    <a:pt x="537959" y="1929384"/>
                  </a:lnTo>
                  <a:close/>
                </a:path>
                <a:path w="2801620" h="2775585">
                  <a:moveTo>
                    <a:pt x="541007" y="1879092"/>
                  </a:moveTo>
                  <a:lnTo>
                    <a:pt x="486143" y="1877568"/>
                  </a:lnTo>
                  <a:lnTo>
                    <a:pt x="486143" y="1901952"/>
                  </a:lnTo>
                  <a:lnTo>
                    <a:pt x="539483" y="1903476"/>
                  </a:lnTo>
                  <a:lnTo>
                    <a:pt x="541007" y="1879092"/>
                  </a:lnTo>
                  <a:close/>
                </a:path>
                <a:path w="2801620" h="2775585">
                  <a:moveTo>
                    <a:pt x="542531" y="1830324"/>
                  </a:moveTo>
                  <a:lnTo>
                    <a:pt x="487667" y="1827276"/>
                  </a:lnTo>
                  <a:lnTo>
                    <a:pt x="487667" y="1853184"/>
                  </a:lnTo>
                  <a:lnTo>
                    <a:pt x="541007" y="1854708"/>
                  </a:lnTo>
                  <a:lnTo>
                    <a:pt x="542531" y="1830324"/>
                  </a:lnTo>
                  <a:close/>
                </a:path>
                <a:path w="2801620" h="2775585">
                  <a:moveTo>
                    <a:pt x="544055" y="1780032"/>
                  </a:moveTo>
                  <a:lnTo>
                    <a:pt x="490715" y="1778508"/>
                  </a:lnTo>
                  <a:lnTo>
                    <a:pt x="489191" y="1802892"/>
                  </a:lnTo>
                  <a:lnTo>
                    <a:pt x="542531" y="1804416"/>
                  </a:lnTo>
                  <a:lnTo>
                    <a:pt x="544055" y="1780032"/>
                  </a:lnTo>
                  <a:close/>
                </a:path>
                <a:path w="2801620" h="2775585">
                  <a:moveTo>
                    <a:pt x="560819" y="2775216"/>
                  </a:moveTo>
                  <a:lnTo>
                    <a:pt x="559295" y="2720352"/>
                  </a:lnTo>
                  <a:lnTo>
                    <a:pt x="534911" y="2720352"/>
                  </a:lnTo>
                  <a:lnTo>
                    <a:pt x="534911" y="2775216"/>
                  </a:lnTo>
                  <a:lnTo>
                    <a:pt x="560819" y="2775216"/>
                  </a:lnTo>
                  <a:close/>
                </a:path>
                <a:path w="2801620" h="2775585">
                  <a:moveTo>
                    <a:pt x="612635" y="2773692"/>
                  </a:moveTo>
                  <a:lnTo>
                    <a:pt x="611111" y="2720352"/>
                  </a:lnTo>
                  <a:lnTo>
                    <a:pt x="585203" y="2720352"/>
                  </a:lnTo>
                  <a:lnTo>
                    <a:pt x="586727" y="2773692"/>
                  </a:lnTo>
                  <a:lnTo>
                    <a:pt x="612635" y="2773692"/>
                  </a:lnTo>
                  <a:close/>
                </a:path>
                <a:path w="2801620" h="2775585">
                  <a:moveTo>
                    <a:pt x="662927" y="2720352"/>
                  </a:moveTo>
                  <a:lnTo>
                    <a:pt x="637019" y="2720352"/>
                  </a:lnTo>
                  <a:lnTo>
                    <a:pt x="637019" y="2773692"/>
                  </a:lnTo>
                  <a:lnTo>
                    <a:pt x="662927" y="2773692"/>
                  </a:lnTo>
                  <a:lnTo>
                    <a:pt x="662927" y="2720352"/>
                  </a:lnTo>
                  <a:close/>
                </a:path>
                <a:path w="2801620" h="2775585">
                  <a:moveTo>
                    <a:pt x="714743" y="2718828"/>
                  </a:moveTo>
                  <a:lnTo>
                    <a:pt x="688835" y="2718828"/>
                  </a:lnTo>
                  <a:lnTo>
                    <a:pt x="688835" y="2773692"/>
                  </a:lnTo>
                  <a:lnTo>
                    <a:pt x="714743" y="2773692"/>
                  </a:lnTo>
                  <a:lnTo>
                    <a:pt x="714743" y="2718828"/>
                  </a:lnTo>
                  <a:close/>
                </a:path>
                <a:path w="2801620" h="2775585">
                  <a:moveTo>
                    <a:pt x="766559" y="2718828"/>
                  </a:moveTo>
                  <a:lnTo>
                    <a:pt x="740651" y="2718828"/>
                  </a:lnTo>
                  <a:lnTo>
                    <a:pt x="740651" y="2772168"/>
                  </a:lnTo>
                  <a:lnTo>
                    <a:pt x="766559" y="2772168"/>
                  </a:lnTo>
                  <a:lnTo>
                    <a:pt x="766559" y="2718828"/>
                  </a:lnTo>
                  <a:close/>
                </a:path>
                <a:path w="2801620" h="2775585">
                  <a:moveTo>
                    <a:pt x="818375" y="2772168"/>
                  </a:moveTo>
                  <a:lnTo>
                    <a:pt x="816851" y="2718828"/>
                  </a:lnTo>
                  <a:lnTo>
                    <a:pt x="792467" y="2718828"/>
                  </a:lnTo>
                  <a:lnTo>
                    <a:pt x="792467" y="2772168"/>
                  </a:lnTo>
                  <a:lnTo>
                    <a:pt x="818375" y="2772168"/>
                  </a:lnTo>
                  <a:close/>
                </a:path>
                <a:path w="2801620" h="2775585">
                  <a:moveTo>
                    <a:pt x="870191" y="2772168"/>
                  </a:moveTo>
                  <a:lnTo>
                    <a:pt x="868667" y="2717304"/>
                  </a:lnTo>
                  <a:lnTo>
                    <a:pt x="842759" y="2718828"/>
                  </a:lnTo>
                  <a:lnTo>
                    <a:pt x="844283" y="2772168"/>
                  </a:lnTo>
                  <a:lnTo>
                    <a:pt x="870191" y="2772168"/>
                  </a:lnTo>
                  <a:close/>
                </a:path>
                <a:path w="2801620" h="2775585">
                  <a:moveTo>
                    <a:pt x="920483" y="2717304"/>
                  </a:moveTo>
                  <a:lnTo>
                    <a:pt x="894575" y="2717304"/>
                  </a:lnTo>
                  <a:lnTo>
                    <a:pt x="894575" y="2772168"/>
                  </a:lnTo>
                  <a:lnTo>
                    <a:pt x="920483" y="2770644"/>
                  </a:lnTo>
                  <a:lnTo>
                    <a:pt x="920483" y="2717304"/>
                  </a:lnTo>
                  <a:close/>
                </a:path>
                <a:path w="2801620" h="2775585">
                  <a:moveTo>
                    <a:pt x="972299" y="2717304"/>
                  </a:moveTo>
                  <a:lnTo>
                    <a:pt x="946391" y="2717304"/>
                  </a:lnTo>
                  <a:lnTo>
                    <a:pt x="946391" y="2770644"/>
                  </a:lnTo>
                  <a:lnTo>
                    <a:pt x="972299" y="2770644"/>
                  </a:lnTo>
                  <a:lnTo>
                    <a:pt x="972299" y="2717304"/>
                  </a:lnTo>
                  <a:close/>
                </a:path>
                <a:path w="2801620" h="2775585">
                  <a:moveTo>
                    <a:pt x="1024115" y="2715780"/>
                  </a:moveTo>
                  <a:lnTo>
                    <a:pt x="998207" y="2717304"/>
                  </a:lnTo>
                  <a:lnTo>
                    <a:pt x="998207" y="2770644"/>
                  </a:lnTo>
                  <a:lnTo>
                    <a:pt x="1024115" y="2770644"/>
                  </a:lnTo>
                  <a:lnTo>
                    <a:pt x="1024115" y="2715780"/>
                  </a:lnTo>
                  <a:close/>
                </a:path>
                <a:path w="2801620" h="2775585">
                  <a:moveTo>
                    <a:pt x="1075931" y="2769120"/>
                  </a:moveTo>
                  <a:lnTo>
                    <a:pt x="1074407" y="2715780"/>
                  </a:lnTo>
                  <a:lnTo>
                    <a:pt x="1050023" y="2715780"/>
                  </a:lnTo>
                  <a:lnTo>
                    <a:pt x="1050023" y="2770644"/>
                  </a:lnTo>
                  <a:lnTo>
                    <a:pt x="1075931" y="2769120"/>
                  </a:lnTo>
                  <a:close/>
                </a:path>
                <a:path w="2801620" h="2775585">
                  <a:moveTo>
                    <a:pt x="1127747" y="2769120"/>
                  </a:moveTo>
                  <a:lnTo>
                    <a:pt x="1126223" y="2715780"/>
                  </a:lnTo>
                  <a:lnTo>
                    <a:pt x="1100315" y="2715780"/>
                  </a:lnTo>
                  <a:lnTo>
                    <a:pt x="1101839" y="2769120"/>
                  </a:lnTo>
                  <a:lnTo>
                    <a:pt x="1127747" y="2769120"/>
                  </a:lnTo>
                  <a:close/>
                </a:path>
                <a:path w="2801620" h="2775585">
                  <a:moveTo>
                    <a:pt x="1178039" y="2714256"/>
                  </a:moveTo>
                  <a:lnTo>
                    <a:pt x="1152131" y="2715780"/>
                  </a:lnTo>
                  <a:lnTo>
                    <a:pt x="1153655" y="2769120"/>
                  </a:lnTo>
                  <a:lnTo>
                    <a:pt x="1178039" y="2769120"/>
                  </a:lnTo>
                  <a:lnTo>
                    <a:pt x="1178039" y="2714256"/>
                  </a:lnTo>
                  <a:close/>
                </a:path>
                <a:path w="2801620" h="2775585">
                  <a:moveTo>
                    <a:pt x="1229855" y="2714256"/>
                  </a:moveTo>
                  <a:lnTo>
                    <a:pt x="1203947" y="2714256"/>
                  </a:lnTo>
                  <a:lnTo>
                    <a:pt x="1203947" y="2769120"/>
                  </a:lnTo>
                  <a:lnTo>
                    <a:pt x="1229855" y="2769120"/>
                  </a:lnTo>
                  <a:lnTo>
                    <a:pt x="1229855" y="2714256"/>
                  </a:lnTo>
                  <a:close/>
                </a:path>
                <a:path w="2801620" h="2775585">
                  <a:moveTo>
                    <a:pt x="1281671" y="2714256"/>
                  </a:moveTo>
                  <a:lnTo>
                    <a:pt x="1255763" y="2714256"/>
                  </a:lnTo>
                  <a:lnTo>
                    <a:pt x="1255763" y="2767596"/>
                  </a:lnTo>
                  <a:lnTo>
                    <a:pt x="1281671" y="2767596"/>
                  </a:lnTo>
                  <a:lnTo>
                    <a:pt x="1281671" y="2714256"/>
                  </a:lnTo>
                  <a:close/>
                </a:path>
                <a:path w="2801620" h="2775585">
                  <a:moveTo>
                    <a:pt x="1333487" y="2714256"/>
                  </a:moveTo>
                  <a:lnTo>
                    <a:pt x="1307579" y="2714256"/>
                  </a:lnTo>
                  <a:lnTo>
                    <a:pt x="1307579" y="2767596"/>
                  </a:lnTo>
                  <a:lnTo>
                    <a:pt x="1333487" y="2767596"/>
                  </a:lnTo>
                  <a:lnTo>
                    <a:pt x="1333487" y="2714256"/>
                  </a:lnTo>
                  <a:close/>
                </a:path>
                <a:path w="2801620" h="2775585">
                  <a:moveTo>
                    <a:pt x="1385303" y="2767596"/>
                  </a:moveTo>
                  <a:lnTo>
                    <a:pt x="1383779" y="2712732"/>
                  </a:lnTo>
                  <a:lnTo>
                    <a:pt x="1357871" y="2712732"/>
                  </a:lnTo>
                  <a:lnTo>
                    <a:pt x="1359395" y="2767596"/>
                  </a:lnTo>
                  <a:lnTo>
                    <a:pt x="1385303" y="2767596"/>
                  </a:lnTo>
                  <a:close/>
                </a:path>
                <a:path w="2801620" h="2775585">
                  <a:moveTo>
                    <a:pt x="1435595" y="2712732"/>
                  </a:moveTo>
                  <a:lnTo>
                    <a:pt x="1409687" y="2712732"/>
                  </a:lnTo>
                  <a:lnTo>
                    <a:pt x="1411211" y="2766072"/>
                  </a:lnTo>
                  <a:lnTo>
                    <a:pt x="1435595" y="2766072"/>
                  </a:lnTo>
                  <a:lnTo>
                    <a:pt x="1435595" y="2712732"/>
                  </a:lnTo>
                  <a:close/>
                </a:path>
                <a:path w="2801620" h="2775585">
                  <a:moveTo>
                    <a:pt x="1487411" y="2712732"/>
                  </a:moveTo>
                  <a:lnTo>
                    <a:pt x="1461503" y="2712732"/>
                  </a:lnTo>
                  <a:lnTo>
                    <a:pt x="1461503" y="2766072"/>
                  </a:lnTo>
                  <a:lnTo>
                    <a:pt x="1487411" y="2766072"/>
                  </a:lnTo>
                  <a:lnTo>
                    <a:pt x="1487411" y="2712732"/>
                  </a:lnTo>
                  <a:close/>
                </a:path>
                <a:path w="2801620" h="2775585">
                  <a:moveTo>
                    <a:pt x="1539227" y="2711208"/>
                  </a:moveTo>
                  <a:lnTo>
                    <a:pt x="1513319" y="2711208"/>
                  </a:lnTo>
                  <a:lnTo>
                    <a:pt x="1513319" y="2766072"/>
                  </a:lnTo>
                  <a:lnTo>
                    <a:pt x="1539227" y="2766072"/>
                  </a:lnTo>
                  <a:lnTo>
                    <a:pt x="1539227" y="2711208"/>
                  </a:lnTo>
                  <a:close/>
                </a:path>
                <a:path w="2801620" h="2775585">
                  <a:moveTo>
                    <a:pt x="1591043" y="2711208"/>
                  </a:moveTo>
                  <a:lnTo>
                    <a:pt x="1565135" y="2711208"/>
                  </a:lnTo>
                  <a:lnTo>
                    <a:pt x="1565135" y="2766072"/>
                  </a:lnTo>
                  <a:lnTo>
                    <a:pt x="1591043" y="2764548"/>
                  </a:lnTo>
                  <a:lnTo>
                    <a:pt x="1591043" y="2711208"/>
                  </a:lnTo>
                  <a:close/>
                </a:path>
                <a:path w="2801620" h="2775585">
                  <a:moveTo>
                    <a:pt x="1642859" y="2764548"/>
                  </a:moveTo>
                  <a:lnTo>
                    <a:pt x="1641335" y="2711208"/>
                  </a:lnTo>
                  <a:lnTo>
                    <a:pt x="1615427" y="2711208"/>
                  </a:lnTo>
                  <a:lnTo>
                    <a:pt x="1616951" y="2764548"/>
                  </a:lnTo>
                  <a:lnTo>
                    <a:pt x="1642859" y="2764548"/>
                  </a:lnTo>
                  <a:close/>
                </a:path>
                <a:path w="2801620" h="2775585">
                  <a:moveTo>
                    <a:pt x="1693151" y="2709684"/>
                  </a:moveTo>
                  <a:lnTo>
                    <a:pt x="1667243" y="2711208"/>
                  </a:lnTo>
                  <a:lnTo>
                    <a:pt x="1668767" y="2764548"/>
                  </a:lnTo>
                  <a:lnTo>
                    <a:pt x="1693151" y="2764548"/>
                  </a:lnTo>
                  <a:lnTo>
                    <a:pt x="1693151" y="2709684"/>
                  </a:lnTo>
                  <a:close/>
                </a:path>
                <a:path w="2801620" h="2775585">
                  <a:moveTo>
                    <a:pt x="1744967" y="2709684"/>
                  </a:moveTo>
                  <a:lnTo>
                    <a:pt x="1719059" y="2709684"/>
                  </a:lnTo>
                  <a:lnTo>
                    <a:pt x="1719059" y="2764548"/>
                  </a:lnTo>
                  <a:lnTo>
                    <a:pt x="1744967" y="2763024"/>
                  </a:lnTo>
                  <a:lnTo>
                    <a:pt x="1744967" y="2709684"/>
                  </a:lnTo>
                  <a:close/>
                </a:path>
                <a:path w="2801620" h="2775585">
                  <a:moveTo>
                    <a:pt x="1796783" y="2709684"/>
                  </a:moveTo>
                  <a:lnTo>
                    <a:pt x="1770875" y="2709684"/>
                  </a:lnTo>
                  <a:lnTo>
                    <a:pt x="1770875" y="2763024"/>
                  </a:lnTo>
                  <a:lnTo>
                    <a:pt x="1796783" y="2763024"/>
                  </a:lnTo>
                  <a:lnTo>
                    <a:pt x="1796783" y="2709684"/>
                  </a:lnTo>
                  <a:close/>
                </a:path>
                <a:path w="2801620" h="2775585">
                  <a:moveTo>
                    <a:pt x="1848599" y="2708160"/>
                  </a:moveTo>
                  <a:lnTo>
                    <a:pt x="1822691" y="2709684"/>
                  </a:lnTo>
                  <a:lnTo>
                    <a:pt x="1822691" y="2763024"/>
                  </a:lnTo>
                  <a:lnTo>
                    <a:pt x="1848599" y="2763024"/>
                  </a:lnTo>
                  <a:lnTo>
                    <a:pt x="1848599" y="2708160"/>
                  </a:lnTo>
                  <a:close/>
                </a:path>
                <a:path w="2801620" h="2775585">
                  <a:moveTo>
                    <a:pt x="1900415" y="2763024"/>
                  </a:moveTo>
                  <a:lnTo>
                    <a:pt x="1898891" y="2708160"/>
                  </a:lnTo>
                  <a:lnTo>
                    <a:pt x="1872983" y="2708160"/>
                  </a:lnTo>
                  <a:lnTo>
                    <a:pt x="1874507" y="2763024"/>
                  </a:lnTo>
                  <a:lnTo>
                    <a:pt x="1900415" y="2763024"/>
                  </a:lnTo>
                  <a:close/>
                </a:path>
                <a:path w="2801620" h="2775585">
                  <a:moveTo>
                    <a:pt x="1952231" y="2761500"/>
                  </a:moveTo>
                  <a:lnTo>
                    <a:pt x="1950707" y="2708160"/>
                  </a:lnTo>
                  <a:lnTo>
                    <a:pt x="1924799" y="2708160"/>
                  </a:lnTo>
                  <a:lnTo>
                    <a:pt x="1926323" y="2761500"/>
                  </a:lnTo>
                  <a:lnTo>
                    <a:pt x="1952231" y="2761500"/>
                  </a:lnTo>
                  <a:close/>
                </a:path>
                <a:path w="2801620" h="2775585">
                  <a:moveTo>
                    <a:pt x="2002523" y="2708160"/>
                  </a:moveTo>
                  <a:lnTo>
                    <a:pt x="1976615" y="2708160"/>
                  </a:lnTo>
                  <a:lnTo>
                    <a:pt x="1976615" y="2761500"/>
                  </a:lnTo>
                  <a:lnTo>
                    <a:pt x="2002523" y="2761500"/>
                  </a:lnTo>
                  <a:lnTo>
                    <a:pt x="2002523" y="2708160"/>
                  </a:lnTo>
                  <a:close/>
                </a:path>
                <a:path w="2801620" h="2775585">
                  <a:moveTo>
                    <a:pt x="2054339" y="2706636"/>
                  </a:moveTo>
                  <a:lnTo>
                    <a:pt x="2028431" y="2706636"/>
                  </a:lnTo>
                  <a:lnTo>
                    <a:pt x="2028431" y="2761500"/>
                  </a:lnTo>
                  <a:lnTo>
                    <a:pt x="2054339" y="2761500"/>
                  </a:lnTo>
                  <a:lnTo>
                    <a:pt x="2054339" y="2706636"/>
                  </a:lnTo>
                  <a:close/>
                </a:path>
                <a:path w="2801620" h="2775585">
                  <a:moveTo>
                    <a:pt x="2106168" y="2706636"/>
                  </a:moveTo>
                  <a:lnTo>
                    <a:pt x="2080247" y="2706636"/>
                  </a:lnTo>
                  <a:lnTo>
                    <a:pt x="2080247" y="2759976"/>
                  </a:lnTo>
                  <a:lnTo>
                    <a:pt x="2106168" y="2759976"/>
                  </a:lnTo>
                  <a:lnTo>
                    <a:pt x="2106168" y="2706636"/>
                  </a:lnTo>
                  <a:close/>
                </a:path>
                <a:path w="2801620" h="2775585">
                  <a:moveTo>
                    <a:pt x="2157971" y="2759976"/>
                  </a:moveTo>
                  <a:lnTo>
                    <a:pt x="2156460" y="2706636"/>
                  </a:lnTo>
                  <a:lnTo>
                    <a:pt x="2132063" y="2706636"/>
                  </a:lnTo>
                  <a:lnTo>
                    <a:pt x="2132063" y="2759976"/>
                  </a:lnTo>
                  <a:lnTo>
                    <a:pt x="2157971" y="2759976"/>
                  </a:lnTo>
                  <a:close/>
                </a:path>
                <a:path w="2801620" h="2775585">
                  <a:moveTo>
                    <a:pt x="2209787" y="2759976"/>
                  </a:moveTo>
                  <a:lnTo>
                    <a:pt x="2208263" y="2705112"/>
                  </a:lnTo>
                  <a:lnTo>
                    <a:pt x="2182368" y="2705112"/>
                  </a:lnTo>
                  <a:lnTo>
                    <a:pt x="2183879" y="2759976"/>
                  </a:lnTo>
                  <a:lnTo>
                    <a:pt x="2209787" y="2759976"/>
                  </a:lnTo>
                  <a:close/>
                </a:path>
                <a:path w="2801620" h="2775585">
                  <a:moveTo>
                    <a:pt x="2260079" y="2705112"/>
                  </a:moveTo>
                  <a:lnTo>
                    <a:pt x="2234171" y="2705112"/>
                  </a:lnTo>
                  <a:lnTo>
                    <a:pt x="2234171" y="2758452"/>
                  </a:lnTo>
                  <a:lnTo>
                    <a:pt x="2260079" y="2758452"/>
                  </a:lnTo>
                  <a:lnTo>
                    <a:pt x="2260079" y="2705112"/>
                  </a:lnTo>
                  <a:close/>
                </a:path>
                <a:path w="2801620" h="2775585">
                  <a:moveTo>
                    <a:pt x="2311895" y="2705112"/>
                  </a:moveTo>
                  <a:lnTo>
                    <a:pt x="2285987" y="2705112"/>
                  </a:lnTo>
                  <a:lnTo>
                    <a:pt x="2285987" y="2758452"/>
                  </a:lnTo>
                  <a:lnTo>
                    <a:pt x="2311895" y="2758452"/>
                  </a:lnTo>
                  <a:lnTo>
                    <a:pt x="2311895" y="2705112"/>
                  </a:lnTo>
                  <a:close/>
                </a:path>
                <a:path w="2801620" h="2775585">
                  <a:moveTo>
                    <a:pt x="2363711" y="2703588"/>
                  </a:moveTo>
                  <a:lnTo>
                    <a:pt x="2337803" y="2705112"/>
                  </a:lnTo>
                  <a:lnTo>
                    <a:pt x="2337803" y="2758452"/>
                  </a:lnTo>
                  <a:lnTo>
                    <a:pt x="2363711" y="2758452"/>
                  </a:lnTo>
                  <a:lnTo>
                    <a:pt x="2363711" y="2703588"/>
                  </a:lnTo>
                  <a:close/>
                </a:path>
                <a:path w="2801620" h="2775585">
                  <a:moveTo>
                    <a:pt x="2415527" y="2756928"/>
                  </a:moveTo>
                  <a:lnTo>
                    <a:pt x="2414003" y="2703588"/>
                  </a:lnTo>
                  <a:lnTo>
                    <a:pt x="2389619" y="2703588"/>
                  </a:lnTo>
                  <a:lnTo>
                    <a:pt x="2389619" y="2758452"/>
                  </a:lnTo>
                  <a:lnTo>
                    <a:pt x="2415527" y="2756928"/>
                  </a:lnTo>
                  <a:close/>
                </a:path>
                <a:path w="2801620" h="2775585">
                  <a:moveTo>
                    <a:pt x="2467356" y="2756928"/>
                  </a:moveTo>
                  <a:lnTo>
                    <a:pt x="2465819" y="2703588"/>
                  </a:lnTo>
                  <a:lnTo>
                    <a:pt x="2439911" y="2703588"/>
                  </a:lnTo>
                  <a:lnTo>
                    <a:pt x="2441435" y="2756928"/>
                  </a:lnTo>
                  <a:lnTo>
                    <a:pt x="2467356" y="2756928"/>
                  </a:lnTo>
                  <a:close/>
                </a:path>
                <a:path w="2801620" h="2775585">
                  <a:moveTo>
                    <a:pt x="2494788" y="1603248"/>
                  </a:moveTo>
                  <a:lnTo>
                    <a:pt x="2464295" y="1601724"/>
                  </a:lnTo>
                  <a:lnTo>
                    <a:pt x="2459736" y="1655064"/>
                  </a:lnTo>
                  <a:lnTo>
                    <a:pt x="2488679" y="1658112"/>
                  </a:lnTo>
                  <a:lnTo>
                    <a:pt x="2494788" y="1603248"/>
                  </a:lnTo>
                  <a:close/>
                </a:path>
                <a:path w="2801620" h="2775585">
                  <a:moveTo>
                    <a:pt x="2517648" y="2702064"/>
                  </a:moveTo>
                  <a:lnTo>
                    <a:pt x="2491727" y="2703588"/>
                  </a:lnTo>
                  <a:lnTo>
                    <a:pt x="2491727" y="2756928"/>
                  </a:lnTo>
                  <a:lnTo>
                    <a:pt x="2517648" y="2756928"/>
                  </a:lnTo>
                  <a:lnTo>
                    <a:pt x="2517648" y="2702064"/>
                  </a:lnTo>
                  <a:close/>
                </a:path>
                <a:path w="2801620" h="2775585">
                  <a:moveTo>
                    <a:pt x="2592311" y="1581912"/>
                  </a:moveTo>
                  <a:lnTo>
                    <a:pt x="2586215" y="1581912"/>
                  </a:lnTo>
                  <a:lnTo>
                    <a:pt x="2584704" y="1635252"/>
                  </a:lnTo>
                  <a:lnTo>
                    <a:pt x="2590800" y="1636776"/>
                  </a:lnTo>
                  <a:lnTo>
                    <a:pt x="2592311" y="1581912"/>
                  </a:lnTo>
                  <a:close/>
                </a:path>
                <a:path w="2801620" h="2775585">
                  <a:moveTo>
                    <a:pt x="2599944" y="2651772"/>
                  </a:moveTo>
                  <a:lnTo>
                    <a:pt x="2546604" y="2650248"/>
                  </a:lnTo>
                  <a:lnTo>
                    <a:pt x="2545080" y="2676156"/>
                  </a:lnTo>
                  <a:lnTo>
                    <a:pt x="2598420" y="2677680"/>
                  </a:lnTo>
                  <a:lnTo>
                    <a:pt x="2599944" y="2651772"/>
                  </a:lnTo>
                  <a:close/>
                </a:path>
                <a:path w="2801620" h="2775585">
                  <a:moveTo>
                    <a:pt x="2601468" y="2599956"/>
                  </a:moveTo>
                  <a:lnTo>
                    <a:pt x="2548128" y="2598432"/>
                  </a:lnTo>
                  <a:lnTo>
                    <a:pt x="2546604" y="2624340"/>
                  </a:lnTo>
                  <a:lnTo>
                    <a:pt x="2599944" y="2625864"/>
                  </a:lnTo>
                  <a:lnTo>
                    <a:pt x="2601468" y="2599956"/>
                  </a:lnTo>
                  <a:close/>
                </a:path>
                <a:path w="2801620" h="2775585">
                  <a:moveTo>
                    <a:pt x="2602992" y="2548140"/>
                  </a:moveTo>
                  <a:lnTo>
                    <a:pt x="2549652" y="2546616"/>
                  </a:lnTo>
                  <a:lnTo>
                    <a:pt x="2548128" y="2572524"/>
                  </a:lnTo>
                  <a:lnTo>
                    <a:pt x="2601468" y="2574048"/>
                  </a:lnTo>
                  <a:lnTo>
                    <a:pt x="2602992" y="2548140"/>
                  </a:lnTo>
                  <a:close/>
                </a:path>
                <a:path w="2801620" h="2775585">
                  <a:moveTo>
                    <a:pt x="2604516" y="2497848"/>
                  </a:moveTo>
                  <a:lnTo>
                    <a:pt x="2551176" y="2496324"/>
                  </a:lnTo>
                  <a:lnTo>
                    <a:pt x="2549652" y="2522232"/>
                  </a:lnTo>
                  <a:lnTo>
                    <a:pt x="2602992" y="2523756"/>
                  </a:lnTo>
                  <a:lnTo>
                    <a:pt x="2604516" y="2497848"/>
                  </a:lnTo>
                  <a:close/>
                </a:path>
                <a:path w="2801620" h="2775585">
                  <a:moveTo>
                    <a:pt x="2606040" y="2446032"/>
                  </a:moveTo>
                  <a:lnTo>
                    <a:pt x="2552700" y="2444508"/>
                  </a:lnTo>
                  <a:lnTo>
                    <a:pt x="2551176" y="2470416"/>
                  </a:lnTo>
                  <a:lnTo>
                    <a:pt x="2604516" y="2471940"/>
                  </a:lnTo>
                  <a:lnTo>
                    <a:pt x="2606040" y="2446032"/>
                  </a:lnTo>
                  <a:close/>
                </a:path>
                <a:path w="2801620" h="2775585">
                  <a:moveTo>
                    <a:pt x="2607564" y="2394216"/>
                  </a:moveTo>
                  <a:lnTo>
                    <a:pt x="2554224" y="2392692"/>
                  </a:lnTo>
                  <a:lnTo>
                    <a:pt x="2552700" y="2418600"/>
                  </a:lnTo>
                  <a:lnTo>
                    <a:pt x="2606040" y="2420124"/>
                  </a:lnTo>
                  <a:lnTo>
                    <a:pt x="2607564" y="2394216"/>
                  </a:lnTo>
                  <a:close/>
                </a:path>
                <a:path w="2801620" h="2775585">
                  <a:moveTo>
                    <a:pt x="2609088" y="2343924"/>
                  </a:moveTo>
                  <a:lnTo>
                    <a:pt x="2555748" y="2342400"/>
                  </a:lnTo>
                  <a:lnTo>
                    <a:pt x="2554224" y="2366784"/>
                  </a:lnTo>
                  <a:lnTo>
                    <a:pt x="2607564" y="2369832"/>
                  </a:lnTo>
                  <a:lnTo>
                    <a:pt x="2609088" y="2343924"/>
                  </a:lnTo>
                  <a:close/>
                </a:path>
                <a:path w="2801620" h="2775585">
                  <a:moveTo>
                    <a:pt x="2610612" y="2292108"/>
                  </a:moveTo>
                  <a:lnTo>
                    <a:pt x="2557272" y="2290584"/>
                  </a:lnTo>
                  <a:lnTo>
                    <a:pt x="2555748" y="2316492"/>
                  </a:lnTo>
                  <a:lnTo>
                    <a:pt x="2609088" y="2318016"/>
                  </a:lnTo>
                  <a:lnTo>
                    <a:pt x="2610612" y="2292108"/>
                  </a:lnTo>
                  <a:close/>
                </a:path>
                <a:path w="2801620" h="2775585">
                  <a:moveTo>
                    <a:pt x="2612136" y="2240292"/>
                  </a:moveTo>
                  <a:lnTo>
                    <a:pt x="2557272" y="2238768"/>
                  </a:lnTo>
                  <a:lnTo>
                    <a:pt x="2557272" y="2264676"/>
                  </a:lnTo>
                  <a:lnTo>
                    <a:pt x="2610612" y="2266200"/>
                  </a:lnTo>
                  <a:lnTo>
                    <a:pt x="2612136" y="2240292"/>
                  </a:lnTo>
                  <a:close/>
                </a:path>
                <a:path w="2801620" h="2775585">
                  <a:moveTo>
                    <a:pt x="2613660" y="2190000"/>
                  </a:moveTo>
                  <a:lnTo>
                    <a:pt x="2558796" y="2188476"/>
                  </a:lnTo>
                  <a:lnTo>
                    <a:pt x="2558796" y="2212860"/>
                  </a:lnTo>
                  <a:lnTo>
                    <a:pt x="2612136" y="2214384"/>
                  </a:lnTo>
                  <a:lnTo>
                    <a:pt x="2613660" y="2190000"/>
                  </a:lnTo>
                  <a:close/>
                </a:path>
                <a:path w="2801620" h="2775585">
                  <a:moveTo>
                    <a:pt x="2615184" y="2138184"/>
                  </a:moveTo>
                  <a:lnTo>
                    <a:pt x="2560320" y="2136660"/>
                  </a:lnTo>
                  <a:lnTo>
                    <a:pt x="2560320" y="2162568"/>
                  </a:lnTo>
                  <a:lnTo>
                    <a:pt x="2613660" y="2164092"/>
                  </a:lnTo>
                  <a:lnTo>
                    <a:pt x="2615184" y="2138184"/>
                  </a:lnTo>
                  <a:close/>
                </a:path>
                <a:path w="2801620" h="2775585">
                  <a:moveTo>
                    <a:pt x="2616708" y="2086368"/>
                  </a:moveTo>
                  <a:lnTo>
                    <a:pt x="2561844" y="2084844"/>
                  </a:lnTo>
                  <a:lnTo>
                    <a:pt x="2561844" y="2110752"/>
                  </a:lnTo>
                  <a:lnTo>
                    <a:pt x="2615184" y="2112276"/>
                  </a:lnTo>
                  <a:lnTo>
                    <a:pt x="2616708" y="2086368"/>
                  </a:lnTo>
                  <a:close/>
                </a:path>
                <a:path w="2801620" h="2775585">
                  <a:moveTo>
                    <a:pt x="2618232" y="2034552"/>
                  </a:moveTo>
                  <a:lnTo>
                    <a:pt x="2563368" y="2033028"/>
                  </a:lnTo>
                  <a:lnTo>
                    <a:pt x="2563368" y="2058936"/>
                  </a:lnTo>
                  <a:lnTo>
                    <a:pt x="2616708" y="2060460"/>
                  </a:lnTo>
                  <a:lnTo>
                    <a:pt x="2618232" y="2034552"/>
                  </a:lnTo>
                  <a:close/>
                </a:path>
                <a:path w="2801620" h="2775585">
                  <a:moveTo>
                    <a:pt x="2619756" y="1984260"/>
                  </a:moveTo>
                  <a:lnTo>
                    <a:pt x="2564892" y="1982736"/>
                  </a:lnTo>
                  <a:lnTo>
                    <a:pt x="2564892" y="2008644"/>
                  </a:lnTo>
                  <a:lnTo>
                    <a:pt x="2618232" y="2010168"/>
                  </a:lnTo>
                  <a:lnTo>
                    <a:pt x="2619756" y="1984260"/>
                  </a:lnTo>
                  <a:close/>
                </a:path>
                <a:path w="2801620" h="2775585">
                  <a:moveTo>
                    <a:pt x="2621280" y="1932444"/>
                  </a:moveTo>
                  <a:lnTo>
                    <a:pt x="2566416" y="1930920"/>
                  </a:lnTo>
                  <a:lnTo>
                    <a:pt x="2566416" y="1956828"/>
                  </a:lnTo>
                  <a:lnTo>
                    <a:pt x="2619756" y="1958352"/>
                  </a:lnTo>
                  <a:lnTo>
                    <a:pt x="2621280" y="1932444"/>
                  </a:lnTo>
                  <a:close/>
                </a:path>
                <a:path w="2801620" h="2775585">
                  <a:moveTo>
                    <a:pt x="2622804" y="1880628"/>
                  </a:moveTo>
                  <a:lnTo>
                    <a:pt x="2567940" y="1879104"/>
                  </a:lnTo>
                  <a:lnTo>
                    <a:pt x="2567940" y="1905012"/>
                  </a:lnTo>
                  <a:lnTo>
                    <a:pt x="2621280" y="1906536"/>
                  </a:lnTo>
                  <a:lnTo>
                    <a:pt x="2622804" y="1880628"/>
                  </a:lnTo>
                  <a:close/>
                </a:path>
                <a:path w="2801620" h="2775585">
                  <a:moveTo>
                    <a:pt x="2624328" y="1830336"/>
                  </a:moveTo>
                  <a:lnTo>
                    <a:pt x="2569464" y="1828812"/>
                  </a:lnTo>
                  <a:lnTo>
                    <a:pt x="2569464" y="1853196"/>
                  </a:lnTo>
                  <a:lnTo>
                    <a:pt x="2622804" y="1854720"/>
                  </a:lnTo>
                  <a:lnTo>
                    <a:pt x="2624328" y="1830336"/>
                  </a:lnTo>
                  <a:close/>
                </a:path>
                <a:path w="2801620" h="2775585">
                  <a:moveTo>
                    <a:pt x="2625852" y="1778520"/>
                  </a:moveTo>
                  <a:lnTo>
                    <a:pt x="2570988" y="1776996"/>
                  </a:lnTo>
                  <a:lnTo>
                    <a:pt x="2570988" y="1802904"/>
                  </a:lnTo>
                  <a:lnTo>
                    <a:pt x="2624328" y="1804428"/>
                  </a:lnTo>
                  <a:lnTo>
                    <a:pt x="2625852" y="1778520"/>
                  </a:lnTo>
                  <a:close/>
                </a:path>
                <a:path w="2801620" h="2775585">
                  <a:moveTo>
                    <a:pt x="2677668" y="1748028"/>
                  </a:moveTo>
                  <a:lnTo>
                    <a:pt x="2674620" y="1694688"/>
                  </a:lnTo>
                  <a:lnTo>
                    <a:pt x="2650236" y="1696212"/>
                  </a:lnTo>
                  <a:lnTo>
                    <a:pt x="2653284" y="1749552"/>
                  </a:lnTo>
                  <a:lnTo>
                    <a:pt x="2677668" y="1748028"/>
                  </a:lnTo>
                  <a:close/>
                </a:path>
                <a:path w="2801620" h="2775585">
                  <a:moveTo>
                    <a:pt x="2702052" y="1601724"/>
                  </a:moveTo>
                  <a:lnTo>
                    <a:pt x="2676131" y="1601724"/>
                  </a:lnTo>
                  <a:lnTo>
                    <a:pt x="2676131" y="1656600"/>
                  </a:lnTo>
                  <a:lnTo>
                    <a:pt x="2702052" y="1655064"/>
                  </a:lnTo>
                  <a:lnTo>
                    <a:pt x="2702052" y="1601724"/>
                  </a:lnTo>
                  <a:close/>
                </a:path>
                <a:path w="2801620" h="2775585">
                  <a:moveTo>
                    <a:pt x="2726436" y="1746504"/>
                  </a:moveTo>
                  <a:lnTo>
                    <a:pt x="2724912" y="1693164"/>
                  </a:lnTo>
                  <a:lnTo>
                    <a:pt x="2699004" y="1693164"/>
                  </a:lnTo>
                  <a:lnTo>
                    <a:pt x="2702052" y="1748028"/>
                  </a:lnTo>
                  <a:lnTo>
                    <a:pt x="2726436" y="1746504"/>
                  </a:lnTo>
                  <a:close/>
                </a:path>
                <a:path w="2801620" h="2775585">
                  <a:moveTo>
                    <a:pt x="2801099" y="1679448"/>
                  </a:moveTo>
                  <a:lnTo>
                    <a:pt x="2799588" y="1670316"/>
                  </a:lnTo>
                  <a:lnTo>
                    <a:pt x="2746248" y="1674876"/>
                  </a:lnTo>
                  <a:lnTo>
                    <a:pt x="2747759" y="1684020"/>
                  </a:lnTo>
                  <a:lnTo>
                    <a:pt x="2801099" y="1679448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0" name="object 130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778239" y="4194048"/>
              <a:ext cx="126492" cy="193548"/>
            </a:xfrm>
            <a:prstGeom prst="rect">
              <a:avLst/>
            </a:prstGeom>
          </p:spPr>
        </p:pic>
        <p:sp>
          <p:nvSpPr>
            <p:cNvPr id="131" name="object 131" descr=""/>
            <p:cNvSpPr/>
            <p:nvPr/>
          </p:nvSpPr>
          <p:spPr>
            <a:xfrm>
              <a:off x="8157972" y="3206495"/>
              <a:ext cx="822960" cy="1053465"/>
            </a:xfrm>
            <a:custGeom>
              <a:avLst/>
              <a:gdLst/>
              <a:ahLst/>
              <a:cxnLst/>
              <a:rect l="l" t="t" r="r" b="b"/>
              <a:pathLst>
                <a:path w="822959" h="1053464">
                  <a:moveTo>
                    <a:pt x="57912" y="394716"/>
                  </a:moveTo>
                  <a:lnTo>
                    <a:pt x="51816" y="370332"/>
                  </a:lnTo>
                  <a:lnTo>
                    <a:pt x="0" y="384048"/>
                  </a:lnTo>
                  <a:lnTo>
                    <a:pt x="6096" y="408432"/>
                  </a:lnTo>
                  <a:lnTo>
                    <a:pt x="57912" y="394716"/>
                  </a:lnTo>
                  <a:close/>
                </a:path>
                <a:path w="822959" h="1053464">
                  <a:moveTo>
                    <a:pt x="67043" y="263652"/>
                  </a:moveTo>
                  <a:lnTo>
                    <a:pt x="18275" y="242316"/>
                  </a:lnTo>
                  <a:lnTo>
                    <a:pt x="7607" y="266700"/>
                  </a:lnTo>
                  <a:lnTo>
                    <a:pt x="57899" y="288036"/>
                  </a:lnTo>
                  <a:lnTo>
                    <a:pt x="67043" y="263652"/>
                  </a:lnTo>
                  <a:close/>
                </a:path>
                <a:path w="822959" h="1053464">
                  <a:moveTo>
                    <a:pt x="70104" y="443484"/>
                  </a:moveTo>
                  <a:lnTo>
                    <a:pt x="64008" y="419100"/>
                  </a:lnTo>
                  <a:lnTo>
                    <a:pt x="12192" y="432816"/>
                  </a:lnTo>
                  <a:lnTo>
                    <a:pt x="18288" y="457200"/>
                  </a:lnTo>
                  <a:lnTo>
                    <a:pt x="70104" y="443484"/>
                  </a:lnTo>
                  <a:close/>
                </a:path>
                <a:path w="822959" h="1053464">
                  <a:moveTo>
                    <a:pt x="82296" y="492252"/>
                  </a:moveTo>
                  <a:lnTo>
                    <a:pt x="76200" y="467868"/>
                  </a:lnTo>
                  <a:lnTo>
                    <a:pt x="24384" y="481584"/>
                  </a:lnTo>
                  <a:lnTo>
                    <a:pt x="30480" y="505968"/>
                  </a:lnTo>
                  <a:lnTo>
                    <a:pt x="82296" y="492252"/>
                  </a:lnTo>
                  <a:close/>
                </a:path>
                <a:path w="822959" h="1053464">
                  <a:moveTo>
                    <a:pt x="86855" y="214884"/>
                  </a:moveTo>
                  <a:lnTo>
                    <a:pt x="38087" y="195072"/>
                  </a:lnTo>
                  <a:lnTo>
                    <a:pt x="27419" y="217932"/>
                  </a:lnTo>
                  <a:lnTo>
                    <a:pt x="77711" y="239268"/>
                  </a:lnTo>
                  <a:lnTo>
                    <a:pt x="86855" y="214884"/>
                  </a:lnTo>
                  <a:close/>
                </a:path>
                <a:path w="822959" h="1053464">
                  <a:moveTo>
                    <a:pt x="96012" y="541020"/>
                  </a:moveTo>
                  <a:lnTo>
                    <a:pt x="89916" y="516636"/>
                  </a:lnTo>
                  <a:lnTo>
                    <a:pt x="36576" y="530352"/>
                  </a:lnTo>
                  <a:lnTo>
                    <a:pt x="42672" y="554736"/>
                  </a:lnTo>
                  <a:lnTo>
                    <a:pt x="96012" y="541020"/>
                  </a:lnTo>
                  <a:close/>
                </a:path>
                <a:path w="822959" h="1053464">
                  <a:moveTo>
                    <a:pt x="106667" y="166116"/>
                  </a:moveTo>
                  <a:lnTo>
                    <a:pt x="57899" y="146304"/>
                  </a:lnTo>
                  <a:lnTo>
                    <a:pt x="47231" y="170688"/>
                  </a:lnTo>
                  <a:lnTo>
                    <a:pt x="97523" y="190500"/>
                  </a:lnTo>
                  <a:lnTo>
                    <a:pt x="106667" y="166116"/>
                  </a:lnTo>
                  <a:close/>
                </a:path>
                <a:path w="822959" h="1053464">
                  <a:moveTo>
                    <a:pt x="108204" y="591312"/>
                  </a:moveTo>
                  <a:lnTo>
                    <a:pt x="102108" y="565404"/>
                  </a:lnTo>
                  <a:lnTo>
                    <a:pt x="50292" y="579120"/>
                  </a:lnTo>
                  <a:lnTo>
                    <a:pt x="56388" y="603504"/>
                  </a:lnTo>
                  <a:lnTo>
                    <a:pt x="108204" y="591312"/>
                  </a:lnTo>
                  <a:close/>
                </a:path>
                <a:path w="822959" h="1053464">
                  <a:moveTo>
                    <a:pt x="120396" y="640080"/>
                  </a:moveTo>
                  <a:lnTo>
                    <a:pt x="114300" y="615696"/>
                  </a:lnTo>
                  <a:lnTo>
                    <a:pt x="62484" y="627888"/>
                  </a:lnTo>
                  <a:lnTo>
                    <a:pt x="68580" y="652272"/>
                  </a:lnTo>
                  <a:lnTo>
                    <a:pt x="120396" y="640080"/>
                  </a:lnTo>
                  <a:close/>
                </a:path>
                <a:path w="822959" h="1053464">
                  <a:moveTo>
                    <a:pt x="128003" y="117348"/>
                  </a:moveTo>
                  <a:lnTo>
                    <a:pt x="77711" y="97536"/>
                  </a:lnTo>
                  <a:lnTo>
                    <a:pt x="67043" y="121920"/>
                  </a:lnTo>
                  <a:lnTo>
                    <a:pt x="117335" y="141732"/>
                  </a:lnTo>
                  <a:lnTo>
                    <a:pt x="128003" y="117348"/>
                  </a:lnTo>
                  <a:close/>
                </a:path>
                <a:path w="822959" h="1053464">
                  <a:moveTo>
                    <a:pt x="132588" y="688848"/>
                  </a:moveTo>
                  <a:lnTo>
                    <a:pt x="126492" y="664464"/>
                  </a:lnTo>
                  <a:lnTo>
                    <a:pt x="74676" y="678180"/>
                  </a:lnTo>
                  <a:lnTo>
                    <a:pt x="80772" y="702564"/>
                  </a:lnTo>
                  <a:lnTo>
                    <a:pt x="132588" y="688848"/>
                  </a:lnTo>
                  <a:close/>
                </a:path>
                <a:path w="822959" h="1053464">
                  <a:moveTo>
                    <a:pt x="146304" y="737616"/>
                  </a:moveTo>
                  <a:lnTo>
                    <a:pt x="140208" y="713232"/>
                  </a:lnTo>
                  <a:lnTo>
                    <a:pt x="86868" y="726948"/>
                  </a:lnTo>
                  <a:lnTo>
                    <a:pt x="92964" y="751332"/>
                  </a:lnTo>
                  <a:lnTo>
                    <a:pt x="146304" y="737616"/>
                  </a:lnTo>
                  <a:close/>
                </a:path>
                <a:path w="822959" h="1053464">
                  <a:moveTo>
                    <a:pt x="147815" y="68580"/>
                  </a:moveTo>
                  <a:lnTo>
                    <a:pt x="97523" y="48768"/>
                  </a:lnTo>
                  <a:lnTo>
                    <a:pt x="86855" y="73152"/>
                  </a:lnTo>
                  <a:lnTo>
                    <a:pt x="137147" y="92964"/>
                  </a:lnTo>
                  <a:lnTo>
                    <a:pt x="147815" y="68580"/>
                  </a:lnTo>
                  <a:close/>
                </a:path>
                <a:path w="822959" h="1053464">
                  <a:moveTo>
                    <a:pt x="158496" y="786384"/>
                  </a:moveTo>
                  <a:lnTo>
                    <a:pt x="152400" y="762000"/>
                  </a:lnTo>
                  <a:lnTo>
                    <a:pt x="100584" y="775716"/>
                  </a:lnTo>
                  <a:lnTo>
                    <a:pt x="106680" y="800100"/>
                  </a:lnTo>
                  <a:lnTo>
                    <a:pt x="158496" y="786384"/>
                  </a:lnTo>
                  <a:close/>
                </a:path>
                <a:path w="822959" h="1053464">
                  <a:moveTo>
                    <a:pt x="167627" y="21336"/>
                  </a:moveTo>
                  <a:lnTo>
                    <a:pt x="117335" y="0"/>
                  </a:lnTo>
                  <a:lnTo>
                    <a:pt x="106667" y="24384"/>
                  </a:lnTo>
                  <a:lnTo>
                    <a:pt x="156959" y="45720"/>
                  </a:lnTo>
                  <a:lnTo>
                    <a:pt x="167627" y="21336"/>
                  </a:lnTo>
                  <a:close/>
                </a:path>
                <a:path w="822959" h="1053464">
                  <a:moveTo>
                    <a:pt x="170688" y="835152"/>
                  </a:moveTo>
                  <a:lnTo>
                    <a:pt x="164592" y="810768"/>
                  </a:lnTo>
                  <a:lnTo>
                    <a:pt x="112776" y="824484"/>
                  </a:lnTo>
                  <a:lnTo>
                    <a:pt x="118872" y="848868"/>
                  </a:lnTo>
                  <a:lnTo>
                    <a:pt x="170688" y="835152"/>
                  </a:lnTo>
                  <a:close/>
                </a:path>
                <a:path w="822959" h="1053464">
                  <a:moveTo>
                    <a:pt x="182880" y="883920"/>
                  </a:moveTo>
                  <a:lnTo>
                    <a:pt x="176784" y="859536"/>
                  </a:lnTo>
                  <a:lnTo>
                    <a:pt x="124968" y="873252"/>
                  </a:lnTo>
                  <a:lnTo>
                    <a:pt x="131064" y="897636"/>
                  </a:lnTo>
                  <a:lnTo>
                    <a:pt x="182880" y="883920"/>
                  </a:lnTo>
                  <a:close/>
                </a:path>
                <a:path w="822959" h="1053464">
                  <a:moveTo>
                    <a:pt x="196596" y="932688"/>
                  </a:moveTo>
                  <a:lnTo>
                    <a:pt x="190500" y="908304"/>
                  </a:lnTo>
                  <a:lnTo>
                    <a:pt x="137160" y="922020"/>
                  </a:lnTo>
                  <a:lnTo>
                    <a:pt x="143256" y="946404"/>
                  </a:lnTo>
                  <a:lnTo>
                    <a:pt x="196596" y="932688"/>
                  </a:lnTo>
                  <a:close/>
                </a:path>
                <a:path w="822959" h="1053464">
                  <a:moveTo>
                    <a:pt x="208788" y="981456"/>
                  </a:moveTo>
                  <a:lnTo>
                    <a:pt x="202692" y="957072"/>
                  </a:lnTo>
                  <a:lnTo>
                    <a:pt x="150876" y="970788"/>
                  </a:lnTo>
                  <a:lnTo>
                    <a:pt x="156972" y="995172"/>
                  </a:lnTo>
                  <a:lnTo>
                    <a:pt x="208788" y="981456"/>
                  </a:lnTo>
                  <a:close/>
                </a:path>
                <a:path w="822959" h="1053464">
                  <a:moveTo>
                    <a:pt x="275844" y="1046988"/>
                  </a:moveTo>
                  <a:lnTo>
                    <a:pt x="263652" y="995172"/>
                  </a:lnTo>
                  <a:lnTo>
                    <a:pt x="239268" y="1001268"/>
                  </a:lnTo>
                  <a:lnTo>
                    <a:pt x="252971" y="1053084"/>
                  </a:lnTo>
                  <a:lnTo>
                    <a:pt x="275844" y="1046988"/>
                  </a:lnTo>
                  <a:close/>
                </a:path>
                <a:path w="822959" h="1053464">
                  <a:moveTo>
                    <a:pt x="324599" y="1034796"/>
                  </a:moveTo>
                  <a:lnTo>
                    <a:pt x="310896" y="982980"/>
                  </a:lnTo>
                  <a:lnTo>
                    <a:pt x="286499" y="989076"/>
                  </a:lnTo>
                  <a:lnTo>
                    <a:pt x="300228" y="1040892"/>
                  </a:lnTo>
                  <a:lnTo>
                    <a:pt x="324599" y="1034796"/>
                  </a:lnTo>
                  <a:close/>
                </a:path>
                <a:path w="822959" h="1053464">
                  <a:moveTo>
                    <a:pt x="371856" y="1022604"/>
                  </a:moveTo>
                  <a:lnTo>
                    <a:pt x="359651" y="970788"/>
                  </a:lnTo>
                  <a:lnTo>
                    <a:pt x="335280" y="976884"/>
                  </a:lnTo>
                  <a:lnTo>
                    <a:pt x="348996" y="1028700"/>
                  </a:lnTo>
                  <a:lnTo>
                    <a:pt x="371856" y="1022604"/>
                  </a:lnTo>
                  <a:close/>
                </a:path>
                <a:path w="822959" h="1053464">
                  <a:moveTo>
                    <a:pt x="420624" y="1010412"/>
                  </a:moveTo>
                  <a:lnTo>
                    <a:pt x="406908" y="958596"/>
                  </a:lnTo>
                  <a:lnTo>
                    <a:pt x="382524" y="964692"/>
                  </a:lnTo>
                  <a:lnTo>
                    <a:pt x="396240" y="1016508"/>
                  </a:lnTo>
                  <a:lnTo>
                    <a:pt x="420624" y="1010412"/>
                  </a:lnTo>
                  <a:close/>
                </a:path>
                <a:path w="822959" h="1053464">
                  <a:moveTo>
                    <a:pt x="467868" y="998220"/>
                  </a:moveTo>
                  <a:lnTo>
                    <a:pt x="455676" y="946404"/>
                  </a:lnTo>
                  <a:lnTo>
                    <a:pt x="431292" y="952500"/>
                  </a:lnTo>
                  <a:lnTo>
                    <a:pt x="443484" y="1004316"/>
                  </a:lnTo>
                  <a:lnTo>
                    <a:pt x="467868" y="998220"/>
                  </a:lnTo>
                  <a:close/>
                </a:path>
                <a:path w="822959" h="1053464">
                  <a:moveTo>
                    <a:pt x="516636" y="986028"/>
                  </a:moveTo>
                  <a:lnTo>
                    <a:pt x="502920" y="934212"/>
                  </a:lnTo>
                  <a:lnTo>
                    <a:pt x="478536" y="940308"/>
                  </a:lnTo>
                  <a:lnTo>
                    <a:pt x="492252" y="992124"/>
                  </a:lnTo>
                  <a:lnTo>
                    <a:pt x="516636" y="986028"/>
                  </a:lnTo>
                  <a:close/>
                </a:path>
                <a:path w="822959" h="1053464">
                  <a:moveTo>
                    <a:pt x="563880" y="973836"/>
                  </a:moveTo>
                  <a:lnTo>
                    <a:pt x="551688" y="922020"/>
                  </a:lnTo>
                  <a:lnTo>
                    <a:pt x="527304" y="928116"/>
                  </a:lnTo>
                  <a:lnTo>
                    <a:pt x="539496" y="979932"/>
                  </a:lnTo>
                  <a:lnTo>
                    <a:pt x="563880" y="973836"/>
                  </a:lnTo>
                  <a:close/>
                </a:path>
                <a:path w="822959" h="1053464">
                  <a:moveTo>
                    <a:pt x="612648" y="961644"/>
                  </a:moveTo>
                  <a:lnTo>
                    <a:pt x="598932" y="909828"/>
                  </a:lnTo>
                  <a:lnTo>
                    <a:pt x="574548" y="915924"/>
                  </a:lnTo>
                  <a:lnTo>
                    <a:pt x="588264" y="967740"/>
                  </a:lnTo>
                  <a:lnTo>
                    <a:pt x="612648" y="961644"/>
                  </a:lnTo>
                  <a:close/>
                </a:path>
                <a:path w="822959" h="1053464">
                  <a:moveTo>
                    <a:pt x="659892" y="950976"/>
                  </a:moveTo>
                  <a:lnTo>
                    <a:pt x="647700" y="897636"/>
                  </a:lnTo>
                  <a:lnTo>
                    <a:pt x="623316" y="903732"/>
                  </a:lnTo>
                  <a:lnTo>
                    <a:pt x="635508" y="955548"/>
                  </a:lnTo>
                  <a:lnTo>
                    <a:pt x="659892" y="950976"/>
                  </a:lnTo>
                  <a:close/>
                </a:path>
                <a:path w="822959" h="1053464">
                  <a:moveTo>
                    <a:pt x="708660" y="938784"/>
                  </a:moveTo>
                  <a:lnTo>
                    <a:pt x="694944" y="885444"/>
                  </a:lnTo>
                  <a:lnTo>
                    <a:pt x="670560" y="891540"/>
                  </a:lnTo>
                  <a:lnTo>
                    <a:pt x="684276" y="944880"/>
                  </a:lnTo>
                  <a:lnTo>
                    <a:pt x="708660" y="938784"/>
                  </a:lnTo>
                  <a:close/>
                </a:path>
                <a:path w="822959" h="1053464">
                  <a:moveTo>
                    <a:pt x="821423" y="950988"/>
                  </a:moveTo>
                  <a:lnTo>
                    <a:pt x="804672" y="900696"/>
                  </a:lnTo>
                  <a:lnTo>
                    <a:pt x="781799" y="908304"/>
                  </a:lnTo>
                  <a:lnTo>
                    <a:pt x="800087" y="958596"/>
                  </a:lnTo>
                  <a:lnTo>
                    <a:pt x="821423" y="950988"/>
                  </a:lnTo>
                  <a:close/>
                </a:path>
                <a:path w="822959" h="1053464">
                  <a:moveTo>
                    <a:pt x="822960" y="897636"/>
                  </a:moveTo>
                  <a:lnTo>
                    <a:pt x="807720" y="845820"/>
                  </a:lnTo>
                  <a:lnTo>
                    <a:pt x="800087" y="848880"/>
                  </a:lnTo>
                  <a:lnTo>
                    <a:pt x="815340" y="900696"/>
                  </a:lnTo>
                  <a:lnTo>
                    <a:pt x="822960" y="897636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2" name="object 132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348471" y="3169920"/>
              <a:ext cx="166116" cy="129540"/>
            </a:xfrm>
            <a:prstGeom prst="rect">
              <a:avLst/>
            </a:prstGeom>
          </p:spPr>
        </p:pic>
        <p:pic>
          <p:nvPicPr>
            <p:cNvPr id="133" name="object 133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610600" y="3300984"/>
              <a:ext cx="146304" cy="129540"/>
            </a:xfrm>
            <a:prstGeom prst="rect">
              <a:avLst/>
            </a:prstGeom>
          </p:spPr>
        </p:pic>
        <p:pic>
          <p:nvPicPr>
            <p:cNvPr id="134" name="object 134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770619" y="3299459"/>
              <a:ext cx="117348" cy="182880"/>
            </a:xfrm>
            <a:prstGeom prst="rect">
              <a:avLst/>
            </a:prstGeom>
          </p:spPr>
        </p:pic>
        <p:pic>
          <p:nvPicPr>
            <p:cNvPr id="135" name="object 135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761476" y="3197352"/>
              <a:ext cx="77724" cy="68580"/>
            </a:xfrm>
            <a:prstGeom prst="rect">
              <a:avLst/>
            </a:prstGeom>
          </p:spPr>
        </p:pic>
        <p:sp>
          <p:nvSpPr>
            <p:cNvPr id="136" name="object 136" descr=""/>
            <p:cNvSpPr/>
            <p:nvPr/>
          </p:nvSpPr>
          <p:spPr>
            <a:xfrm>
              <a:off x="6405372" y="2525267"/>
              <a:ext cx="2821305" cy="3119755"/>
            </a:xfrm>
            <a:custGeom>
              <a:avLst/>
              <a:gdLst/>
              <a:ahLst/>
              <a:cxnLst/>
              <a:rect l="l" t="t" r="r" b="b"/>
              <a:pathLst>
                <a:path w="2821304" h="3119754">
                  <a:moveTo>
                    <a:pt x="60960" y="283476"/>
                  </a:moveTo>
                  <a:lnTo>
                    <a:pt x="10655" y="266700"/>
                  </a:lnTo>
                  <a:lnTo>
                    <a:pt x="0" y="300240"/>
                  </a:lnTo>
                  <a:lnTo>
                    <a:pt x="9144" y="335292"/>
                  </a:lnTo>
                  <a:lnTo>
                    <a:pt x="60960" y="320052"/>
                  </a:lnTo>
                  <a:lnTo>
                    <a:pt x="56388" y="301752"/>
                  </a:lnTo>
                  <a:lnTo>
                    <a:pt x="60960" y="283476"/>
                  </a:lnTo>
                  <a:close/>
                </a:path>
                <a:path w="2821304" h="3119754">
                  <a:moveTo>
                    <a:pt x="178308" y="89916"/>
                  </a:moveTo>
                  <a:lnTo>
                    <a:pt x="147828" y="71640"/>
                  </a:lnTo>
                  <a:lnTo>
                    <a:pt x="70104" y="82308"/>
                  </a:lnTo>
                  <a:lnTo>
                    <a:pt x="57912" y="123444"/>
                  </a:lnTo>
                  <a:lnTo>
                    <a:pt x="108204" y="140208"/>
                  </a:lnTo>
                  <a:lnTo>
                    <a:pt x="111239" y="131076"/>
                  </a:lnTo>
                  <a:lnTo>
                    <a:pt x="137160" y="126492"/>
                  </a:lnTo>
                  <a:lnTo>
                    <a:pt x="150876" y="135636"/>
                  </a:lnTo>
                  <a:lnTo>
                    <a:pt x="156362" y="126492"/>
                  </a:lnTo>
                  <a:lnTo>
                    <a:pt x="178308" y="89916"/>
                  </a:lnTo>
                  <a:close/>
                </a:path>
                <a:path w="2821304" h="3119754">
                  <a:moveTo>
                    <a:pt x="220980" y="114300"/>
                  </a:moveTo>
                  <a:lnTo>
                    <a:pt x="199644" y="102108"/>
                  </a:lnTo>
                  <a:lnTo>
                    <a:pt x="173736" y="147828"/>
                  </a:lnTo>
                  <a:lnTo>
                    <a:pt x="195072" y="161544"/>
                  </a:lnTo>
                  <a:lnTo>
                    <a:pt x="220980" y="114300"/>
                  </a:lnTo>
                  <a:close/>
                </a:path>
                <a:path w="2821304" h="3119754">
                  <a:moveTo>
                    <a:pt x="265176" y="140208"/>
                  </a:moveTo>
                  <a:lnTo>
                    <a:pt x="242316" y="128016"/>
                  </a:lnTo>
                  <a:lnTo>
                    <a:pt x="216408" y="173736"/>
                  </a:lnTo>
                  <a:lnTo>
                    <a:pt x="237744" y="185928"/>
                  </a:lnTo>
                  <a:lnTo>
                    <a:pt x="265176" y="140208"/>
                  </a:lnTo>
                  <a:close/>
                </a:path>
                <a:path w="2821304" h="3119754">
                  <a:moveTo>
                    <a:pt x="307848" y="164592"/>
                  </a:moveTo>
                  <a:lnTo>
                    <a:pt x="286512" y="152400"/>
                  </a:lnTo>
                  <a:lnTo>
                    <a:pt x="259080" y="198120"/>
                  </a:lnTo>
                  <a:lnTo>
                    <a:pt x="280416" y="211836"/>
                  </a:lnTo>
                  <a:lnTo>
                    <a:pt x="307848" y="164592"/>
                  </a:lnTo>
                  <a:close/>
                </a:path>
                <a:path w="2821304" h="3119754">
                  <a:moveTo>
                    <a:pt x="350520" y="190500"/>
                  </a:moveTo>
                  <a:lnTo>
                    <a:pt x="329184" y="178308"/>
                  </a:lnTo>
                  <a:lnTo>
                    <a:pt x="301752" y="224028"/>
                  </a:lnTo>
                  <a:lnTo>
                    <a:pt x="323088" y="236220"/>
                  </a:lnTo>
                  <a:lnTo>
                    <a:pt x="350520" y="190500"/>
                  </a:lnTo>
                  <a:close/>
                </a:path>
                <a:path w="2821304" h="3119754">
                  <a:moveTo>
                    <a:pt x="393192" y="214884"/>
                  </a:moveTo>
                  <a:lnTo>
                    <a:pt x="371856" y="202692"/>
                  </a:lnTo>
                  <a:lnTo>
                    <a:pt x="344424" y="249936"/>
                  </a:lnTo>
                  <a:lnTo>
                    <a:pt x="365760" y="262128"/>
                  </a:lnTo>
                  <a:lnTo>
                    <a:pt x="393192" y="214884"/>
                  </a:lnTo>
                  <a:close/>
                </a:path>
                <a:path w="2821304" h="3119754">
                  <a:moveTo>
                    <a:pt x="435864" y="240792"/>
                  </a:moveTo>
                  <a:lnTo>
                    <a:pt x="414528" y="228600"/>
                  </a:lnTo>
                  <a:lnTo>
                    <a:pt x="387096" y="274320"/>
                  </a:lnTo>
                  <a:lnTo>
                    <a:pt x="408432" y="286512"/>
                  </a:lnTo>
                  <a:lnTo>
                    <a:pt x="435864" y="240792"/>
                  </a:lnTo>
                  <a:close/>
                </a:path>
                <a:path w="2821304" h="3119754">
                  <a:moveTo>
                    <a:pt x="478536" y="265176"/>
                  </a:moveTo>
                  <a:lnTo>
                    <a:pt x="457200" y="252984"/>
                  </a:lnTo>
                  <a:lnTo>
                    <a:pt x="429768" y="300228"/>
                  </a:lnTo>
                  <a:lnTo>
                    <a:pt x="451104" y="312420"/>
                  </a:lnTo>
                  <a:lnTo>
                    <a:pt x="478536" y="265176"/>
                  </a:lnTo>
                  <a:close/>
                </a:path>
                <a:path w="2821304" h="3119754">
                  <a:moveTo>
                    <a:pt x="521208" y="291084"/>
                  </a:moveTo>
                  <a:lnTo>
                    <a:pt x="499872" y="278892"/>
                  </a:lnTo>
                  <a:lnTo>
                    <a:pt x="472440" y="324612"/>
                  </a:lnTo>
                  <a:lnTo>
                    <a:pt x="493776" y="336804"/>
                  </a:lnTo>
                  <a:lnTo>
                    <a:pt x="521208" y="291084"/>
                  </a:lnTo>
                  <a:close/>
                </a:path>
                <a:path w="2821304" h="3119754">
                  <a:moveTo>
                    <a:pt x="524256" y="3066288"/>
                  </a:moveTo>
                  <a:lnTo>
                    <a:pt x="470916" y="3064776"/>
                  </a:lnTo>
                  <a:lnTo>
                    <a:pt x="469392" y="3119640"/>
                  </a:lnTo>
                  <a:lnTo>
                    <a:pt x="524256" y="3119640"/>
                  </a:lnTo>
                  <a:lnTo>
                    <a:pt x="524256" y="3093720"/>
                  </a:lnTo>
                  <a:lnTo>
                    <a:pt x="524256" y="3066288"/>
                  </a:lnTo>
                  <a:close/>
                </a:path>
                <a:path w="2821304" h="3119754">
                  <a:moveTo>
                    <a:pt x="560832" y="2068068"/>
                  </a:moveTo>
                  <a:lnTo>
                    <a:pt x="553212" y="2039124"/>
                  </a:lnTo>
                  <a:lnTo>
                    <a:pt x="501396" y="2052840"/>
                  </a:lnTo>
                  <a:lnTo>
                    <a:pt x="507492" y="2075700"/>
                  </a:lnTo>
                  <a:lnTo>
                    <a:pt x="505955" y="2098560"/>
                  </a:lnTo>
                  <a:lnTo>
                    <a:pt x="560832" y="2100084"/>
                  </a:lnTo>
                  <a:lnTo>
                    <a:pt x="560832" y="2068068"/>
                  </a:lnTo>
                  <a:close/>
                </a:path>
                <a:path w="2821304" h="3119754">
                  <a:moveTo>
                    <a:pt x="563880" y="315468"/>
                  </a:moveTo>
                  <a:lnTo>
                    <a:pt x="542544" y="303276"/>
                  </a:lnTo>
                  <a:lnTo>
                    <a:pt x="515112" y="350520"/>
                  </a:lnTo>
                  <a:lnTo>
                    <a:pt x="536448" y="362712"/>
                  </a:lnTo>
                  <a:lnTo>
                    <a:pt x="563880" y="315468"/>
                  </a:lnTo>
                  <a:close/>
                </a:path>
                <a:path w="2821304" h="3119754">
                  <a:moveTo>
                    <a:pt x="606552" y="341376"/>
                  </a:moveTo>
                  <a:lnTo>
                    <a:pt x="585216" y="329184"/>
                  </a:lnTo>
                  <a:lnTo>
                    <a:pt x="557784" y="374904"/>
                  </a:lnTo>
                  <a:lnTo>
                    <a:pt x="579120" y="387096"/>
                  </a:lnTo>
                  <a:lnTo>
                    <a:pt x="606552" y="341376"/>
                  </a:lnTo>
                  <a:close/>
                </a:path>
                <a:path w="2821304" h="3119754">
                  <a:moveTo>
                    <a:pt x="649224" y="367284"/>
                  </a:moveTo>
                  <a:lnTo>
                    <a:pt x="627888" y="353568"/>
                  </a:lnTo>
                  <a:lnTo>
                    <a:pt x="600456" y="400812"/>
                  </a:lnTo>
                  <a:lnTo>
                    <a:pt x="621792" y="413004"/>
                  </a:lnTo>
                  <a:lnTo>
                    <a:pt x="649224" y="367284"/>
                  </a:lnTo>
                  <a:close/>
                </a:path>
                <a:path w="2821304" h="3119754">
                  <a:moveTo>
                    <a:pt x="691896" y="391668"/>
                  </a:moveTo>
                  <a:lnTo>
                    <a:pt x="670560" y="379476"/>
                  </a:lnTo>
                  <a:lnTo>
                    <a:pt x="643128" y="425196"/>
                  </a:lnTo>
                  <a:lnTo>
                    <a:pt x="664464" y="438912"/>
                  </a:lnTo>
                  <a:lnTo>
                    <a:pt x="691896" y="391668"/>
                  </a:lnTo>
                  <a:close/>
                </a:path>
                <a:path w="2821304" h="3119754">
                  <a:moveTo>
                    <a:pt x="734568" y="417576"/>
                  </a:moveTo>
                  <a:lnTo>
                    <a:pt x="713232" y="403860"/>
                  </a:lnTo>
                  <a:lnTo>
                    <a:pt x="685800" y="451104"/>
                  </a:lnTo>
                  <a:lnTo>
                    <a:pt x="707136" y="463296"/>
                  </a:lnTo>
                  <a:lnTo>
                    <a:pt x="734568" y="417576"/>
                  </a:lnTo>
                  <a:close/>
                </a:path>
                <a:path w="2821304" h="3119754">
                  <a:moveTo>
                    <a:pt x="777240" y="441960"/>
                  </a:moveTo>
                  <a:lnTo>
                    <a:pt x="755904" y="429768"/>
                  </a:lnTo>
                  <a:lnTo>
                    <a:pt x="728472" y="475488"/>
                  </a:lnTo>
                  <a:lnTo>
                    <a:pt x="749808" y="489204"/>
                  </a:lnTo>
                  <a:lnTo>
                    <a:pt x="777240" y="441960"/>
                  </a:lnTo>
                  <a:close/>
                </a:path>
                <a:path w="2821304" h="3119754">
                  <a:moveTo>
                    <a:pt x="844296" y="481584"/>
                  </a:moveTo>
                  <a:lnTo>
                    <a:pt x="820928" y="468769"/>
                  </a:lnTo>
                  <a:lnTo>
                    <a:pt x="821423" y="467868"/>
                  </a:lnTo>
                  <a:lnTo>
                    <a:pt x="798576" y="454152"/>
                  </a:lnTo>
                  <a:lnTo>
                    <a:pt x="797534" y="455942"/>
                  </a:lnTo>
                  <a:lnTo>
                    <a:pt x="797039" y="455676"/>
                  </a:lnTo>
                  <a:lnTo>
                    <a:pt x="789838" y="469188"/>
                  </a:lnTo>
                  <a:lnTo>
                    <a:pt x="771144" y="501408"/>
                  </a:lnTo>
                  <a:lnTo>
                    <a:pt x="818388" y="528840"/>
                  </a:lnTo>
                  <a:lnTo>
                    <a:pt x="838441" y="492252"/>
                  </a:lnTo>
                  <a:lnTo>
                    <a:pt x="844296" y="481584"/>
                  </a:lnTo>
                  <a:close/>
                </a:path>
                <a:path w="2821304" h="3119754">
                  <a:moveTo>
                    <a:pt x="862571" y="448056"/>
                  </a:moveTo>
                  <a:lnTo>
                    <a:pt x="815340" y="420624"/>
                  </a:lnTo>
                  <a:lnTo>
                    <a:pt x="806183" y="438924"/>
                  </a:lnTo>
                  <a:lnTo>
                    <a:pt x="853440" y="464832"/>
                  </a:lnTo>
                  <a:lnTo>
                    <a:pt x="862571" y="448056"/>
                  </a:lnTo>
                  <a:close/>
                </a:path>
                <a:path w="2821304" h="3119754">
                  <a:moveTo>
                    <a:pt x="949439" y="522744"/>
                  </a:moveTo>
                  <a:lnTo>
                    <a:pt x="937260" y="495300"/>
                  </a:lnTo>
                  <a:lnTo>
                    <a:pt x="932688" y="487692"/>
                  </a:lnTo>
                  <a:lnTo>
                    <a:pt x="935723" y="480060"/>
                  </a:lnTo>
                  <a:lnTo>
                    <a:pt x="888492" y="454152"/>
                  </a:lnTo>
                  <a:lnTo>
                    <a:pt x="867156" y="493776"/>
                  </a:lnTo>
                  <a:lnTo>
                    <a:pt x="890016" y="522744"/>
                  </a:lnTo>
                  <a:lnTo>
                    <a:pt x="899160" y="544068"/>
                  </a:lnTo>
                  <a:lnTo>
                    <a:pt x="949439" y="522744"/>
                  </a:lnTo>
                  <a:close/>
                </a:path>
                <a:path w="2821304" h="3119754">
                  <a:moveTo>
                    <a:pt x="957072" y="541032"/>
                  </a:moveTo>
                  <a:lnTo>
                    <a:pt x="952487" y="531876"/>
                  </a:lnTo>
                  <a:lnTo>
                    <a:pt x="903719" y="553224"/>
                  </a:lnTo>
                  <a:lnTo>
                    <a:pt x="906767" y="562356"/>
                  </a:lnTo>
                  <a:lnTo>
                    <a:pt x="957072" y="541032"/>
                  </a:lnTo>
                  <a:close/>
                </a:path>
                <a:path w="2821304" h="3119754">
                  <a:moveTo>
                    <a:pt x="963155" y="431292"/>
                  </a:moveTo>
                  <a:lnTo>
                    <a:pt x="914387" y="405384"/>
                  </a:lnTo>
                  <a:lnTo>
                    <a:pt x="902208" y="429768"/>
                  </a:lnTo>
                  <a:lnTo>
                    <a:pt x="949439" y="455676"/>
                  </a:lnTo>
                  <a:lnTo>
                    <a:pt x="963155" y="431292"/>
                  </a:lnTo>
                  <a:close/>
                </a:path>
                <a:path w="2821304" h="3119754">
                  <a:moveTo>
                    <a:pt x="978408" y="606552"/>
                  </a:moveTo>
                  <a:lnTo>
                    <a:pt x="972312" y="577608"/>
                  </a:lnTo>
                  <a:lnTo>
                    <a:pt x="961644" y="550176"/>
                  </a:lnTo>
                  <a:lnTo>
                    <a:pt x="911339" y="571500"/>
                  </a:lnTo>
                  <a:lnTo>
                    <a:pt x="920496" y="594360"/>
                  </a:lnTo>
                  <a:lnTo>
                    <a:pt x="926592" y="618744"/>
                  </a:lnTo>
                  <a:lnTo>
                    <a:pt x="978408" y="606552"/>
                  </a:lnTo>
                  <a:close/>
                </a:path>
                <a:path w="2821304" h="3119754">
                  <a:moveTo>
                    <a:pt x="989063" y="655320"/>
                  </a:moveTo>
                  <a:lnTo>
                    <a:pt x="984491" y="630936"/>
                  </a:lnTo>
                  <a:lnTo>
                    <a:pt x="931151" y="641604"/>
                  </a:lnTo>
                  <a:lnTo>
                    <a:pt x="937247" y="665988"/>
                  </a:lnTo>
                  <a:lnTo>
                    <a:pt x="989063" y="655320"/>
                  </a:lnTo>
                  <a:close/>
                </a:path>
                <a:path w="2821304" h="3119754">
                  <a:moveTo>
                    <a:pt x="1001255" y="702564"/>
                  </a:moveTo>
                  <a:lnTo>
                    <a:pt x="995159" y="678180"/>
                  </a:lnTo>
                  <a:lnTo>
                    <a:pt x="943343" y="690372"/>
                  </a:lnTo>
                  <a:lnTo>
                    <a:pt x="947915" y="714756"/>
                  </a:lnTo>
                  <a:lnTo>
                    <a:pt x="1001255" y="702564"/>
                  </a:lnTo>
                  <a:close/>
                </a:path>
                <a:path w="2821304" h="3119754">
                  <a:moveTo>
                    <a:pt x="1001255" y="359676"/>
                  </a:moveTo>
                  <a:lnTo>
                    <a:pt x="998270" y="358152"/>
                  </a:lnTo>
                  <a:lnTo>
                    <a:pt x="920496" y="318516"/>
                  </a:lnTo>
                  <a:lnTo>
                    <a:pt x="879348" y="362724"/>
                  </a:lnTo>
                  <a:lnTo>
                    <a:pt x="844296" y="370332"/>
                  </a:lnTo>
                  <a:lnTo>
                    <a:pt x="826008" y="403860"/>
                  </a:lnTo>
                  <a:lnTo>
                    <a:pt x="871728" y="431292"/>
                  </a:lnTo>
                  <a:lnTo>
                    <a:pt x="879348" y="417576"/>
                  </a:lnTo>
                  <a:lnTo>
                    <a:pt x="906780" y="411492"/>
                  </a:lnTo>
                  <a:lnTo>
                    <a:pt x="932688" y="384060"/>
                  </a:lnTo>
                  <a:lnTo>
                    <a:pt x="952500" y="394716"/>
                  </a:lnTo>
                  <a:lnTo>
                    <a:pt x="952627" y="394449"/>
                  </a:lnTo>
                  <a:lnTo>
                    <a:pt x="975360" y="406908"/>
                  </a:lnTo>
                  <a:lnTo>
                    <a:pt x="1001255" y="359676"/>
                  </a:lnTo>
                  <a:close/>
                </a:path>
                <a:path w="2821304" h="3119754">
                  <a:moveTo>
                    <a:pt x="1011923" y="751332"/>
                  </a:moveTo>
                  <a:lnTo>
                    <a:pt x="1005827" y="726948"/>
                  </a:lnTo>
                  <a:lnTo>
                    <a:pt x="954011" y="739140"/>
                  </a:lnTo>
                  <a:lnTo>
                    <a:pt x="958583" y="763524"/>
                  </a:lnTo>
                  <a:lnTo>
                    <a:pt x="1011923" y="751332"/>
                  </a:lnTo>
                  <a:close/>
                </a:path>
                <a:path w="2821304" h="3119754">
                  <a:moveTo>
                    <a:pt x="1022591" y="800100"/>
                  </a:moveTo>
                  <a:lnTo>
                    <a:pt x="1016495" y="775716"/>
                  </a:lnTo>
                  <a:lnTo>
                    <a:pt x="964679" y="786384"/>
                  </a:lnTo>
                  <a:lnTo>
                    <a:pt x="969251" y="810768"/>
                  </a:lnTo>
                  <a:lnTo>
                    <a:pt x="1022591" y="800100"/>
                  </a:lnTo>
                  <a:close/>
                </a:path>
                <a:path w="2821304" h="3119754">
                  <a:moveTo>
                    <a:pt x="1033259" y="847344"/>
                  </a:moveTo>
                  <a:lnTo>
                    <a:pt x="1027163" y="822960"/>
                  </a:lnTo>
                  <a:lnTo>
                    <a:pt x="975347" y="835152"/>
                  </a:lnTo>
                  <a:lnTo>
                    <a:pt x="979919" y="859536"/>
                  </a:lnTo>
                  <a:lnTo>
                    <a:pt x="1033259" y="847344"/>
                  </a:lnTo>
                  <a:close/>
                </a:path>
                <a:path w="2821304" h="3119754">
                  <a:moveTo>
                    <a:pt x="1043927" y="896112"/>
                  </a:moveTo>
                  <a:lnTo>
                    <a:pt x="1037831" y="871728"/>
                  </a:lnTo>
                  <a:lnTo>
                    <a:pt x="986015" y="883920"/>
                  </a:lnTo>
                  <a:lnTo>
                    <a:pt x="990587" y="908304"/>
                  </a:lnTo>
                  <a:lnTo>
                    <a:pt x="1043927" y="896112"/>
                  </a:lnTo>
                  <a:close/>
                </a:path>
                <a:path w="2821304" h="3119754">
                  <a:moveTo>
                    <a:pt x="1054595" y="944880"/>
                  </a:moveTo>
                  <a:lnTo>
                    <a:pt x="1048499" y="920496"/>
                  </a:lnTo>
                  <a:lnTo>
                    <a:pt x="996683" y="931164"/>
                  </a:lnTo>
                  <a:lnTo>
                    <a:pt x="1001255" y="955548"/>
                  </a:lnTo>
                  <a:lnTo>
                    <a:pt x="1054595" y="944880"/>
                  </a:lnTo>
                  <a:close/>
                </a:path>
                <a:path w="2821304" h="3119754">
                  <a:moveTo>
                    <a:pt x="1065263" y="992124"/>
                  </a:moveTo>
                  <a:lnTo>
                    <a:pt x="1059167" y="967740"/>
                  </a:lnTo>
                  <a:lnTo>
                    <a:pt x="1007351" y="979932"/>
                  </a:lnTo>
                  <a:lnTo>
                    <a:pt x="1013447" y="1004316"/>
                  </a:lnTo>
                  <a:lnTo>
                    <a:pt x="1065263" y="992124"/>
                  </a:lnTo>
                  <a:close/>
                </a:path>
                <a:path w="2821304" h="3119754">
                  <a:moveTo>
                    <a:pt x="1075931" y="1040892"/>
                  </a:moveTo>
                  <a:lnTo>
                    <a:pt x="1071359" y="1016508"/>
                  </a:lnTo>
                  <a:lnTo>
                    <a:pt x="1018019" y="1028700"/>
                  </a:lnTo>
                  <a:lnTo>
                    <a:pt x="1024115" y="1053084"/>
                  </a:lnTo>
                  <a:lnTo>
                    <a:pt x="1075931" y="1040892"/>
                  </a:lnTo>
                  <a:close/>
                </a:path>
                <a:path w="2821304" h="3119754">
                  <a:moveTo>
                    <a:pt x="1086599" y="1089660"/>
                  </a:moveTo>
                  <a:lnTo>
                    <a:pt x="1082027" y="1065276"/>
                  </a:lnTo>
                  <a:lnTo>
                    <a:pt x="1028687" y="1075944"/>
                  </a:lnTo>
                  <a:lnTo>
                    <a:pt x="1034783" y="1100328"/>
                  </a:lnTo>
                  <a:lnTo>
                    <a:pt x="1086599" y="1089660"/>
                  </a:lnTo>
                  <a:close/>
                </a:path>
                <a:path w="2821304" h="3119754">
                  <a:moveTo>
                    <a:pt x="1104900" y="1164336"/>
                  </a:moveTo>
                  <a:lnTo>
                    <a:pt x="1099654" y="1144536"/>
                  </a:lnTo>
                  <a:lnTo>
                    <a:pt x="1098448" y="1140015"/>
                  </a:lnTo>
                  <a:lnTo>
                    <a:pt x="1098804" y="1139952"/>
                  </a:lnTo>
                  <a:lnTo>
                    <a:pt x="1092708" y="1112532"/>
                  </a:lnTo>
                  <a:lnTo>
                    <a:pt x="1091260" y="1112850"/>
                  </a:lnTo>
                  <a:lnTo>
                    <a:pt x="1091184" y="1112532"/>
                  </a:lnTo>
                  <a:lnTo>
                    <a:pt x="1065276" y="1118628"/>
                  </a:lnTo>
                  <a:lnTo>
                    <a:pt x="1065314" y="1118793"/>
                  </a:lnTo>
                  <a:lnTo>
                    <a:pt x="1039355" y="1124724"/>
                  </a:lnTo>
                  <a:lnTo>
                    <a:pt x="1051560" y="1178052"/>
                  </a:lnTo>
                  <a:lnTo>
                    <a:pt x="1104900" y="1164336"/>
                  </a:lnTo>
                  <a:close/>
                </a:path>
                <a:path w="2821304" h="3119754">
                  <a:moveTo>
                    <a:pt x="1104900" y="149352"/>
                  </a:moveTo>
                  <a:lnTo>
                    <a:pt x="1075944" y="132600"/>
                  </a:lnTo>
                  <a:lnTo>
                    <a:pt x="1047064" y="132600"/>
                  </a:lnTo>
                  <a:lnTo>
                    <a:pt x="1030224" y="121932"/>
                  </a:lnTo>
                  <a:lnTo>
                    <a:pt x="989076" y="185940"/>
                  </a:lnTo>
                  <a:lnTo>
                    <a:pt x="1062228" y="185940"/>
                  </a:lnTo>
                  <a:lnTo>
                    <a:pt x="1078992" y="195084"/>
                  </a:lnTo>
                  <a:lnTo>
                    <a:pt x="1091082" y="173736"/>
                  </a:lnTo>
                  <a:lnTo>
                    <a:pt x="1104900" y="149352"/>
                  </a:lnTo>
                  <a:close/>
                </a:path>
                <a:path w="2821304" h="3119754">
                  <a:moveTo>
                    <a:pt x="1107935" y="99060"/>
                  </a:moveTo>
                  <a:lnTo>
                    <a:pt x="1062228" y="70116"/>
                  </a:lnTo>
                  <a:lnTo>
                    <a:pt x="1045451" y="96024"/>
                  </a:lnTo>
                  <a:lnTo>
                    <a:pt x="1091171" y="124968"/>
                  </a:lnTo>
                  <a:lnTo>
                    <a:pt x="1107935" y="99060"/>
                  </a:lnTo>
                  <a:close/>
                </a:path>
                <a:path w="2821304" h="3119754">
                  <a:moveTo>
                    <a:pt x="1149096" y="175260"/>
                  </a:moveTo>
                  <a:lnTo>
                    <a:pt x="1127760" y="161544"/>
                  </a:lnTo>
                  <a:lnTo>
                    <a:pt x="1100328" y="208788"/>
                  </a:lnTo>
                  <a:lnTo>
                    <a:pt x="1123188" y="220980"/>
                  </a:lnTo>
                  <a:lnTo>
                    <a:pt x="1149096" y="175260"/>
                  </a:lnTo>
                  <a:close/>
                </a:path>
                <a:path w="2821304" h="3119754">
                  <a:moveTo>
                    <a:pt x="1152144" y="27432"/>
                  </a:moveTo>
                  <a:lnTo>
                    <a:pt x="1107948" y="0"/>
                  </a:lnTo>
                  <a:lnTo>
                    <a:pt x="1078992" y="44208"/>
                  </a:lnTo>
                  <a:lnTo>
                    <a:pt x="1124712" y="73152"/>
                  </a:lnTo>
                  <a:lnTo>
                    <a:pt x="1152144" y="27432"/>
                  </a:lnTo>
                  <a:close/>
                </a:path>
                <a:path w="2821304" h="3119754">
                  <a:moveTo>
                    <a:pt x="1153655" y="1152156"/>
                  </a:moveTo>
                  <a:lnTo>
                    <a:pt x="1138415" y="1100340"/>
                  </a:lnTo>
                  <a:lnTo>
                    <a:pt x="1115555" y="1106436"/>
                  </a:lnTo>
                  <a:lnTo>
                    <a:pt x="1129271" y="1158252"/>
                  </a:lnTo>
                  <a:lnTo>
                    <a:pt x="1153655" y="1152156"/>
                  </a:lnTo>
                  <a:close/>
                </a:path>
                <a:path w="2821304" h="3119754">
                  <a:moveTo>
                    <a:pt x="1193292" y="199644"/>
                  </a:moveTo>
                  <a:lnTo>
                    <a:pt x="1171956" y="187452"/>
                  </a:lnTo>
                  <a:lnTo>
                    <a:pt x="1144524" y="233172"/>
                  </a:lnTo>
                  <a:lnTo>
                    <a:pt x="1165860" y="246888"/>
                  </a:lnTo>
                  <a:lnTo>
                    <a:pt x="1193292" y="199644"/>
                  </a:lnTo>
                  <a:close/>
                </a:path>
                <a:path w="2821304" h="3119754">
                  <a:moveTo>
                    <a:pt x="1197864" y="54864"/>
                  </a:moveTo>
                  <a:lnTo>
                    <a:pt x="1175004" y="41148"/>
                  </a:lnTo>
                  <a:lnTo>
                    <a:pt x="1147572" y="86868"/>
                  </a:lnTo>
                  <a:lnTo>
                    <a:pt x="1168908" y="100584"/>
                  </a:lnTo>
                  <a:lnTo>
                    <a:pt x="1197864" y="54864"/>
                  </a:lnTo>
                  <a:close/>
                </a:path>
                <a:path w="2821304" h="3119754">
                  <a:moveTo>
                    <a:pt x="1200899" y="1138440"/>
                  </a:moveTo>
                  <a:lnTo>
                    <a:pt x="1187183" y="1086624"/>
                  </a:lnTo>
                  <a:lnTo>
                    <a:pt x="1162799" y="1092720"/>
                  </a:lnTo>
                  <a:lnTo>
                    <a:pt x="1176515" y="1146060"/>
                  </a:lnTo>
                  <a:lnTo>
                    <a:pt x="1200899" y="1138440"/>
                  </a:lnTo>
                  <a:close/>
                </a:path>
                <a:path w="2821304" h="3119754">
                  <a:moveTo>
                    <a:pt x="1237488" y="225552"/>
                  </a:moveTo>
                  <a:lnTo>
                    <a:pt x="1216152" y="213360"/>
                  </a:lnTo>
                  <a:lnTo>
                    <a:pt x="1188720" y="259080"/>
                  </a:lnTo>
                  <a:lnTo>
                    <a:pt x="1210056" y="272796"/>
                  </a:lnTo>
                  <a:lnTo>
                    <a:pt x="1237488" y="225552"/>
                  </a:lnTo>
                  <a:close/>
                </a:path>
                <a:path w="2821304" h="3119754">
                  <a:moveTo>
                    <a:pt x="1242060" y="82296"/>
                  </a:moveTo>
                  <a:lnTo>
                    <a:pt x="1219200" y="68580"/>
                  </a:lnTo>
                  <a:lnTo>
                    <a:pt x="1191768" y="114300"/>
                  </a:lnTo>
                  <a:lnTo>
                    <a:pt x="1213104" y="129540"/>
                  </a:lnTo>
                  <a:lnTo>
                    <a:pt x="1242060" y="82296"/>
                  </a:lnTo>
                  <a:close/>
                </a:path>
                <a:path w="2821304" h="3119754">
                  <a:moveTo>
                    <a:pt x="1249667" y="1126248"/>
                  </a:moveTo>
                  <a:lnTo>
                    <a:pt x="1235951" y="1074432"/>
                  </a:lnTo>
                  <a:lnTo>
                    <a:pt x="1211567" y="1080528"/>
                  </a:lnTo>
                  <a:lnTo>
                    <a:pt x="1225283" y="1132344"/>
                  </a:lnTo>
                  <a:lnTo>
                    <a:pt x="1249667" y="1126248"/>
                  </a:lnTo>
                  <a:close/>
                </a:path>
                <a:path w="2821304" h="3119754">
                  <a:moveTo>
                    <a:pt x="1281684" y="251460"/>
                  </a:moveTo>
                  <a:lnTo>
                    <a:pt x="1258811" y="237744"/>
                  </a:lnTo>
                  <a:lnTo>
                    <a:pt x="1232916" y="284988"/>
                  </a:lnTo>
                  <a:lnTo>
                    <a:pt x="1254252" y="297180"/>
                  </a:lnTo>
                  <a:lnTo>
                    <a:pt x="1281684" y="251460"/>
                  </a:lnTo>
                  <a:close/>
                </a:path>
                <a:path w="2821304" h="3119754">
                  <a:moveTo>
                    <a:pt x="1286256" y="111252"/>
                  </a:moveTo>
                  <a:lnTo>
                    <a:pt x="1264920" y="97536"/>
                  </a:lnTo>
                  <a:lnTo>
                    <a:pt x="1235964" y="143256"/>
                  </a:lnTo>
                  <a:lnTo>
                    <a:pt x="1258824" y="156972"/>
                  </a:lnTo>
                  <a:lnTo>
                    <a:pt x="1286256" y="111252"/>
                  </a:lnTo>
                  <a:close/>
                </a:path>
                <a:path w="2821304" h="3119754">
                  <a:moveTo>
                    <a:pt x="1296911" y="1114056"/>
                  </a:moveTo>
                  <a:lnTo>
                    <a:pt x="1283195" y="1062240"/>
                  </a:lnTo>
                  <a:lnTo>
                    <a:pt x="1258811" y="1068336"/>
                  </a:lnTo>
                  <a:lnTo>
                    <a:pt x="1272527" y="1120152"/>
                  </a:lnTo>
                  <a:lnTo>
                    <a:pt x="1296911" y="1114056"/>
                  </a:lnTo>
                  <a:close/>
                </a:path>
                <a:path w="2821304" h="3119754">
                  <a:moveTo>
                    <a:pt x="1325880" y="277368"/>
                  </a:moveTo>
                  <a:lnTo>
                    <a:pt x="1303020" y="263652"/>
                  </a:lnTo>
                  <a:lnTo>
                    <a:pt x="1275588" y="310896"/>
                  </a:lnTo>
                  <a:lnTo>
                    <a:pt x="1298435" y="323100"/>
                  </a:lnTo>
                  <a:lnTo>
                    <a:pt x="1325880" y="277368"/>
                  </a:lnTo>
                  <a:close/>
                </a:path>
                <a:path w="2821304" h="3119754">
                  <a:moveTo>
                    <a:pt x="1331976" y="138684"/>
                  </a:moveTo>
                  <a:lnTo>
                    <a:pt x="1309116" y="124968"/>
                  </a:lnTo>
                  <a:lnTo>
                    <a:pt x="1280160" y="170688"/>
                  </a:lnTo>
                  <a:lnTo>
                    <a:pt x="1303020" y="184404"/>
                  </a:lnTo>
                  <a:lnTo>
                    <a:pt x="1331976" y="138684"/>
                  </a:lnTo>
                  <a:close/>
                </a:path>
                <a:path w="2821304" h="3119754">
                  <a:moveTo>
                    <a:pt x="1345679" y="1100340"/>
                  </a:moveTo>
                  <a:lnTo>
                    <a:pt x="1331963" y="1048524"/>
                  </a:lnTo>
                  <a:lnTo>
                    <a:pt x="1307579" y="1054620"/>
                  </a:lnTo>
                  <a:lnTo>
                    <a:pt x="1321295" y="1107960"/>
                  </a:lnTo>
                  <a:lnTo>
                    <a:pt x="1345679" y="1100340"/>
                  </a:lnTo>
                  <a:close/>
                </a:path>
                <a:path w="2821304" h="3119754">
                  <a:moveTo>
                    <a:pt x="1370076" y="301752"/>
                  </a:moveTo>
                  <a:lnTo>
                    <a:pt x="1347216" y="289560"/>
                  </a:lnTo>
                  <a:lnTo>
                    <a:pt x="1319784" y="335292"/>
                  </a:lnTo>
                  <a:lnTo>
                    <a:pt x="1342644" y="349008"/>
                  </a:lnTo>
                  <a:lnTo>
                    <a:pt x="1370076" y="301752"/>
                  </a:lnTo>
                  <a:close/>
                </a:path>
                <a:path w="2821304" h="3119754">
                  <a:moveTo>
                    <a:pt x="1376172" y="166116"/>
                  </a:moveTo>
                  <a:lnTo>
                    <a:pt x="1353312" y="152400"/>
                  </a:lnTo>
                  <a:lnTo>
                    <a:pt x="1325880" y="198120"/>
                  </a:lnTo>
                  <a:lnTo>
                    <a:pt x="1347216" y="211836"/>
                  </a:lnTo>
                  <a:lnTo>
                    <a:pt x="1376172" y="166116"/>
                  </a:lnTo>
                  <a:close/>
                </a:path>
                <a:path w="2821304" h="3119754">
                  <a:moveTo>
                    <a:pt x="1392923" y="1088148"/>
                  </a:moveTo>
                  <a:lnTo>
                    <a:pt x="1379207" y="1036332"/>
                  </a:lnTo>
                  <a:lnTo>
                    <a:pt x="1356347" y="1042428"/>
                  </a:lnTo>
                  <a:lnTo>
                    <a:pt x="1370063" y="1094244"/>
                  </a:lnTo>
                  <a:lnTo>
                    <a:pt x="1392923" y="1088148"/>
                  </a:lnTo>
                  <a:close/>
                </a:path>
                <a:path w="2821304" h="3119754">
                  <a:moveTo>
                    <a:pt x="1412735" y="327672"/>
                  </a:moveTo>
                  <a:lnTo>
                    <a:pt x="1391399" y="315480"/>
                  </a:lnTo>
                  <a:lnTo>
                    <a:pt x="1363980" y="361200"/>
                  </a:lnTo>
                  <a:lnTo>
                    <a:pt x="1386840" y="374916"/>
                  </a:lnTo>
                  <a:lnTo>
                    <a:pt x="1412735" y="327672"/>
                  </a:lnTo>
                  <a:close/>
                </a:path>
                <a:path w="2821304" h="3119754">
                  <a:moveTo>
                    <a:pt x="1420368" y="193548"/>
                  </a:moveTo>
                  <a:lnTo>
                    <a:pt x="1397508" y="179832"/>
                  </a:lnTo>
                  <a:lnTo>
                    <a:pt x="1370076" y="225552"/>
                  </a:lnTo>
                  <a:lnTo>
                    <a:pt x="1391412" y="239268"/>
                  </a:lnTo>
                  <a:lnTo>
                    <a:pt x="1420368" y="193548"/>
                  </a:lnTo>
                  <a:close/>
                </a:path>
                <a:path w="2821304" h="3119754">
                  <a:moveTo>
                    <a:pt x="1441691" y="1075956"/>
                  </a:moveTo>
                  <a:lnTo>
                    <a:pt x="1427975" y="1024140"/>
                  </a:lnTo>
                  <a:lnTo>
                    <a:pt x="1403591" y="1030236"/>
                  </a:lnTo>
                  <a:lnTo>
                    <a:pt x="1417307" y="1082052"/>
                  </a:lnTo>
                  <a:lnTo>
                    <a:pt x="1441691" y="1075956"/>
                  </a:lnTo>
                  <a:close/>
                </a:path>
                <a:path w="2821304" h="3119754">
                  <a:moveTo>
                    <a:pt x="1456944" y="353580"/>
                  </a:moveTo>
                  <a:lnTo>
                    <a:pt x="1435608" y="339864"/>
                  </a:lnTo>
                  <a:lnTo>
                    <a:pt x="1408176" y="387096"/>
                  </a:lnTo>
                  <a:lnTo>
                    <a:pt x="1429512" y="399300"/>
                  </a:lnTo>
                  <a:lnTo>
                    <a:pt x="1456944" y="353580"/>
                  </a:lnTo>
                  <a:close/>
                </a:path>
                <a:path w="2821304" h="3119754">
                  <a:moveTo>
                    <a:pt x="1464564" y="220980"/>
                  </a:moveTo>
                  <a:lnTo>
                    <a:pt x="1443228" y="207264"/>
                  </a:lnTo>
                  <a:lnTo>
                    <a:pt x="1414272" y="252984"/>
                  </a:lnTo>
                  <a:lnTo>
                    <a:pt x="1437132" y="266700"/>
                  </a:lnTo>
                  <a:lnTo>
                    <a:pt x="1464564" y="220980"/>
                  </a:lnTo>
                  <a:close/>
                </a:path>
                <a:path w="2821304" h="3119754">
                  <a:moveTo>
                    <a:pt x="1488935" y="1062240"/>
                  </a:moveTo>
                  <a:lnTo>
                    <a:pt x="1475219" y="1010424"/>
                  </a:lnTo>
                  <a:lnTo>
                    <a:pt x="1452359" y="1016520"/>
                  </a:lnTo>
                  <a:lnTo>
                    <a:pt x="1466075" y="1069860"/>
                  </a:lnTo>
                  <a:lnTo>
                    <a:pt x="1488935" y="1062240"/>
                  </a:lnTo>
                  <a:close/>
                </a:path>
                <a:path w="2821304" h="3119754">
                  <a:moveTo>
                    <a:pt x="1501140" y="377964"/>
                  </a:moveTo>
                  <a:lnTo>
                    <a:pt x="1479804" y="365772"/>
                  </a:lnTo>
                  <a:lnTo>
                    <a:pt x="1452372" y="413016"/>
                  </a:lnTo>
                  <a:lnTo>
                    <a:pt x="1473708" y="425196"/>
                  </a:lnTo>
                  <a:lnTo>
                    <a:pt x="1501140" y="377964"/>
                  </a:lnTo>
                  <a:close/>
                </a:path>
                <a:path w="2821304" h="3119754">
                  <a:moveTo>
                    <a:pt x="1510284" y="248412"/>
                  </a:moveTo>
                  <a:lnTo>
                    <a:pt x="1487424" y="234696"/>
                  </a:lnTo>
                  <a:lnTo>
                    <a:pt x="1458468" y="280416"/>
                  </a:lnTo>
                  <a:lnTo>
                    <a:pt x="1481328" y="294132"/>
                  </a:lnTo>
                  <a:lnTo>
                    <a:pt x="1510284" y="248412"/>
                  </a:lnTo>
                  <a:close/>
                </a:path>
                <a:path w="2821304" h="3119754">
                  <a:moveTo>
                    <a:pt x="1537703" y="1050048"/>
                  </a:moveTo>
                  <a:lnTo>
                    <a:pt x="1523987" y="998232"/>
                  </a:lnTo>
                  <a:lnTo>
                    <a:pt x="1499603" y="1004328"/>
                  </a:lnTo>
                  <a:lnTo>
                    <a:pt x="1513319" y="1056144"/>
                  </a:lnTo>
                  <a:lnTo>
                    <a:pt x="1537703" y="1050048"/>
                  </a:lnTo>
                  <a:close/>
                </a:path>
                <a:path w="2821304" h="3119754">
                  <a:moveTo>
                    <a:pt x="1545336" y="403872"/>
                  </a:moveTo>
                  <a:lnTo>
                    <a:pt x="1522476" y="391680"/>
                  </a:lnTo>
                  <a:lnTo>
                    <a:pt x="1496555" y="437400"/>
                  </a:lnTo>
                  <a:lnTo>
                    <a:pt x="1517904" y="451116"/>
                  </a:lnTo>
                  <a:lnTo>
                    <a:pt x="1545336" y="403872"/>
                  </a:lnTo>
                  <a:close/>
                </a:path>
                <a:path w="2821304" h="3119754">
                  <a:moveTo>
                    <a:pt x="1554480" y="275844"/>
                  </a:moveTo>
                  <a:lnTo>
                    <a:pt x="1531620" y="262128"/>
                  </a:lnTo>
                  <a:lnTo>
                    <a:pt x="1504188" y="307848"/>
                  </a:lnTo>
                  <a:lnTo>
                    <a:pt x="1525524" y="321564"/>
                  </a:lnTo>
                  <a:lnTo>
                    <a:pt x="1554480" y="275844"/>
                  </a:lnTo>
                  <a:close/>
                </a:path>
                <a:path w="2821304" h="3119754">
                  <a:moveTo>
                    <a:pt x="1586471" y="1037856"/>
                  </a:moveTo>
                  <a:lnTo>
                    <a:pt x="1572755" y="986040"/>
                  </a:lnTo>
                  <a:lnTo>
                    <a:pt x="1548371" y="992136"/>
                  </a:lnTo>
                  <a:lnTo>
                    <a:pt x="1562087" y="1043952"/>
                  </a:lnTo>
                  <a:lnTo>
                    <a:pt x="1586471" y="1037856"/>
                  </a:lnTo>
                  <a:close/>
                </a:path>
                <a:path w="2821304" h="3119754">
                  <a:moveTo>
                    <a:pt x="1589532" y="429780"/>
                  </a:moveTo>
                  <a:lnTo>
                    <a:pt x="1566672" y="417588"/>
                  </a:lnTo>
                  <a:lnTo>
                    <a:pt x="1540764" y="463296"/>
                  </a:lnTo>
                  <a:lnTo>
                    <a:pt x="1562100" y="477024"/>
                  </a:lnTo>
                  <a:lnTo>
                    <a:pt x="1589532" y="429780"/>
                  </a:lnTo>
                  <a:close/>
                </a:path>
                <a:path w="2821304" h="3119754">
                  <a:moveTo>
                    <a:pt x="1598676" y="303276"/>
                  </a:moveTo>
                  <a:lnTo>
                    <a:pt x="1577340" y="289560"/>
                  </a:lnTo>
                  <a:lnTo>
                    <a:pt x="1548384" y="335280"/>
                  </a:lnTo>
                  <a:lnTo>
                    <a:pt x="1571244" y="348996"/>
                  </a:lnTo>
                  <a:lnTo>
                    <a:pt x="1598676" y="303276"/>
                  </a:lnTo>
                  <a:close/>
                </a:path>
                <a:path w="2821304" h="3119754">
                  <a:moveTo>
                    <a:pt x="1633715" y="1024140"/>
                  </a:moveTo>
                  <a:lnTo>
                    <a:pt x="1619999" y="972324"/>
                  </a:lnTo>
                  <a:lnTo>
                    <a:pt x="1595615" y="978420"/>
                  </a:lnTo>
                  <a:lnTo>
                    <a:pt x="1609331" y="1031760"/>
                  </a:lnTo>
                  <a:lnTo>
                    <a:pt x="1633715" y="1024140"/>
                  </a:lnTo>
                  <a:close/>
                </a:path>
                <a:path w="2821304" h="3119754">
                  <a:moveTo>
                    <a:pt x="1633728" y="455688"/>
                  </a:moveTo>
                  <a:lnTo>
                    <a:pt x="1610855" y="441972"/>
                  </a:lnTo>
                  <a:lnTo>
                    <a:pt x="1583436" y="489216"/>
                  </a:lnTo>
                  <a:lnTo>
                    <a:pt x="1606296" y="501396"/>
                  </a:lnTo>
                  <a:lnTo>
                    <a:pt x="1633728" y="455688"/>
                  </a:lnTo>
                  <a:close/>
                </a:path>
                <a:path w="2821304" h="3119754">
                  <a:moveTo>
                    <a:pt x="1642872" y="330708"/>
                  </a:moveTo>
                  <a:lnTo>
                    <a:pt x="1621536" y="316992"/>
                  </a:lnTo>
                  <a:lnTo>
                    <a:pt x="1592580" y="362712"/>
                  </a:lnTo>
                  <a:lnTo>
                    <a:pt x="1615440" y="376428"/>
                  </a:lnTo>
                  <a:lnTo>
                    <a:pt x="1642872" y="330708"/>
                  </a:lnTo>
                  <a:close/>
                </a:path>
                <a:path w="2821304" h="3119754">
                  <a:moveTo>
                    <a:pt x="1676400" y="480072"/>
                  </a:moveTo>
                  <a:lnTo>
                    <a:pt x="1655064" y="467880"/>
                  </a:lnTo>
                  <a:lnTo>
                    <a:pt x="1627632" y="515124"/>
                  </a:lnTo>
                  <a:lnTo>
                    <a:pt x="1650479" y="527304"/>
                  </a:lnTo>
                  <a:lnTo>
                    <a:pt x="1676400" y="480072"/>
                  </a:lnTo>
                  <a:close/>
                </a:path>
                <a:path w="2821304" h="3119754">
                  <a:moveTo>
                    <a:pt x="1688592" y="358140"/>
                  </a:moveTo>
                  <a:lnTo>
                    <a:pt x="1665732" y="344424"/>
                  </a:lnTo>
                  <a:lnTo>
                    <a:pt x="1636776" y="390144"/>
                  </a:lnTo>
                  <a:lnTo>
                    <a:pt x="1659636" y="403860"/>
                  </a:lnTo>
                  <a:lnTo>
                    <a:pt x="1688592" y="358140"/>
                  </a:lnTo>
                  <a:close/>
                </a:path>
                <a:path w="2821304" h="3119754">
                  <a:moveTo>
                    <a:pt x="1712976" y="970800"/>
                  </a:moveTo>
                  <a:lnTo>
                    <a:pt x="1662684" y="949452"/>
                  </a:lnTo>
                  <a:lnTo>
                    <a:pt x="1658112" y="963168"/>
                  </a:lnTo>
                  <a:lnTo>
                    <a:pt x="1644396" y="966216"/>
                  </a:lnTo>
                  <a:lnTo>
                    <a:pt x="1658112" y="1018044"/>
                  </a:lnTo>
                  <a:lnTo>
                    <a:pt x="1696212" y="1008900"/>
                  </a:lnTo>
                  <a:lnTo>
                    <a:pt x="1712976" y="970800"/>
                  </a:lnTo>
                  <a:close/>
                </a:path>
                <a:path w="2821304" h="3119754">
                  <a:moveTo>
                    <a:pt x="1720596" y="505980"/>
                  </a:moveTo>
                  <a:lnTo>
                    <a:pt x="1699260" y="493788"/>
                  </a:lnTo>
                  <a:lnTo>
                    <a:pt x="1671828" y="539508"/>
                  </a:lnTo>
                  <a:lnTo>
                    <a:pt x="1694688" y="553224"/>
                  </a:lnTo>
                  <a:lnTo>
                    <a:pt x="1720596" y="505980"/>
                  </a:lnTo>
                  <a:close/>
                </a:path>
                <a:path w="2821304" h="3119754">
                  <a:moveTo>
                    <a:pt x="1731264" y="928128"/>
                  </a:moveTo>
                  <a:lnTo>
                    <a:pt x="1682496" y="906792"/>
                  </a:lnTo>
                  <a:lnTo>
                    <a:pt x="1671828" y="928128"/>
                  </a:lnTo>
                  <a:lnTo>
                    <a:pt x="1722120" y="949464"/>
                  </a:lnTo>
                  <a:lnTo>
                    <a:pt x="1731264" y="928128"/>
                  </a:lnTo>
                  <a:close/>
                </a:path>
                <a:path w="2821304" h="3119754">
                  <a:moveTo>
                    <a:pt x="1751076" y="883932"/>
                  </a:moveTo>
                  <a:lnTo>
                    <a:pt x="1700784" y="862596"/>
                  </a:lnTo>
                  <a:lnTo>
                    <a:pt x="1691640" y="883932"/>
                  </a:lnTo>
                  <a:lnTo>
                    <a:pt x="1740408" y="905268"/>
                  </a:lnTo>
                  <a:lnTo>
                    <a:pt x="1751076" y="883932"/>
                  </a:lnTo>
                  <a:close/>
                </a:path>
                <a:path w="2821304" h="3119754">
                  <a:moveTo>
                    <a:pt x="1755648" y="399300"/>
                  </a:moveTo>
                  <a:lnTo>
                    <a:pt x="1725168" y="382028"/>
                  </a:lnTo>
                  <a:lnTo>
                    <a:pt x="1712214" y="373392"/>
                  </a:lnTo>
                  <a:lnTo>
                    <a:pt x="1709928" y="371868"/>
                  </a:lnTo>
                  <a:lnTo>
                    <a:pt x="1682496" y="417576"/>
                  </a:lnTo>
                  <a:lnTo>
                    <a:pt x="1728216" y="446532"/>
                  </a:lnTo>
                  <a:lnTo>
                    <a:pt x="1749450" y="409968"/>
                  </a:lnTo>
                  <a:lnTo>
                    <a:pt x="1755648" y="399300"/>
                  </a:lnTo>
                  <a:close/>
                </a:path>
                <a:path w="2821304" h="3119754">
                  <a:moveTo>
                    <a:pt x="1757172" y="399288"/>
                  </a:moveTo>
                  <a:lnTo>
                    <a:pt x="1709928" y="371868"/>
                  </a:lnTo>
                  <a:lnTo>
                    <a:pt x="1755635" y="399288"/>
                  </a:lnTo>
                  <a:lnTo>
                    <a:pt x="1757172" y="399288"/>
                  </a:lnTo>
                  <a:close/>
                </a:path>
                <a:path w="2821304" h="3119754">
                  <a:moveTo>
                    <a:pt x="1764792" y="531876"/>
                  </a:moveTo>
                  <a:lnTo>
                    <a:pt x="1743443" y="519684"/>
                  </a:lnTo>
                  <a:lnTo>
                    <a:pt x="1716024" y="565404"/>
                  </a:lnTo>
                  <a:lnTo>
                    <a:pt x="1737347" y="579132"/>
                  </a:lnTo>
                  <a:lnTo>
                    <a:pt x="1764792" y="531876"/>
                  </a:lnTo>
                  <a:close/>
                </a:path>
                <a:path w="2821304" h="3119754">
                  <a:moveTo>
                    <a:pt x="1769364" y="839736"/>
                  </a:moveTo>
                  <a:lnTo>
                    <a:pt x="1720596" y="818400"/>
                  </a:lnTo>
                  <a:lnTo>
                    <a:pt x="1709928" y="839736"/>
                  </a:lnTo>
                  <a:lnTo>
                    <a:pt x="1760220" y="861072"/>
                  </a:lnTo>
                  <a:lnTo>
                    <a:pt x="1769364" y="839736"/>
                  </a:lnTo>
                  <a:close/>
                </a:path>
                <a:path w="2821304" h="3119754">
                  <a:moveTo>
                    <a:pt x="1784604" y="350532"/>
                  </a:moveTo>
                  <a:lnTo>
                    <a:pt x="1737360" y="324624"/>
                  </a:lnTo>
                  <a:lnTo>
                    <a:pt x="1709928" y="370332"/>
                  </a:lnTo>
                  <a:lnTo>
                    <a:pt x="1757172" y="397776"/>
                  </a:lnTo>
                  <a:lnTo>
                    <a:pt x="1784604" y="350532"/>
                  </a:lnTo>
                  <a:close/>
                </a:path>
                <a:path w="2821304" h="3119754">
                  <a:moveTo>
                    <a:pt x="1787652" y="795540"/>
                  </a:moveTo>
                  <a:lnTo>
                    <a:pt x="1738884" y="774204"/>
                  </a:lnTo>
                  <a:lnTo>
                    <a:pt x="1729740" y="797064"/>
                  </a:lnTo>
                  <a:lnTo>
                    <a:pt x="1778508" y="818400"/>
                  </a:lnTo>
                  <a:lnTo>
                    <a:pt x="1787652" y="795540"/>
                  </a:lnTo>
                  <a:close/>
                </a:path>
                <a:path w="2821304" h="3119754">
                  <a:moveTo>
                    <a:pt x="1799844" y="993660"/>
                  </a:moveTo>
                  <a:lnTo>
                    <a:pt x="1749539" y="972324"/>
                  </a:lnTo>
                  <a:lnTo>
                    <a:pt x="1737360" y="1005852"/>
                  </a:lnTo>
                  <a:lnTo>
                    <a:pt x="1744980" y="1040892"/>
                  </a:lnTo>
                  <a:lnTo>
                    <a:pt x="1798320" y="1027176"/>
                  </a:lnTo>
                  <a:lnTo>
                    <a:pt x="1793748" y="1010424"/>
                  </a:lnTo>
                  <a:lnTo>
                    <a:pt x="1799844" y="993660"/>
                  </a:lnTo>
                  <a:close/>
                </a:path>
                <a:path w="2821304" h="3119754">
                  <a:moveTo>
                    <a:pt x="1807464" y="751344"/>
                  </a:moveTo>
                  <a:lnTo>
                    <a:pt x="1757172" y="730008"/>
                  </a:lnTo>
                  <a:lnTo>
                    <a:pt x="1748028" y="752868"/>
                  </a:lnTo>
                  <a:lnTo>
                    <a:pt x="1798320" y="774204"/>
                  </a:lnTo>
                  <a:lnTo>
                    <a:pt x="1807464" y="751344"/>
                  </a:lnTo>
                  <a:close/>
                </a:path>
                <a:path w="2821304" h="3119754">
                  <a:moveTo>
                    <a:pt x="1808988" y="557784"/>
                  </a:moveTo>
                  <a:lnTo>
                    <a:pt x="1787652" y="544080"/>
                  </a:lnTo>
                  <a:lnTo>
                    <a:pt x="1760220" y="591324"/>
                  </a:lnTo>
                  <a:lnTo>
                    <a:pt x="1781543" y="603504"/>
                  </a:lnTo>
                  <a:lnTo>
                    <a:pt x="1808988" y="557784"/>
                  </a:lnTo>
                  <a:close/>
                </a:path>
                <a:path w="2821304" h="3119754">
                  <a:moveTo>
                    <a:pt x="1825752" y="708672"/>
                  </a:moveTo>
                  <a:lnTo>
                    <a:pt x="1776984" y="687336"/>
                  </a:lnTo>
                  <a:lnTo>
                    <a:pt x="1767840" y="708672"/>
                  </a:lnTo>
                  <a:lnTo>
                    <a:pt x="1816608" y="730008"/>
                  </a:lnTo>
                  <a:lnTo>
                    <a:pt x="1825752" y="708672"/>
                  </a:lnTo>
                  <a:close/>
                </a:path>
                <a:path w="2821304" h="3119754">
                  <a:moveTo>
                    <a:pt x="1828800" y="376428"/>
                  </a:moveTo>
                  <a:lnTo>
                    <a:pt x="1805940" y="364236"/>
                  </a:lnTo>
                  <a:lnTo>
                    <a:pt x="1780032" y="411480"/>
                  </a:lnTo>
                  <a:lnTo>
                    <a:pt x="1802892" y="423672"/>
                  </a:lnTo>
                  <a:lnTo>
                    <a:pt x="1828800" y="376428"/>
                  </a:lnTo>
                  <a:close/>
                </a:path>
                <a:path w="2821304" h="3119754">
                  <a:moveTo>
                    <a:pt x="1845564" y="664476"/>
                  </a:moveTo>
                  <a:lnTo>
                    <a:pt x="1795272" y="643140"/>
                  </a:lnTo>
                  <a:lnTo>
                    <a:pt x="1786128" y="664476"/>
                  </a:lnTo>
                  <a:lnTo>
                    <a:pt x="1836420" y="685812"/>
                  </a:lnTo>
                  <a:lnTo>
                    <a:pt x="1845564" y="664476"/>
                  </a:lnTo>
                  <a:close/>
                </a:path>
                <a:path w="2821304" h="3119754">
                  <a:moveTo>
                    <a:pt x="1874520" y="595884"/>
                  </a:moveTo>
                  <a:lnTo>
                    <a:pt x="1830324" y="569976"/>
                  </a:lnTo>
                  <a:lnTo>
                    <a:pt x="1804416" y="617232"/>
                  </a:lnTo>
                  <a:lnTo>
                    <a:pt x="1805940" y="618744"/>
                  </a:lnTo>
                  <a:lnTo>
                    <a:pt x="1805940" y="620268"/>
                  </a:lnTo>
                  <a:lnTo>
                    <a:pt x="1854708" y="641616"/>
                  </a:lnTo>
                  <a:lnTo>
                    <a:pt x="1874520" y="595884"/>
                  </a:lnTo>
                  <a:close/>
                </a:path>
                <a:path w="2821304" h="3119754">
                  <a:moveTo>
                    <a:pt x="1874520" y="402336"/>
                  </a:moveTo>
                  <a:lnTo>
                    <a:pt x="1851660" y="390144"/>
                  </a:lnTo>
                  <a:lnTo>
                    <a:pt x="1825752" y="435864"/>
                  </a:lnTo>
                  <a:lnTo>
                    <a:pt x="1848612" y="449580"/>
                  </a:lnTo>
                  <a:lnTo>
                    <a:pt x="1874520" y="402336"/>
                  </a:lnTo>
                  <a:close/>
                </a:path>
                <a:path w="2821304" h="3119754">
                  <a:moveTo>
                    <a:pt x="1920240" y="428244"/>
                  </a:moveTo>
                  <a:lnTo>
                    <a:pt x="1897380" y="416052"/>
                  </a:lnTo>
                  <a:lnTo>
                    <a:pt x="1871472" y="461772"/>
                  </a:lnTo>
                  <a:lnTo>
                    <a:pt x="1894332" y="475488"/>
                  </a:lnTo>
                  <a:lnTo>
                    <a:pt x="1920240" y="428244"/>
                  </a:lnTo>
                  <a:close/>
                </a:path>
                <a:path w="2821304" h="3119754">
                  <a:moveTo>
                    <a:pt x="1952244" y="633984"/>
                  </a:moveTo>
                  <a:lnTo>
                    <a:pt x="1901939" y="603516"/>
                  </a:lnTo>
                  <a:lnTo>
                    <a:pt x="1880616" y="656844"/>
                  </a:lnTo>
                  <a:lnTo>
                    <a:pt x="1900669" y="665619"/>
                  </a:lnTo>
                  <a:lnTo>
                    <a:pt x="1900428" y="666000"/>
                  </a:lnTo>
                  <a:lnTo>
                    <a:pt x="1924812" y="679716"/>
                  </a:lnTo>
                  <a:lnTo>
                    <a:pt x="1926475" y="676922"/>
                  </a:lnTo>
                  <a:lnTo>
                    <a:pt x="1929384" y="678192"/>
                  </a:lnTo>
                  <a:lnTo>
                    <a:pt x="1937372" y="658761"/>
                  </a:lnTo>
                  <a:lnTo>
                    <a:pt x="1946757" y="643140"/>
                  </a:lnTo>
                  <a:lnTo>
                    <a:pt x="1952244" y="633984"/>
                  </a:lnTo>
                  <a:close/>
                </a:path>
                <a:path w="2821304" h="3119754">
                  <a:moveTo>
                    <a:pt x="1965960" y="454152"/>
                  </a:moveTo>
                  <a:lnTo>
                    <a:pt x="1943100" y="440436"/>
                  </a:lnTo>
                  <a:lnTo>
                    <a:pt x="1917192" y="487680"/>
                  </a:lnTo>
                  <a:lnTo>
                    <a:pt x="1938528" y="501396"/>
                  </a:lnTo>
                  <a:lnTo>
                    <a:pt x="1965960" y="454152"/>
                  </a:lnTo>
                  <a:close/>
                </a:path>
                <a:path w="2821304" h="3119754">
                  <a:moveTo>
                    <a:pt x="1981200" y="1740420"/>
                  </a:moveTo>
                  <a:lnTo>
                    <a:pt x="1967484" y="1688592"/>
                  </a:lnTo>
                  <a:lnTo>
                    <a:pt x="1967484" y="1687068"/>
                  </a:lnTo>
                  <a:lnTo>
                    <a:pt x="1915668" y="1700784"/>
                  </a:lnTo>
                  <a:lnTo>
                    <a:pt x="1929384" y="1752600"/>
                  </a:lnTo>
                  <a:lnTo>
                    <a:pt x="1981200" y="1740420"/>
                  </a:lnTo>
                  <a:close/>
                </a:path>
                <a:path w="2821304" h="3119754">
                  <a:moveTo>
                    <a:pt x="2011680" y="480060"/>
                  </a:moveTo>
                  <a:lnTo>
                    <a:pt x="1988820" y="466344"/>
                  </a:lnTo>
                  <a:lnTo>
                    <a:pt x="1961388" y="513588"/>
                  </a:lnTo>
                  <a:lnTo>
                    <a:pt x="1984248" y="527304"/>
                  </a:lnTo>
                  <a:lnTo>
                    <a:pt x="2011680" y="480060"/>
                  </a:lnTo>
                  <a:close/>
                </a:path>
                <a:path w="2821304" h="3119754">
                  <a:moveTo>
                    <a:pt x="2057400" y="505968"/>
                  </a:moveTo>
                  <a:lnTo>
                    <a:pt x="2034540" y="492252"/>
                  </a:lnTo>
                  <a:lnTo>
                    <a:pt x="2007108" y="539496"/>
                  </a:lnTo>
                  <a:lnTo>
                    <a:pt x="2029968" y="551688"/>
                  </a:lnTo>
                  <a:lnTo>
                    <a:pt x="2057400" y="505968"/>
                  </a:lnTo>
                  <a:close/>
                </a:path>
                <a:path w="2821304" h="3119754">
                  <a:moveTo>
                    <a:pt x="2101596" y="531876"/>
                  </a:moveTo>
                  <a:lnTo>
                    <a:pt x="2080260" y="518160"/>
                  </a:lnTo>
                  <a:lnTo>
                    <a:pt x="2052828" y="565404"/>
                  </a:lnTo>
                  <a:lnTo>
                    <a:pt x="2075688" y="577596"/>
                  </a:lnTo>
                  <a:lnTo>
                    <a:pt x="2101596" y="531876"/>
                  </a:lnTo>
                  <a:close/>
                </a:path>
                <a:path w="2821304" h="3119754">
                  <a:moveTo>
                    <a:pt x="2147316" y="556260"/>
                  </a:moveTo>
                  <a:lnTo>
                    <a:pt x="2124456" y="544068"/>
                  </a:lnTo>
                  <a:lnTo>
                    <a:pt x="2098548" y="591312"/>
                  </a:lnTo>
                  <a:lnTo>
                    <a:pt x="2121408" y="603504"/>
                  </a:lnTo>
                  <a:lnTo>
                    <a:pt x="2147316" y="556260"/>
                  </a:lnTo>
                  <a:close/>
                </a:path>
                <a:path w="2821304" h="3119754">
                  <a:moveTo>
                    <a:pt x="2193036" y="582168"/>
                  </a:moveTo>
                  <a:lnTo>
                    <a:pt x="2170176" y="569976"/>
                  </a:lnTo>
                  <a:lnTo>
                    <a:pt x="2144268" y="617220"/>
                  </a:lnTo>
                  <a:lnTo>
                    <a:pt x="2167128" y="629412"/>
                  </a:lnTo>
                  <a:lnTo>
                    <a:pt x="2193036" y="582168"/>
                  </a:lnTo>
                  <a:close/>
                </a:path>
                <a:path w="2821304" h="3119754">
                  <a:moveTo>
                    <a:pt x="2215896" y="757440"/>
                  </a:moveTo>
                  <a:lnTo>
                    <a:pt x="2204593" y="748284"/>
                  </a:lnTo>
                  <a:lnTo>
                    <a:pt x="2183892" y="731532"/>
                  </a:lnTo>
                  <a:lnTo>
                    <a:pt x="2141220" y="748284"/>
                  </a:lnTo>
                  <a:lnTo>
                    <a:pt x="2129028" y="740676"/>
                  </a:lnTo>
                  <a:lnTo>
                    <a:pt x="2101596" y="786384"/>
                  </a:lnTo>
                  <a:lnTo>
                    <a:pt x="2135124" y="807732"/>
                  </a:lnTo>
                  <a:lnTo>
                    <a:pt x="2173224" y="792492"/>
                  </a:lnTo>
                  <a:lnTo>
                    <a:pt x="2183892" y="800100"/>
                  </a:lnTo>
                  <a:lnTo>
                    <a:pt x="2189607" y="792492"/>
                  </a:lnTo>
                  <a:lnTo>
                    <a:pt x="2215896" y="757440"/>
                  </a:lnTo>
                  <a:close/>
                </a:path>
                <a:path w="2821304" h="3119754">
                  <a:moveTo>
                    <a:pt x="2238756" y="608076"/>
                  </a:moveTo>
                  <a:lnTo>
                    <a:pt x="2215896" y="595884"/>
                  </a:lnTo>
                  <a:lnTo>
                    <a:pt x="2189988" y="643128"/>
                  </a:lnTo>
                  <a:lnTo>
                    <a:pt x="2212848" y="655320"/>
                  </a:lnTo>
                  <a:lnTo>
                    <a:pt x="2238756" y="608076"/>
                  </a:lnTo>
                  <a:close/>
                </a:path>
                <a:path w="2821304" h="3119754">
                  <a:moveTo>
                    <a:pt x="2284476" y="633984"/>
                  </a:moveTo>
                  <a:lnTo>
                    <a:pt x="2261616" y="621792"/>
                  </a:lnTo>
                  <a:lnTo>
                    <a:pt x="2235708" y="667512"/>
                  </a:lnTo>
                  <a:lnTo>
                    <a:pt x="2257044" y="681228"/>
                  </a:lnTo>
                  <a:lnTo>
                    <a:pt x="2284476" y="633984"/>
                  </a:lnTo>
                  <a:close/>
                </a:path>
                <a:path w="2821304" h="3119754">
                  <a:moveTo>
                    <a:pt x="2350008" y="666000"/>
                  </a:moveTo>
                  <a:lnTo>
                    <a:pt x="2327148" y="658368"/>
                  </a:lnTo>
                  <a:lnTo>
                    <a:pt x="2307323" y="647700"/>
                  </a:lnTo>
                  <a:lnTo>
                    <a:pt x="2279904" y="693432"/>
                  </a:lnTo>
                  <a:lnTo>
                    <a:pt x="2307323" y="708660"/>
                  </a:lnTo>
                  <a:lnTo>
                    <a:pt x="2336292" y="717816"/>
                  </a:lnTo>
                  <a:lnTo>
                    <a:pt x="2350008" y="666000"/>
                  </a:lnTo>
                  <a:close/>
                </a:path>
                <a:path w="2821304" h="3119754">
                  <a:moveTo>
                    <a:pt x="2435352" y="954036"/>
                  </a:moveTo>
                  <a:lnTo>
                    <a:pt x="2422334" y="950201"/>
                  </a:lnTo>
                  <a:lnTo>
                    <a:pt x="2415540" y="935736"/>
                  </a:lnTo>
                  <a:lnTo>
                    <a:pt x="2399195" y="943394"/>
                  </a:lnTo>
                  <a:lnTo>
                    <a:pt x="2393429" y="941705"/>
                  </a:lnTo>
                  <a:lnTo>
                    <a:pt x="2400071" y="938784"/>
                  </a:lnTo>
                  <a:lnTo>
                    <a:pt x="2414016" y="932700"/>
                  </a:lnTo>
                  <a:lnTo>
                    <a:pt x="2400300" y="902208"/>
                  </a:lnTo>
                  <a:lnTo>
                    <a:pt x="2374392" y="880884"/>
                  </a:lnTo>
                  <a:lnTo>
                    <a:pt x="2340864" y="923544"/>
                  </a:lnTo>
                  <a:lnTo>
                    <a:pt x="2356104" y="935736"/>
                  </a:lnTo>
                  <a:lnTo>
                    <a:pt x="2365248" y="954036"/>
                  </a:lnTo>
                  <a:lnTo>
                    <a:pt x="2381631" y="946861"/>
                  </a:lnTo>
                  <a:lnTo>
                    <a:pt x="2380373" y="952220"/>
                  </a:lnTo>
                  <a:lnTo>
                    <a:pt x="2366772" y="958608"/>
                  </a:lnTo>
                  <a:lnTo>
                    <a:pt x="2407920" y="1050036"/>
                  </a:lnTo>
                  <a:lnTo>
                    <a:pt x="2430119" y="972324"/>
                  </a:lnTo>
                  <a:lnTo>
                    <a:pt x="2435352" y="954036"/>
                  </a:lnTo>
                  <a:close/>
                </a:path>
                <a:path w="2821304" h="3119754">
                  <a:moveTo>
                    <a:pt x="2450592" y="1943100"/>
                  </a:moveTo>
                  <a:lnTo>
                    <a:pt x="2432304" y="1941576"/>
                  </a:lnTo>
                  <a:lnTo>
                    <a:pt x="2412492" y="1926336"/>
                  </a:lnTo>
                  <a:lnTo>
                    <a:pt x="2403348" y="1901952"/>
                  </a:lnTo>
                  <a:lnTo>
                    <a:pt x="2410968" y="1886724"/>
                  </a:lnTo>
                  <a:lnTo>
                    <a:pt x="2360676" y="1863852"/>
                  </a:lnTo>
                  <a:lnTo>
                    <a:pt x="2345423" y="1898916"/>
                  </a:lnTo>
                  <a:lnTo>
                    <a:pt x="2366772" y="1959876"/>
                  </a:lnTo>
                  <a:lnTo>
                    <a:pt x="2410968" y="1993392"/>
                  </a:lnTo>
                  <a:lnTo>
                    <a:pt x="2446020" y="1996452"/>
                  </a:lnTo>
                  <a:lnTo>
                    <a:pt x="2450592" y="1943100"/>
                  </a:lnTo>
                  <a:close/>
                </a:path>
                <a:path w="2821304" h="3119754">
                  <a:moveTo>
                    <a:pt x="2505456" y="710184"/>
                  </a:moveTo>
                  <a:lnTo>
                    <a:pt x="2453640" y="694944"/>
                  </a:lnTo>
                  <a:lnTo>
                    <a:pt x="2439924" y="746760"/>
                  </a:lnTo>
                  <a:lnTo>
                    <a:pt x="2491740" y="762000"/>
                  </a:lnTo>
                  <a:lnTo>
                    <a:pt x="2505456" y="710184"/>
                  </a:lnTo>
                  <a:close/>
                </a:path>
                <a:path w="2821304" h="3119754">
                  <a:moveTo>
                    <a:pt x="2558796" y="1583436"/>
                  </a:moveTo>
                  <a:lnTo>
                    <a:pt x="2543556" y="1531632"/>
                  </a:lnTo>
                  <a:lnTo>
                    <a:pt x="2513076" y="1540776"/>
                  </a:lnTo>
                  <a:lnTo>
                    <a:pt x="2493264" y="1556016"/>
                  </a:lnTo>
                  <a:lnTo>
                    <a:pt x="2471928" y="1560576"/>
                  </a:lnTo>
                  <a:lnTo>
                    <a:pt x="2482608" y="1607312"/>
                  </a:lnTo>
                  <a:lnTo>
                    <a:pt x="2476500" y="1609344"/>
                  </a:lnTo>
                  <a:lnTo>
                    <a:pt x="2461260" y="1644408"/>
                  </a:lnTo>
                  <a:lnTo>
                    <a:pt x="2510028" y="1667268"/>
                  </a:lnTo>
                  <a:lnTo>
                    <a:pt x="2516124" y="1653552"/>
                  </a:lnTo>
                  <a:lnTo>
                    <a:pt x="2531364" y="1647444"/>
                  </a:lnTo>
                  <a:lnTo>
                    <a:pt x="2519172" y="1613928"/>
                  </a:lnTo>
                  <a:lnTo>
                    <a:pt x="2516340" y="1606130"/>
                  </a:lnTo>
                  <a:lnTo>
                    <a:pt x="2527757" y="1597152"/>
                  </a:lnTo>
                  <a:lnTo>
                    <a:pt x="2537460" y="1589544"/>
                  </a:lnTo>
                  <a:lnTo>
                    <a:pt x="2558796" y="1583436"/>
                  </a:lnTo>
                  <a:close/>
                </a:path>
                <a:path w="2821304" h="3119754">
                  <a:moveTo>
                    <a:pt x="2595372" y="1926336"/>
                  </a:moveTo>
                  <a:lnTo>
                    <a:pt x="2545080" y="1924824"/>
                  </a:lnTo>
                  <a:lnTo>
                    <a:pt x="2540508" y="1950732"/>
                  </a:lnTo>
                  <a:lnTo>
                    <a:pt x="2538984" y="1950732"/>
                  </a:lnTo>
                  <a:lnTo>
                    <a:pt x="2534412" y="2004060"/>
                  </a:lnTo>
                  <a:lnTo>
                    <a:pt x="2584704" y="2008644"/>
                  </a:lnTo>
                  <a:lnTo>
                    <a:pt x="2590800" y="1979676"/>
                  </a:lnTo>
                  <a:lnTo>
                    <a:pt x="2593848" y="1979676"/>
                  </a:lnTo>
                  <a:lnTo>
                    <a:pt x="2595372" y="1926336"/>
                  </a:lnTo>
                  <a:close/>
                </a:path>
                <a:path w="2821304" h="3119754">
                  <a:moveTo>
                    <a:pt x="2613660" y="3048012"/>
                  </a:moveTo>
                  <a:lnTo>
                    <a:pt x="2560320" y="3046488"/>
                  </a:lnTo>
                  <a:lnTo>
                    <a:pt x="2558796" y="3046488"/>
                  </a:lnTo>
                  <a:lnTo>
                    <a:pt x="2558796" y="3101340"/>
                  </a:lnTo>
                  <a:lnTo>
                    <a:pt x="2612123" y="3099828"/>
                  </a:lnTo>
                  <a:lnTo>
                    <a:pt x="2613660" y="3048012"/>
                  </a:lnTo>
                  <a:close/>
                </a:path>
                <a:path w="2821304" h="3119754">
                  <a:moveTo>
                    <a:pt x="2642616" y="2095512"/>
                  </a:moveTo>
                  <a:lnTo>
                    <a:pt x="2641092" y="2040636"/>
                  </a:lnTo>
                  <a:lnTo>
                    <a:pt x="2589276" y="2043684"/>
                  </a:lnTo>
                  <a:lnTo>
                    <a:pt x="2587752" y="2095512"/>
                  </a:lnTo>
                  <a:lnTo>
                    <a:pt x="2641092" y="2097036"/>
                  </a:lnTo>
                  <a:lnTo>
                    <a:pt x="2641092" y="2095512"/>
                  </a:lnTo>
                  <a:lnTo>
                    <a:pt x="2642616" y="2095512"/>
                  </a:lnTo>
                  <a:close/>
                </a:path>
                <a:path w="2821304" h="3119754">
                  <a:moveTo>
                    <a:pt x="2644140" y="1607832"/>
                  </a:moveTo>
                  <a:lnTo>
                    <a:pt x="2637244" y="1575828"/>
                  </a:lnTo>
                  <a:lnTo>
                    <a:pt x="2630017" y="1542300"/>
                  </a:lnTo>
                  <a:lnTo>
                    <a:pt x="2622804" y="1508760"/>
                  </a:lnTo>
                  <a:lnTo>
                    <a:pt x="2569464" y="1524000"/>
                  </a:lnTo>
                  <a:lnTo>
                    <a:pt x="2576563" y="1548168"/>
                  </a:lnTo>
                  <a:lnTo>
                    <a:pt x="2575560" y="1548384"/>
                  </a:lnTo>
                  <a:lnTo>
                    <a:pt x="2581656" y="1572768"/>
                  </a:lnTo>
                  <a:lnTo>
                    <a:pt x="2578608" y="1574292"/>
                  </a:lnTo>
                  <a:lnTo>
                    <a:pt x="2596896" y="1624584"/>
                  </a:lnTo>
                  <a:lnTo>
                    <a:pt x="2644140" y="1607832"/>
                  </a:lnTo>
                  <a:close/>
                </a:path>
                <a:path w="2821304" h="3119754">
                  <a:moveTo>
                    <a:pt x="2668524" y="1929384"/>
                  </a:moveTo>
                  <a:lnTo>
                    <a:pt x="2613660" y="1926336"/>
                  </a:lnTo>
                  <a:lnTo>
                    <a:pt x="2612936" y="1952345"/>
                  </a:lnTo>
                  <a:lnTo>
                    <a:pt x="2612123" y="1952244"/>
                  </a:lnTo>
                  <a:lnTo>
                    <a:pt x="2609088" y="2001024"/>
                  </a:lnTo>
                  <a:lnTo>
                    <a:pt x="2665476" y="2001024"/>
                  </a:lnTo>
                  <a:lnTo>
                    <a:pt x="2665476" y="1981200"/>
                  </a:lnTo>
                  <a:lnTo>
                    <a:pt x="2665476" y="1975116"/>
                  </a:lnTo>
                  <a:lnTo>
                    <a:pt x="2667406" y="1946160"/>
                  </a:lnTo>
                  <a:lnTo>
                    <a:pt x="2668524" y="1929384"/>
                  </a:lnTo>
                  <a:close/>
                </a:path>
                <a:path w="2821304" h="3119754">
                  <a:moveTo>
                    <a:pt x="2814828" y="2005584"/>
                  </a:moveTo>
                  <a:lnTo>
                    <a:pt x="2814701" y="2004060"/>
                  </a:lnTo>
                  <a:lnTo>
                    <a:pt x="2812948" y="1981200"/>
                  </a:lnTo>
                  <a:lnTo>
                    <a:pt x="2811780" y="1965960"/>
                  </a:lnTo>
                  <a:lnTo>
                    <a:pt x="2778252" y="1946160"/>
                  </a:lnTo>
                  <a:lnTo>
                    <a:pt x="2743200" y="1946160"/>
                  </a:lnTo>
                  <a:lnTo>
                    <a:pt x="2743200" y="1999500"/>
                  </a:lnTo>
                  <a:lnTo>
                    <a:pt x="2760230" y="1999500"/>
                  </a:lnTo>
                  <a:lnTo>
                    <a:pt x="2761488" y="2010168"/>
                  </a:lnTo>
                  <a:lnTo>
                    <a:pt x="2814828" y="2005584"/>
                  </a:lnTo>
                  <a:close/>
                </a:path>
                <a:path w="2821304" h="3119754">
                  <a:moveTo>
                    <a:pt x="2820924" y="2087892"/>
                  </a:moveTo>
                  <a:lnTo>
                    <a:pt x="2816352" y="2033028"/>
                  </a:lnTo>
                  <a:lnTo>
                    <a:pt x="2790482" y="2035238"/>
                  </a:lnTo>
                  <a:lnTo>
                    <a:pt x="2790444" y="2034552"/>
                  </a:lnTo>
                  <a:lnTo>
                    <a:pt x="2764523" y="2036076"/>
                  </a:lnTo>
                  <a:lnTo>
                    <a:pt x="2764574" y="2037461"/>
                  </a:lnTo>
                  <a:lnTo>
                    <a:pt x="2763012" y="2037600"/>
                  </a:lnTo>
                  <a:lnTo>
                    <a:pt x="2764523" y="2063508"/>
                  </a:lnTo>
                  <a:lnTo>
                    <a:pt x="2765310" y="2063457"/>
                  </a:lnTo>
                  <a:lnTo>
                    <a:pt x="2766060" y="2089416"/>
                  </a:lnTo>
                  <a:lnTo>
                    <a:pt x="2820924" y="2087892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7" name="object 137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483095" y="1993392"/>
              <a:ext cx="716279" cy="424243"/>
            </a:xfrm>
            <a:prstGeom prst="rect">
              <a:avLst/>
            </a:prstGeom>
          </p:spPr>
        </p:pic>
        <p:pic>
          <p:nvPicPr>
            <p:cNvPr id="138" name="object 138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9075420" y="5734812"/>
              <a:ext cx="79247" cy="601980"/>
            </a:xfrm>
            <a:prstGeom prst="rect">
              <a:avLst/>
            </a:prstGeom>
          </p:spPr>
        </p:pic>
        <p:pic>
          <p:nvPicPr>
            <p:cNvPr id="139" name="object 139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736335" y="2935224"/>
              <a:ext cx="644652" cy="1844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0423" y="7197852"/>
            <a:ext cx="106680" cy="15392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23087" y="7142988"/>
            <a:ext cx="1132840" cy="254635"/>
            <a:chOff x="323087" y="7142988"/>
            <a:chExt cx="1132840" cy="254635"/>
          </a:xfrm>
        </p:grpSpPr>
        <p:sp>
          <p:nvSpPr>
            <p:cNvPr id="4" name="object 4" descr=""/>
            <p:cNvSpPr/>
            <p:nvPr/>
          </p:nvSpPr>
          <p:spPr>
            <a:xfrm>
              <a:off x="323075" y="7142988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520" y="146316"/>
                  </a:moveTo>
                  <a:lnTo>
                    <a:pt x="0" y="146316"/>
                  </a:lnTo>
                  <a:lnTo>
                    <a:pt x="0" y="254520"/>
                  </a:lnTo>
                  <a:lnTo>
                    <a:pt x="254520" y="254520"/>
                  </a:lnTo>
                  <a:lnTo>
                    <a:pt x="254520" y="146316"/>
                  </a:lnTo>
                  <a:close/>
                </a:path>
                <a:path w="254634" h="254634">
                  <a:moveTo>
                    <a:pt x="254520" y="0"/>
                  </a:moveTo>
                  <a:lnTo>
                    <a:pt x="0" y="0"/>
                  </a:lnTo>
                  <a:lnTo>
                    <a:pt x="0" y="108216"/>
                  </a:lnTo>
                  <a:lnTo>
                    <a:pt x="254520" y="108216"/>
                  </a:lnTo>
                  <a:lnTo>
                    <a:pt x="254520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" y="7142988"/>
              <a:ext cx="249935" cy="25298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911352" y="7142988"/>
              <a:ext cx="544195" cy="254000"/>
            </a:xfrm>
            <a:custGeom>
              <a:avLst/>
              <a:gdLst/>
              <a:ahLst/>
              <a:cxnLst/>
              <a:rect l="l" t="t" r="r" b="b"/>
              <a:pathLst>
                <a:path w="544194" h="254000">
                  <a:moveTo>
                    <a:pt x="252984" y="0"/>
                  </a:moveTo>
                  <a:lnTo>
                    <a:pt x="0" y="0"/>
                  </a:lnTo>
                  <a:lnTo>
                    <a:pt x="0" y="127000"/>
                  </a:lnTo>
                  <a:lnTo>
                    <a:pt x="0" y="252730"/>
                  </a:lnTo>
                  <a:lnTo>
                    <a:pt x="105156" y="252730"/>
                  </a:lnTo>
                  <a:lnTo>
                    <a:pt x="105156" y="127000"/>
                  </a:lnTo>
                  <a:lnTo>
                    <a:pt x="146304" y="127000"/>
                  </a:lnTo>
                  <a:lnTo>
                    <a:pt x="146304" y="252730"/>
                  </a:lnTo>
                  <a:lnTo>
                    <a:pt x="252984" y="252730"/>
                  </a:lnTo>
                  <a:lnTo>
                    <a:pt x="252984" y="127000"/>
                  </a:lnTo>
                  <a:lnTo>
                    <a:pt x="252984" y="0"/>
                  </a:lnTo>
                  <a:close/>
                </a:path>
                <a:path w="544194" h="254000">
                  <a:moveTo>
                    <a:pt x="544068" y="0"/>
                  </a:moveTo>
                  <a:lnTo>
                    <a:pt x="291084" y="0"/>
                  </a:lnTo>
                  <a:lnTo>
                    <a:pt x="291084" y="127000"/>
                  </a:lnTo>
                  <a:lnTo>
                    <a:pt x="291084" y="254000"/>
                  </a:lnTo>
                  <a:lnTo>
                    <a:pt x="397764" y="254000"/>
                  </a:lnTo>
                  <a:lnTo>
                    <a:pt x="397764" y="127000"/>
                  </a:lnTo>
                  <a:lnTo>
                    <a:pt x="437388" y="127000"/>
                  </a:lnTo>
                  <a:lnTo>
                    <a:pt x="437388" y="254000"/>
                  </a:lnTo>
                  <a:lnTo>
                    <a:pt x="544068" y="254000"/>
                  </a:lnTo>
                  <a:lnTo>
                    <a:pt x="544068" y="127000"/>
                  </a:lnTo>
                  <a:lnTo>
                    <a:pt x="544068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1632204" y="7184135"/>
            <a:ext cx="668020" cy="149860"/>
            <a:chOff x="1632204" y="7184135"/>
            <a:chExt cx="668020" cy="14986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2204" y="7214615"/>
              <a:ext cx="301752" cy="11887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955279" y="7214628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69" h="99059">
                  <a:moveTo>
                    <a:pt x="89916" y="0"/>
                  </a:moveTo>
                  <a:lnTo>
                    <a:pt x="62484" y="0"/>
                  </a:lnTo>
                  <a:lnTo>
                    <a:pt x="62484" y="36830"/>
                  </a:lnTo>
                  <a:lnTo>
                    <a:pt x="27432" y="36830"/>
                  </a:lnTo>
                  <a:lnTo>
                    <a:pt x="27432" y="0"/>
                  </a:lnTo>
                  <a:lnTo>
                    <a:pt x="0" y="0"/>
                  </a:lnTo>
                  <a:lnTo>
                    <a:pt x="0" y="36830"/>
                  </a:lnTo>
                  <a:lnTo>
                    <a:pt x="0" y="60960"/>
                  </a:lnTo>
                  <a:lnTo>
                    <a:pt x="0" y="99060"/>
                  </a:lnTo>
                  <a:lnTo>
                    <a:pt x="27432" y="99060"/>
                  </a:lnTo>
                  <a:lnTo>
                    <a:pt x="27432" y="60960"/>
                  </a:lnTo>
                  <a:lnTo>
                    <a:pt x="62484" y="60960"/>
                  </a:lnTo>
                  <a:lnTo>
                    <a:pt x="62484" y="99060"/>
                  </a:lnTo>
                  <a:lnTo>
                    <a:pt x="89916" y="99060"/>
                  </a:lnTo>
                  <a:lnTo>
                    <a:pt x="89916" y="60960"/>
                  </a:lnTo>
                  <a:lnTo>
                    <a:pt x="89916" y="3683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5020" y="7214615"/>
              <a:ext cx="123444" cy="9906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8276" y="7184135"/>
              <a:ext cx="91440" cy="129540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2363724" y="7211568"/>
            <a:ext cx="822960" cy="104139"/>
            <a:chOff x="2363724" y="7211568"/>
            <a:chExt cx="822960" cy="104139"/>
          </a:xfrm>
        </p:grpSpPr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3724" y="7214616"/>
              <a:ext cx="91439" cy="9906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476500" y="7211568"/>
              <a:ext cx="710565" cy="104139"/>
            </a:xfrm>
            <a:custGeom>
              <a:avLst/>
              <a:gdLst/>
              <a:ahLst/>
              <a:cxnLst/>
              <a:rect l="l" t="t" r="r" b="b"/>
              <a:pathLst>
                <a:path w="710564" h="104140">
                  <a:moveTo>
                    <a:pt x="89916" y="3060"/>
                  </a:moveTo>
                  <a:lnTo>
                    <a:pt x="62484" y="3060"/>
                  </a:lnTo>
                  <a:lnTo>
                    <a:pt x="62484" y="39890"/>
                  </a:lnTo>
                  <a:lnTo>
                    <a:pt x="27432" y="39890"/>
                  </a:lnTo>
                  <a:lnTo>
                    <a:pt x="27432" y="3060"/>
                  </a:lnTo>
                  <a:lnTo>
                    <a:pt x="0" y="3060"/>
                  </a:lnTo>
                  <a:lnTo>
                    <a:pt x="0" y="39890"/>
                  </a:lnTo>
                  <a:lnTo>
                    <a:pt x="0" y="6402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64020"/>
                  </a:lnTo>
                  <a:lnTo>
                    <a:pt x="62484" y="64020"/>
                  </a:lnTo>
                  <a:lnTo>
                    <a:pt x="62484" y="102120"/>
                  </a:lnTo>
                  <a:lnTo>
                    <a:pt x="89916" y="102120"/>
                  </a:lnTo>
                  <a:lnTo>
                    <a:pt x="89916" y="64020"/>
                  </a:lnTo>
                  <a:lnTo>
                    <a:pt x="89916" y="39890"/>
                  </a:lnTo>
                  <a:lnTo>
                    <a:pt x="89916" y="3060"/>
                  </a:lnTo>
                  <a:close/>
                </a:path>
                <a:path w="710564" h="104140">
                  <a:moveTo>
                    <a:pt x="201168" y="82296"/>
                  </a:moveTo>
                  <a:lnTo>
                    <a:pt x="179832" y="67056"/>
                  </a:lnTo>
                  <a:lnTo>
                    <a:pt x="176784" y="71628"/>
                  </a:lnTo>
                  <a:lnTo>
                    <a:pt x="173736" y="73152"/>
                  </a:lnTo>
                  <a:lnTo>
                    <a:pt x="170688" y="76200"/>
                  </a:lnTo>
                  <a:lnTo>
                    <a:pt x="166116" y="77724"/>
                  </a:lnTo>
                  <a:lnTo>
                    <a:pt x="163068" y="79248"/>
                  </a:lnTo>
                  <a:lnTo>
                    <a:pt x="150876" y="79248"/>
                  </a:lnTo>
                  <a:lnTo>
                    <a:pt x="144780" y="76200"/>
                  </a:lnTo>
                  <a:lnTo>
                    <a:pt x="135636" y="67056"/>
                  </a:lnTo>
                  <a:lnTo>
                    <a:pt x="134112" y="59436"/>
                  </a:lnTo>
                  <a:lnTo>
                    <a:pt x="134112" y="44196"/>
                  </a:lnTo>
                  <a:lnTo>
                    <a:pt x="135636" y="38100"/>
                  </a:lnTo>
                  <a:lnTo>
                    <a:pt x="144780" y="28956"/>
                  </a:lnTo>
                  <a:lnTo>
                    <a:pt x="150876" y="25908"/>
                  </a:lnTo>
                  <a:lnTo>
                    <a:pt x="156972" y="25908"/>
                  </a:lnTo>
                  <a:lnTo>
                    <a:pt x="163537" y="26530"/>
                  </a:lnTo>
                  <a:lnTo>
                    <a:pt x="169545" y="28575"/>
                  </a:lnTo>
                  <a:lnTo>
                    <a:pt x="174967" y="32346"/>
                  </a:lnTo>
                  <a:lnTo>
                    <a:pt x="179832" y="38100"/>
                  </a:lnTo>
                  <a:lnTo>
                    <a:pt x="199644" y="21336"/>
                  </a:lnTo>
                  <a:lnTo>
                    <a:pt x="191071" y="12217"/>
                  </a:lnTo>
                  <a:lnTo>
                    <a:pt x="181356" y="5524"/>
                  </a:lnTo>
                  <a:lnTo>
                    <a:pt x="170497" y="1409"/>
                  </a:lnTo>
                  <a:lnTo>
                    <a:pt x="158496" y="0"/>
                  </a:lnTo>
                  <a:lnTo>
                    <a:pt x="147612" y="1104"/>
                  </a:lnTo>
                  <a:lnTo>
                    <a:pt x="114147" y="23533"/>
                  </a:lnTo>
                  <a:lnTo>
                    <a:pt x="105156" y="51816"/>
                  </a:lnTo>
                  <a:lnTo>
                    <a:pt x="106248" y="62699"/>
                  </a:lnTo>
                  <a:lnTo>
                    <a:pt x="128460" y="95923"/>
                  </a:lnTo>
                  <a:lnTo>
                    <a:pt x="156972" y="103632"/>
                  </a:lnTo>
                  <a:lnTo>
                    <a:pt x="164439" y="103327"/>
                  </a:lnTo>
                  <a:lnTo>
                    <a:pt x="171069" y="102298"/>
                  </a:lnTo>
                  <a:lnTo>
                    <a:pt x="177114" y="100418"/>
                  </a:lnTo>
                  <a:lnTo>
                    <a:pt x="188976" y="94488"/>
                  </a:lnTo>
                  <a:lnTo>
                    <a:pt x="201168" y="82296"/>
                  </a:lnTo>
                  <a:close/>
                </a:path>
                <a:path w="710564" h="104140">
                  <a:moveTo>
                    <a:pt x="297167" y="3060"/>
                  </a:moveTo>
                  <a:lnTo>
                    <a:pt x="210299" y="3060"/>
                  </a:lnTo>
                  <a:lnTo>
                    <a:pt x="210299" y="27190"/>
                  </a:lnTo>
                  <a:lnTo>
                    <a:pt x="239255" y="27190"/>
                  </a:lnTo>
                  <a:lnTo>
                    <a:pt x="239255" y="102120"/>
                  </a:lnTo>
                  <a:lnTo>
                    <a:pt x="268211" y="102120"/>
                  </a:lnTo>
                  <a:lnTo>
                    <a:pt x="268211" y="27190"/>
                  </a:lnTo>
                  <a:lnTo>
                    <a:pt x="297167" y="27190"/>
                  </a:lnTo>
                  <a:lnTo>
                    <a:pt x="297167" y="3060"/>
                  </a:lnTo>
                  <a:close/>
                </a:path>
                <a:path w="710564" h="104140">
                  <a:moveTo>
                    <a:pt x="400812" y="3060"/>
                  </a:moveTo>
                  <a:lnTo>
                    <a:pt x="374904" y="3060"/>
                  </a:lnTo>
                  <a:lnTo>
                    <a:pt x="336804" y="57924"/>
                  </a:lnTo>
                  <a:lnTo>
                    <a:pt x="336804" y="3060"/>
                  </a:lnTo>
                  <a:lnTo>
                    <a:pt x="309372" y="3060"/>
                  </a:lnTo>
                  <a:lnTo>
                    <a:pt x="309372" y="102120"/>
                  </a:lnTo>
                  <a:lnTo>
                    <a:pt x="335280" y="102120"/>
                  </a:lnTo>
                  <a:lnTo>
                    <a:pt x="373380" y="45732"/>
                  </a:lnTo>
                  <a:lnTo>
                    <a:pt x="373380" y="102120"/>
                  </a:lnTo>
                  <a:lnTo>
                    <a:pt x="400812" y="102120"/>
                  </a:lnTo>
                  <a:lnTo>
                    <a:pt x="400812" y="3060"/>
                  </a:lnTo>
                  <a:close/>
                </a:path>
                <a:path w="710564" h="104140">
                  <a:moveTo>
                    <a:pt x="501383" y="3060"/>
                  </a:moveTo>
                  <a:lnTo>
                    <a:pt x="412991" y="3060"/>
                  </a:lnTo>
                  <a:lnTo>
                    <a:pt x="412991" y="27190"/>
                  </a:lnTo>
                  <a:lnTo>
                    <a:pt x="443471" y="27190"/>
                  </a:lnTo>
                  <a:lnTo>
                    <a:pt x="443471" y="102120"/>
                  </a:lnTo>
                  <a:lnTo>
                    <a:pt x="470903" y="102120"/>
                  </a:lnTo>
                  <a:lnTo>
                    <a:pt x="470903" y="27190"/>
                  </a:lnTo>
                  <a:lnTo>
                    <a:pt x="501383" y="27190"/>
                  </a:lnTo>
                  <a:lnTo>
                    <a:pt x="501383" y="3060"/>
                  </a:lnTo>
                  <a:close/>
                </a:path>
                <a:path w="710564" h="104140">
                  <a:moveTo>
                    <a:pt x="614159" y="3048"/>
                  </a:moveTo>
                  <a:lnTo>
                    <a:pt x="583679" y="3048"/>
                  </a:lnTo>
                  <a:lnTo>
                    <a:pt x="562343" y="48768"/>
                  </a:lnTo>
                  <a:lnTo>
                    <a:pt x="539483" y="3048"/>
                  </a:lnTo>
                  <a:lnTo>
                    <a:pt x="509003" y="3048"/>
                  </a:lnTo>
                  <a:lnTo>
                    <a:pt x="548627" y="76200"/>
                  </a:lnTo>
                  <a:lnTo>
                    <a:pt x="545579" y="79248"/>
                  </a:lnTo>
                  <a:lnTo>
                    <a:pt x="542531" y="80772"/>
                  </a:lnTo>
                  <a:lnTo>
                    <a:pt x="534911" y="80772"/>
                  </a:lnTo>
                  <a:lnTo>
                    <a:pt x="528815" y="77724"/>
                  </a:lnTo>
                  <a:lnTo>
                    <a:pt x="518147" y="97536"/>
                  </a:lnTo>
                  <a:lnTo>
                    <a:pt x="533387" y="103632"/>
                  </a:lnTo>
                  <a:lnTo>
                    <a:pt x="541007" y="103632"/>
                  </a:lnTo>
                  <a:lnTo>
                    <a:pt x="548627" y="103632"/>
                  </a:lnTo>
                  <a:lnTo>
                    <a:pt x="554723" y="102108"/>
                  </a:lnTo>
                  <a:lnTo>
                    <a:pt x="560819" y="97536"/>
                  </a:lnTo>
                  <a:lnTo>
                    <a:pt x="565391" y="94488"/>
                  </a:lnTo>
                  <a:lnTo>
                    <a:pt x="574535" y="79248"/>
                  </a:lnTo>
                  <a:lnTo>
                    <a:pt x="614159" y="3048"/>
                  </a:lnTo>
                  <a:close/>
                </a:path>
                <a:path w="710564" h="104140">
                  <a:moveTo>
                    <a:pt x="710184" y="3060"/>
                  </a:moveTo>
                  <a:lnTo>
                    <a:pt x="621792" y="3060"/>
                  </a:lnTo>
                  <a:lnTo>
                    <a:pt x="621792" y="27190"/>
                  </a:lnTo>
                  <a:lnTo>
                    <a:pt x="652272" y="27190"/>
                  </a:lnTo>
                  <a:lnTo>
                    <a:pt x="652272" y="102120"/>
                  </a:lnTo>
                  <a:lnTo>
                    <a:pt x="679704" y="102120"/>
                  </a:lnTo>
                  <a:lnTo>
                    <a:pt x="679704" y="27190"/>
                  </a:lnTo>
                  <a:lnTo>
                    <a:pt x="710184" y="27190"/>
                  </a:lnTo>
                  <a:lnTo>
                    <a:pt x="710184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3244596" y="7211568"/>
            <a:ext cx="1767839" cy="104139"/>
            <a:chOff x="3244596" y="7211568"/>
            <a:chExt cx="1767839" cy="104139"/>
          </a:xfrm>
        </p:grpSpPr>
        <p:sp>
          <p:nvSpPr>
            <p:cNvPr id="16" name="object 16" descr=""/>
            <p:cNvSpPr/>
            <p:nvPr/>
          </p:nvSpPr>
          <p:spPr>
            <a:xfrm>
              <a:off x="3244596" y="7211568"/>
              <a:ext cx="1333500" cy="104139"/>
            </a:xfrm>
            <a:custGeom>
              <a:avLst/>
              <a:gdLst/>
              <a:ahLst/>
              <a:cxnLst/>
              <a:rect l="l" t="t" r="r" b="b"/>
              <a:pathLst>
                <a:path w="1333500" h="104140">
                  <a:moveTo>
                    <a:pt x="88392" y="3060"/>
                  </a:moveTo>
                  <a:lnTo>
                    <a:pt x="0" y="3060"/>
                  </a:lnTo>
                  <a:lnTo>
                    <a:pt x="0" y="2719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27190"/>
                  </a:lnTo>
                  <a:lnTo>
                    <a:pt x="60960" y="27190"/>
                  </a:lnTo>
                  <a:lnTo>
                    <a:pt x="60960" y="102120"/>
                  </a:lnTo>
                  <a:lnTo>
                    <a:pt x="88392" y="102120"/>
                  </a:lnTo>
                  <a:lnTo>
                    <a:pt x="88392" y="27190"/>
                  </a:lnTo>
                  <a:lnTo>
                    <a:pt x="88392" y="3060"/>
                  </a:lnTo>
                  <a:close/>
                </a:path>
                <a:path w="1333500" h="104140">
                  <a:moveTo>
                    <a:pt x="193548" y="38112"/>
                  </a:moveTo>
                  <a:lnTo>
                    <a:pt x="192709" y="30416"/>
                  </a:lnTo>
                  <a:lnTo>
                    <a:pt x="191160" y="25920"/>
                  </a:lnTo>
                  <a:lnTo>
                    <a:pt x="190309" y="23444"/>
                  </a:lnTo>
                  <a:lnTo>
                    <a:pt x="166116" y="4699"/>
                  </a:lnTo>
                  <a:lnTo>
                    <a:pt x="166116" y="35064"/>
                  </a:lnTo>
                  <a:lnTo>
                    <a:pt x="166116" y="42684"/>
                  </a:lnTo>
                  <a:lnTo>
                    <a:pt x="164592" y="45732"/>
                  </a:lnTo>
                  <a:lnTo>
                    <a:pt x="161544" y="48780"/>
                  </a:lnTo>
                  <a:lnTo>
                    <a:pt x="155448" y="51828"/>
                  </a:lnTo>
                  <a:lnTo>
                    <a:pt x="137160" y="51828"/>
                  </a:lnTo>
                  <a:lnTo>
                    <a:pt x="137160" y="25920"/>
                  </a:lnTo>
                  <a:lnTo>
                    <a:pt x="155448" y="25920"/>
                  </a:lnTo>
                  <a:lnTo>
                    <a:pt x="161544" y="28968"/>
                  </a:lnTo>
                  <a:lnTo>
                    <a:pt x="164592" y="32016"/>
                  </a:lnTo>
                  <a:lnTo>
                    <a:pt x="166116" y="35064"/>
                  </a:lnTo>
                  <a:lnTo>
                    <a:pt x="166116" y="4699"/>
                  </a:lnTo>
                  <a:lnTo>
                    <a:pt x="161201" y="3632"/>
                  </a:lnTo>
                  <a:lnTo>
                    <a:pt x="152400" y="3060"/>
                  </a:lnTo>
                  <a:lnTo>
                    <a:pt x="109728" y="3060"/>
                  </a:lnTo>
                  <a:lnTo>
                    <a:pt x="109728" y="102120"/>
                  </a:lnTo>
                  <a:lnTo>
                    <a:pt x="137160" y="102120"/>
                  </a:lnTo>
                  <a:lnTo>
                    <a:pt x="137160" y="73164"/>
                  </a:lnTo>
                  <a:lnTo>
                    <a:pt x="150876" y="73164"/>
                  </a:lnTo>
                  <a:lnTo>
                    <a:pt x="186474" y="58889"/>
                  </a:lnTo>
                  <a:lnTo>
                    <a:pt x="190627" y="51828"/>
                  </a:lnTo>
                  <a:lnTo>
                    <a:pt x="192709" y="45796"/>
                  </a:lnTo>
                  <a:lnTo>
                    <a:pt x="193548" y="38112"/>
                  </a:lnTo>
                  <a:close/>
                </a:path>
                <a:path w="1333500" h="104140">
                  <a:moveTo>
                    <a:pt x="310883" y="51828"/>
                  </a:moveTo>
                  <a:lnTo>
                    <a:pt x="295643" y="15252"/>
                  </a:lnTo>
                  <a:lnTo>
                    <a:pt x="281927" y="6134"/>
                  </a:lnTo>
                  <a:lnTo>
                    <a:pt x="281927" y="45732"/>
                  </a:lnTo>
                  <a:lnTo>
                    <a:pt x="281927" y="59448"/>
                  </a:lnTo>
                  <a:lnTo>
                    <a:pt x="280403" y="65544"/>
                  </a:lnTo>
                  <a:lnTo>
                    <a:pt x="275831" y="71640"/>
                  </a:lnTo>
                  <a:lnTo>
                    <a:pt x="271259" y="76212"/>
                  </a:lnTo>
                  <a:lnTo>
                    <a:pt x="265163" y="79260"/>
                  </a:lnTo>
                  <a:lnTo>
                    <a:pt x="249923" y="79260"/>
                  </a:lnTo>
                  <a:lnTo>
                    <a:pt x="243827" y="76212"/>
                  </a:lnTo>
                  <a:lnTo>
                    <a:pt x="239255" y="71640"/>
                  </a:lnTo>
                  <a:lnTo>
                    <a:pt x="234683" y="65544"/>
                  </a:lnTo>
                  <a:lnTo>
                    <a:pt x="231635" y="59448"/>
                  </a:lnTo>
                  <a:lnTo>
                    <a:pt x="231635" y="44208"/>
                  </a:lnTo>
                  <a:lnTo>
                    <a:pt x="234683" y="38112"/>
                  </a:lnTo>
                  <a:lnTo>
                    <a:pt x="243827" y="28968"/>
                  </a:lnTo>
                  <a:lnTo>
                    <a:pt x="249923" y="25920"/>
                  </a:lnTo>
                  <a:lnTo>
                    <a:pt x="265163" y="25920"/>
                  </a:lnTo>
                  <a:lnTo>
                    <a:pt x="271259" y="28968"/>
                  </a:lnTo>
                  <a:lnTo>
                    <a:pt x="280403" y="38112"/>
                  </a:lnTo>
                  <a:lnTo>
                    <a:pt x="281927" y="45732"/>
                  </a:lnTo>
                  <a:lnTo>
                    <a:pt x="281927" y="6134"/>
                  </a:lnTo>
                  <a:lnTo>
                    <a:pt x="278307" y="4203"/>
                  </a:lnTo>
                  <a:lnTo>
                    <a:pt x="268427" y="1104"/>
                  </a:lnTo>
                  <a:lnTo>
                    <a:pt x="257543" y="12"/>
                  </a:lnTo>
                  <a:lnTo>
                    <a:pt x="246456" y="1104"/>
                  </a:lnTo>
                  <a:lnTo>
                    <a:pt x="212572" y="23533"/>
                  </a:lnTo>
                  <a:lnTo>
                    <a:pt x="204203" y="51828"/>
                  </a:lnTo>
                  <a:lnTo>
                    <a:pt x="205092" y="62687"/>
                  </a:lnTo>
                  <a:lnTo>
                    <a:pt x="227114" y="95275"/>
                  </a:lnTo>
                  <a:lnTo>
                    <a:pt x="257543" y="103644"/>
                  </a:lnTo>
                  <a:lnTo>
                    <a:pt x="268427" y="102755"/>
                  </a:lnTo>
                  <a:lnTo>
                    <a:pt x="301891" y="80975"/>
                  </a:lnTo>
                  <a:lnTo>
                    <a:pt x="302844" y="79260"/>
                  </a:lnTo>
                  <a:lnTo>
                    <a:pt x="306692" y="72402"/>
                  </a:lnTo>
                  <a:lnTo>
                    <a:pt x="309791" y="62687"/>
                  </a:lnTo>
                  <a:lnTo>
                    <a:pt x="310883" y="51828"/>
                  </a:lnTo>
                  <a:close/>
                </a:path>
                <a:path w="1333500" h="104140">
                  <a:moveTo>
                    <a:pt x="419100" y="82296"/>
                  </a:moveTo>
                  <a:lnTo>
                    <a:pt x="397764" y="67056"/>
                  </a:lnTo>
                  <a:lnTo>
                    <a:pt x="394716" y="71628"/>
                  </a:lnTo>
                  <a:lnTo>
                    <a:pt x="391668" y="73152"/>
                  </a:lnTo>
                  <a:lnTo>
                    <a:pt x="387096" y="76200"/>
                  </a:lnTo>
                  <a:lnTo>
                    <a:pt x="384048" y="77724"/>
                  </a:lnTo>
                  <a:lnTo>
                    <a:pt x="379476" y="79248"/>
                  </a:lnTo>
                  <a:lnTo>
                    <a:pt x="368808" y="79248"/>
                  </a:lnTo>
                  <a:lnTo>
                    <a:pt x="362712" y="76200"/>
                  </a:lnTo>
                  <a:lnTo>
                    <a:pt x="353568" y="67056"/>
                  </a:lnTo>
                  <a:lnTo>
                    <a:pt x="352044" y="59436"/>
                  </a:lnTo>
                  <a:lnTo>
                    <a:pt x="352044" y="44196"/>
                  </a:lnTo>
                  <a:lnTo>
                    <a:pt x="353568" y="38100"/>
                  </a:lnTo>
                  <a:lnTo>
                    <a:pt x="362712" y="28956"/>
                  </a:lnTo>
                  <a:lnTo>
                    <a:pt x="368808" y="25908"/>
                  </a:lnTo>
                  <a:lnTo>
                    <a:pt x="374904" y="25908"/>
                  </a:lnTo>
                  <a:lnTo>
                    <a:pt x="381469" y="26530"/>
                  </a:lnTo>
                  <a:lnTo>
                    <a:pt x="387477" y="28575"/>
                  </a:lnTo>
                  <a:lnTo>
                    <a:pt x="392899" y="32346"/>
                  </a:lnTo>
                  <a:lnTo>
                    <a:pt x="397764" y="38100"/>
                  </a:lnTo>
                  <a:lnTo>
                    <a:pt x="417576" y="21336"/>
                  </a:lnTo>
                  <a:lnTo>
                    <a:pt x="408978" y="12217"/>
                  </a:lnTo>
                  <a:lnTo>
                    <a:pt x="399097" y="5524"/>
                  </a:lnTo>
                  <a:lnTo>
                    <a:pt x="387781" y="1409"/>
                  </a:lnTo>
                  <a:lnTo>
                    <a:pt x="374904" y="0"/>
                  </a:lnTo>
                  <a:lnTo>
                    <a:pt x="364680" y="1104"/>
                  </a:lnTo>
                  <a:lnTo>
                    <a:pt x="331444" y="23533"/>
                  </a:lnTo>
                  <a:lnTo>
                    <a:pt x="323088" y="51816"/>
                  </a:lnTo>
                  <a:lnTo>
                    <a:pt x="323964" y="62699"/>
                  </a:lnTo>
                  <a:lnTo>
                    <a:pt x="345757" y="95923"/>
                  </a:lnTo>
                  <a:lnTo>
                    <a:pt x="374904" y="103632"/>
                  </a:lnTo>
                  <a:lnTo>
                    <a:pt x="381736" y="103327"/>
                  </a:lnTo>
                  <a:lnTo>
                    <a:pt x="388429" y="102298"/>
                  </a:lnTo>
                  <a:lnTo>
                    <a:pt x="394830" y="100418"/>
                  </a:lnTo>
                  <a:lnTo>
                    <a:pt x="406908" y="94488"/>
                  </a:lnTo>
                  <a:lnTo>
                    <a:pt x="419100" y="82296"/>
                  </a:lnTo>
                  <a:close/>
                </a:path>
                <a:path w="1333500" h="104140">
                  <a:moveTo>
                    <a:pt x="515112" y="3060"/>
                  </a:moveTo>
                  <a:lnTo>
                    <a:pt x="428244" y="3060"/>
                  </a:lnTo>
                  <a:lnTo>
                    <a:pt x="428244" y="27190"/>
                  </a:lnTo>
                  <a:lnTo>
                    <a:pt x="457200" y="27190"/>
                  </a:lnTo>
                  <a:lnTo>
                    <a:pt x="457200" y="102120"/>
                  </a:lnTo>
                  <a:lnTo>
                    <a:pt x="484632" y="102120"/>
                  </a:lnTo>
                  <a:lnTo>
                    <a:pt x="484632" y="27190"/>
                  </a:lnTo>
                  <a:lnTo>
                    <a:pt x="515112" y="27190"/>
                  </a:lnTo>
                  <a:lnTo>
                    <a:pt x="515112" y="3060"/>
                  </a:lnTo>
                  <a:close/>
                </a:path>
                <a:path w="1333500" h="104140">
                  <a:moveTo>
                    <a:pt x="611124" y="38112"/>
                  </a:moveTo>
                  <a:lnTo>
                    <a:pt x="610527" y="30416"/>
                  </a:lnTo>
                  <a:lnTo>
                    <a:pt x="609307" y="25920"/>
                  </a:lnTo>
                  <a:lnTo>
                    <a:pt x="608647" y="23444"/>
                  </a:lnTo>
                  <a:lnTo>
                    <a:pt x="583692" y="4673"/>
                  </a:lnTo>
                  <a:lnTo>
                    <a:pt x="583692" y="35064"/>
                  </a:lnTo>
                  <a:lnTo>
                    <a:pt x="583692" y="42684"/>
                  </a:lnTo>
                  <a:lnTo>
                    <a:pt x="582168" y="45732"/>
                  </a:lnTo>
                  <a:lnTo>
                    <a:pt x="579120" y="48780"/>
                  </a:lnTo>
                  <a:lnTo>
                    <a:pt x="573024" y="51828"/>
                  </a:lnTo>
                  <a:lnTo>
                    <a:pt x="554736" y="51828"/>
                  </a:lnTo>
                  <a:lnTo>
                    <a:pt x="554736" y="25920"/>
                  </a:lnTo>
                  <a:lnTo>
                    <a:pt x="573024" y="25920"/>
                  </a:lnTo>
                  <a:lnTo>
                    <a:pt x="579120" y="28968"/>
                  </a:lnTo>
                  <a:lnTo>
                    <a:pt x="582168" y="32016"/>
                  </a:lnTo>
                  <a:lnTo>
                    <a:pt x="583692" y="35064"/>
                  </a:lnTo>
                  <a:lnTo>
                    <a:pt x="583692" y="4673"/>
                  </a:lnTo>
                  <a:lnTo>
                    <a:pt x="578802" y="3632"/>
                  </a:lnTo>
                  <a:lnTo>
                    <a:pt x="569976" y="3060"/>
                  </a:lnTo>
                  <a:lnTo>
                    <a:pt x="527304" y="3060"/>
                  </a:lnTo>
                  <a:lnTo>
                    <a:pt x="527304" y="102120"/>
                  </a:lnTo>
                  <a:lnTo>
                    <a:pt x="554736" y="102120"/>
                  </a:lnTo>
                  <a:lnTo>
                    <a:pt x="554736" y="73164"/>
                  </a:lnTo>
                  <a:lnTo>
                    <a:pt x="568452" y="73164"/>
                  </a:lnTo>
                  <a:lnTo>
                    <a:pt x="604685" y="58889"/>
                  </a:lnTo>
                  <a:lnTo>
                    <a:pt x="610501" y="45796"/>
                  </a:lnTo>
                  <a:lnTo>
                    <a:pt x="611124" y="38112"/>
                  </a:lnTo>
                  <a:close/>
                </a:path>
                <a:path w="1333500" h="104140">
                  <a:moveTo>
                    <a:pt x="719328" y="102120"/>
                  </a:moveTo>
                  <a:lnTo>
                    <a:pt x="711568" y="83832"/>
                  </a:lnTo>
                  <a:lnTo>
                    <a:pt x="702513" y="62496"/>
                  </a:lnTo>
                  <a:lnTo>
                    <a:pt x="690880" y="35064"/>
                  </a:lnTo>
                  <a:lnTo>
                    <a:pt x="676656" y="1536"/>
                  </a:lnTo>
                  <a:lnTo>
                    <a:pt x="673608" y="1536"/>
                  </a:lnTo>
                  <a:lnTo>
                    <a:pt x="673608" y="62496"/>
                  </a:lnTo>
                  <a:lnTo>
                    <a:pt x="652272" y="62496"/>
                  </a:lnTo>
                  <a:lnTo>
                    <a:pt x="662940" y="35064"/>
                  </a:lnTo>
                  <a:lnTo>
                    <a:pt x="673608" y="62496"/>
                  </a:lnTo>
                  <a:lnTo>
                    <a:pt x="673608" y="1536"/>
                  </a:lnTo>
                  <a:lnTo>
                    <a:pt x="650748" y="1536"/>
                  </a:lnTo>
                  <a:lnTo>
                    <a:pt x="608076" y="102120"/>
                  </a:lnTo>
                  <a:lnTo>
                    <a:pt x="637032" y="102120"/>
                  </a:lnTo>
                  <a:lnTo>
                    <a:pt x="643128" y="83832"/>
                  </a:lnTo>
                  <a:lnTo>
                    <a:pt x="682752" y="83832"/>
                  </a:lnTo>
                  <a:lnTo>
                    <a:pt x="688848" y="102120"/>
                  </a:lnTo>
                  <a:lnTo>
                    <a:pt x="719328" y="102120"/>
                  </a:lnTo>
                  <a:close/>
                </a:path>
                <a:path w="1333500" h="104140">
                  <a:moveTo>
                    <a:pt x="821423" y="3060"/>
                  </a:moveTo>
                  <a:lnTo>
                    <a:pt x="793991" y="3060"/>
                  </a:lnTo>
                  <a:lnTo>
                    <a:pt x="793991" y="39890"/>
                  </a:lnTo>
                  <a:lnTo>
                    <a:pt x="757415" y="39890"/>
                  </a:lnTo>
                  <a:lnTo>
                    <a:pt x="757415" y="3060"/>
                  </a:lnTo>
                  <a:lnTo>
                    <a:pt x="729983" y="3060"/>
                  </a:lnTo>
                  <a:lnTo>
                    <a:pt x="729983" y="39890"/>
                  </a:lnTo>
                  <a:lnTo>
                    <a:pt x="729983" y="64020"/>
                  </a:lnTo>
                  <a:lnTo>
                    <a:pt x="729983" y="102120"/>
                  </a:lnTo>
                  <a:lnTo>
                    <a:pt x="757415" y="102120"/>
                  </a:lnTo>
                  <a:lnTo>
                    <a:pt x="757415" y="64020"/>
                  </a:lnTo>
                  <a:lnTo>
                    <a:pt x="793991" y="64020"/>
                  </a:lnTo>
                  <a:lnTo>
                    <a:pt x="793991" y="102120"/>
                  </a:lnTo>
                  <a:lnTo>
                    <a:pt x="821423" y="102120"/>
                  </a:lnTo>
                  <a:lnTo>
                    <a:pt x="821423" y="64020"/>
                  </a:lnTo>
                  <a:lnTo>
                    <a:pt x="821423" y="39890"/>
                  </a:lnTo>
                  <a:lnTo>
                    <a:pt x="821423" y="3060"/>
                  </a:lnTo>
                  <a:close/>
                </a:path>
                <a:path w="1333500" h="104140">
                  <a:moveTo>
                    <a:pt x="931164" y="21336"/>
                  </a:moveTo>
                  <a:lnTo>
                    <a:pt x="922566" y="12217"/>
                  </a:lnTo>
                  <a:lnTo>
                    <a:pt x="912685" y="5524"/>
                  </a:lnTo>
                  <a:lnTo>
                    <a:pt x="901369" y="1409"/>
                  </a:lnTo>
                  <a:lnTo>
                    <a:pt x="888492" y="0"/>
                  </a:lnTo>
                  <a:lnTo>
                    <a:pt x="877633" y="1104"/>
                  </a:lnTo>
                  <a:lnTo>
                    <a:pt x="845032" y="23533"/>
                  </a:lnTo>
                  <a:lnTo>
                    <a:pt x="836676" y="51816"/>
                  </a:lnTo>
                  <a:lnTo>
                    <a:pt x="837552" y="62699"/>
                  </a:lnTo>
                  <a:lnTo>
                    <a:pt x="859345" y="95923"/>
                  </a:lnTo>
                  <a:lnTo>
                    <a:pt x="888492" y="103632"/>
                  </a:lnTo>
                  <a:lnTo>
                    <a:pt x="897636" y="103632"/>
                  </a:lnTo>
                  <a:lnTo>
                    <a:pt x="906780" y="102108"/>
                  </a:lnTo>
                  <a:lnTo>
                    <a:pt x="912876" y="97536"/>
                  </a:lnTo>
                  <a:lnTo>
                    <a:pt x="920496" y="94488"/>
                  </a:lnTo>
                  <a:lnTo>
                    <a:pt x="926592" y="88392"/>
                  </a:lnTo>
                  <a:lnTo>
                    <a:pt x="931164" y="82296"/>
                  </a:lnTo>
                  <a:lnTo>
                    <a:pt x="911352" y="67056"/>
                  </a:lnTo>
                  <a:lnTo>
                    <a:pt x="908304" y="71628"/>
                  </a:lnTo>
                  <a:lnTo>
                    <a:pt x="903732" y="73152"/>
                  </a:lnTo>
                  <a:lnTo>
                    <a:pt x="900684" y="76200"/>
                  </a:lnTo>
                  <a:lnTo>
                    <a:pt x="897636" y="77724"/>
                  </a:lnTo>
                  <a:lnTo>
                    <a:pt x="893064" y="79248"/>
                  </a:lnTo>
                  <a:lnTo>
                    <a:pt x="882396" y="79248"/>
                  </a:lnTo>
                  <a:lnTo>
                    <a:pt x="876300" y="76200"/>
                  </a:lnTo>
                  <a:lnTo>
                    <a:pt x="867156" y="67056"/>
                  </a:lnTo>
                  <a:lnTo>
                    <a:pt x="865632" y="59436"/>
                  </a:lnTo>
                  <a:lnTo>
                    <a:pt x="865632" y="44196"/>
                  </a:lnTo>
                  <a:lnTo>
                    <a:pt x="867156" y="38100"/>
                  </a:lnTo>
                  <a:lnTo>
                    <a:pt x="876300" y="28956"/>
                  </a:lnTo>
                  <a:lnTo>
                    <a:pt x="882396" y="25908"/>
                  </a:lnTo>
                  <a:lnTo>
                    <a:pt x="897636" y="25908"/>
                  </a:lnTo>
                  <a:lnTo>
                    <a:pt x="903732" y="28956"/>
                  </a:lnTo>
                  <a:lnTo>
                    <a:pt x="909828" y="38100"/>
                  </a:lnTo>
                  <a:lnTo>
                    <a:pt x="931164" y="21336"/>
                  </a:lnTo>
                  <a:close/>
                </a:path>
                <a:path w="1333500" h="104140">
                  <a:moveTo>
                    <a:pt x="1028687" y="3060"/>
                  </a:moveTo>
                  <a:lnTo>
                    <a:pt x="941819" y="3060"/>
                  </a:lnTo>
                  <a:lnTo>
                    <a:pt x="941819" y="27190"/>
                  </a:lnTo>
                  <a:lnTo>
                    <a:pt x="970775" y="27190"/>
                  </a:lnTo>
                  <a:lnTo>
                    <a:pt x="970775" y="102120"/>
                  </a:lnTo>
                  <a:lnTo>
                    <a:pt x="998207" y="102120"/>
                  </a:lnTo>
                  <a:lnTo>
                    <a:pt x="998207" y="27190"/>
                  </a:lnTo>
                  <a:lnTo>
                    <a:pt x="1028687" y="27190"/>
                  </a:lnTo>
                  <a:lnTo>
                    <a:pt x="1028687" y="3060"/>
                  </a:lnTo>
                  <a:close/>
                </a:path>
                <a:path w="1333500" h="104140">
                  <a:moveTo>
                    <a:pt x="1129284" y="68592"/>
                  </a:moveTo>
                  <a:lnTo>
                    <a:pt x="1127760" y="62496"/>
                  </a:lnTo>
                  <a:lnTo>
                    <a:pt x="1126236" y="60972"/>
                  </a:lnTo>
                  <a:lnTo>
                    <a:pt x="1124712" y="59448"/>
                  </a:lnTo>
                  <a:lnTo>
                    <a:pt x="1121664" y="54876"/>
                  </a:lnTo>
                  <a:lnTo>
                    <a:pt x="1115568" y="51828"/>
                  </a:lnTo>
                  <a:lnTo>
                    <a:pt x="1109472" y="50304"/>
                  </a:lnTo>
                  <a:lnTo>
                    <a:pt x="1116342" y="46304"/>
                  </a:lnTo>
                  <a:lnTo>
                    <a:pt x="1119682" y="42684"/>
                  </a:lnTo>
                  <a:lnTo>
                    <a:pt x="1121092" y="41160"/>
                  </a:lnTo>
                  <a:lnTo>
                    <a:pt x="1123823" y="34874"/>
                  </a:lnTo>
                  <a:lnTo>
                    <a:pt x="1124712" y="27444"/>
                  </a:lnTo>
                  <a:lnTo>
                    <a:pt x="1124712" y="24396"/>
                  </a:lnTo>
                  <a:lnTo>
                    <a:pt x="1124712" y="21348"/>
                  </a:lnTo>
                  <a:lnTo>
                    <a:pt x="1123188" y="15252"/>
                  </a:lnTo>
                  <a:lnTo>
                    <a:pt x="1118616" y="12204"/>
                  </a:lnTo>
                  <a:lnTo>
                    <a:pt x="1113472" y="8204"/>
                  </a:lnTo>
                  <a:lnTo>
                    <a:pt x="1107186" y="5346"/>
                  </a:lnTo>
                  <a:lnTo>
                    <a:pt x="1101852" y="4127"/>
                  </a:lnTo>
                  <a:lnTo>
                    <a:pt x="1101852" y="64020"/>
                  </a:lnTo>
                  <a:lnTo>
                    <a:pt x="1101852" y="76212"/>
                  </a:lnTo>
                  <a:lnTo>
                    <a:pt x="1097280" y="79260"/>
                  </a:lnTo>
                  <a:lnTo>
                    <a:pt x="1066800" y="79260"/>
                  </a:lnTo>
                  <a:lnTo>
                    <a:pt x="1066800" y="60972"/>
                  </a:lnTo>
                  <a:lnTo>
                    <a:pt x="1097280" y="60972"/>
                  </a:lnTo>
                  <a:lnTo>
                    <a:pt x="1101852" y="64020"/>
                  </a:lnTo>
                  <a:lnTo>
                    <a:pt x="1101852" y="4127"/>
                  </a:lnTo>
                  <a:lnTo>
                    <a:pt x="1099756" y="3632"/>
                  </a:lnTo>
                  <a:lnTo>
                    <a:pt x="1097280" y="3467"/>
                  </a:lnTo>
                  <a:lnTo>
                    <a:pt x="1097280" y="27444"/>
                  </a:lnTo>
                  <a:lnTo>
                    <a:pt x="1097280" y="39636"/>
                  </a:lnTo>
                  <a:lnTo>
                    <a:pt x="1094232" y="42684"/>
                  </a:lnTo>
                  <a:lnTo>
                    <a:pt x="1066800" y="42684"/>
                  </a:lnTo>
                  <a:lnTo>
                    <a:pt x="1066800" y="24396"/>
                  </a:lnTo>
                  <a:lnTo>
                    <a:pt x="1094232" y="24396"/>
                  </a:lnTo>
                  <a:lnTo>
                    <a:pt x="1097280" y="27444"/>
                  </a:lnTo>
                  <a:lnTo>
                    <a:pt x="1097280" y="3467"/>
                  </a:lnTo>
                  <a:lnTo>
                    <a:pt x="1091184" y="3060"/>
                  </a:lnTo>
                  <a:lnTo>
                    <a:pt x="1040892" y="3060"/>
                  </a:lnTo>
                  <a:lnTo>
                    <a:pt x="1040892" y="102120"/>
                  </a:lnTo>
                  <a:lnTo>
                    <a:pt x="1092708" y="102120"/>
                  </a:lnTo>
                  <a:lnTo>
                    <a:pt x="1129284" y="83832"/>
                  </a:lnTo>
                  <a:lnTo>
                    <a:pt x="1129284" y="79260"/>
                  </a:lnTo>
                  <a:lnTo>
                    <a:pt x="1129284" y="68592"/>
                  </a:lnTo>
                  <a:close/>
                </a:path>
                <a:path w="1333500" h="104140">
                  <a:moveTo>
                    <a:pt x="1225283" y="3060"/>
                  </a:moveTo>
                  <a:lnTo>
                    <a:pt x="1144511" y="3060"/>
                  </a:lnTo>
                  <a:lnTo>
                    <a:pt x="1144511" y="25920"/>
                  </a:lnTo>
                  <a:lnTo>
                    <a:pt x="1144511" y="41160"/>
                  </a:lnTo>
                  <a:lnTo>
                    <a:pt x="1144511" y="62750"/>
                  </a:lnTo>
                  <a:lnTo>
                    <a:pt x="1144511" y="79260"/>
                  </a:lnTo>
                  <a:lnTo>
                    <a:pt x="1144511" y="102120"/>
                  </a:lnTo>
                  <a:lnTo>
                    <a:pt x="1225283" y="102120"/>
                  </a:lnTo>
                  <a:lnTo>
                    <a:pt x="1225283" y="79260"/>
                  </a:lnTo>
                  <a:lnTo>
                    <a:pt x="1171943" y="79260"/>
                  </a:lnTo>
                  <a:lnTo>
                    <a:pt x="1171943" y="62750"/>
                  </a:lnTo>
                  <a:lnTo>
                    <a:pt x="1219187" y="62750"/>
                  </a:lnTo>
                  <a:lnTo>
                    <a:pt x="1219187" y="41160"/>
                  </a:lnTo>
                  <a:lnTo>
                    <a:pt x="1171943" y="41160"/>
                  </a:lnTo>
                  <a:lnTo>
                    <a:pt x="1171943" y="25920"/>
                  </a:lnTo>
                  <a:lnTo>
                    <a:pt x="1225283" y="25920"/>
                  </a:lnTo>
                  <a:lnTo>
                    <a:pt x="1225283" y="3060"/>
                  </a:lnTo>
                  <a:close/>
                </a:path>
                <a:path w="1333500" h="104140">
                  <a:moveTo>
                    <a:pt x="1333500" y="3060"/>
                  </a:moveTo>
                  <a:lnTo>
                    <a:pt x="1306068" y="3060"/>
                  </a:lnTo>
                  <a:lnTo>
                    <a:pt x="1306068" y="39890"/>
                  </a:lnTo>
                  <a:lnTo>
                    <a:pt x="1271016" y="39890"/>
                  </a:lnTo>
                  <a:lnTo>
                    <a:pt x="1271016" y="3060"/>
                  </a:lnTo>
                  <a:lnTo>
                    <a:pt x="1243584" y="3060"/>
                  </a:lnTo>
                  <a:lnTo>
                    <a:pt x="1243584" y="39890"/>
                  </a:lnTo>
                  <a:lnTo>
                    <a:pt x="1243584" y="64020"/>
                  </a:lnTo>
                  <a:lnTo>
                    <a:pt x="1243584" y="102120"/>
                  </a:lnTo>
                  <a:lnTo>
                    <a:pt x="1271016" y="102120"/>
                  </a:lnTo>
                  <a:lnTo>
                    <a:pt x="1271016" y="64020"/>
                  </a:lnTo>
                  <a:lnTo>
                    <a:pt x="1306068" y="64020"/>
                  </a:lnTo>
                  <a:lnTo>
                    <a:pt x="1306068" y="102120"/>
                  </a:lnTo>
                  <a:lnTo>
                    <a:pt x="1333500" y="102120"/>
                  </a:lnTo>
                  <a:lnTo>
                    <a:pt x="1333500" y="64020"/>
                  </a:lnTo>
                  <a:lnTo>
                    <a:pt x="1333500" y="39890"/>
                  </a:lnTo>
                  <a:lnTo>
                    <a:pt x="1333500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7908" y="7211568"/>
              <a:ext cx="414528" cy="103632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5073396" y="7211568"/>
            <a:ext cx="1297305" cy="104139"/>
            <a:chOff x="5073396" y="7211568"/>
            <a:chExt cx="1297305" cy="104139"/>
          </a:xfrm>
        </p:grpSpPr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3396" y="7213092"/>
              <a:ext cx="423671" cy="10210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6880" y="7214616"/>
              <a:ext cx="91439" cy="9906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29643" y="7211580"/>
              <a:ext cx="523240" cy="104139"/>
            </a:xfrm>
            <a:custGeom>
              <a:avLst/>
              <a:gdLst/>
              <a:ahLst/>
              <a:cxnLst/>
              <a:rect l="l" t="t" r="r" b="b"/>
              <a:pathLst>
                <a:path w="523239" h="104140">
                  <a:moveTo>
                    <a:pt x="83820" y="38100"/>
                  </a:moveTo>
                  <a:lnTo>
                    <a:pt x="59436" y="5334"/>
                  </a:lnTo>
                  <a:lnTo>
                    <a:pt x="56388" y="4686"/>
                  </a:lnTo>
                  <a:lnTo>
                    <a:pt x="56388" y="35052"/>
                  </a:lnTo>
                  <a:lnTo>
                    <a:pt x="56388" y="42672"/>
                  </a:lnTo>
                  <a:lnTo>
                    <a:pt x="54864" y="45720"/>
                  </a:lnTo>
                  <a:lnTo>
                    <a:pt x="51816" y="48768"/>
                  </a:lnTo>
                  <a:lnTo>
                    <a:pt x="45720" y="51816"/>
                  </a:lnTo>
                  <a:lnTo>
                    <a:pt x="27432" y="51816"/>
                  </a:lnTo>
                  <a:lnTo>
                    <a:pt x="27432" y="25908"/>
                  </a:lnTo>
                  <a:lnTo>
                    <a:pt x="45720" y="25908"/>
                  </a:lnTo>
                  <a:lnTo>
                    <a:pt x="51816" y="28956"/>
                  </a:lnTo>
                  <a:lnTo>
                    <a:pt x="54864" y="32004"/>
                  </a:lnTo>
                  <a:lnTo>
                    <a:pt x="56388" y="35052"/>
                  </a:lnTo>
                  <a:lnTo>
                    <a:pt x="56388" y="4686"/>
                  </a:lnTo>
                  <a:lnTo>
                    <a:pt x="51485" y="3619"/>
                  </a:lnTo>
                  <a:lnTo>
                    <a:pt x="42672" y="3048"/>
                  </a:lnTo>
                  <a:lnTo>
                    <a:pt x="0" y="3048"/>
                  </a:lnTo>
                  <a:lnTo>
                    <a:pt x="0" y="102108"/>
                  </a:lnTo>
                  <a:lnTo>
                    <a:pt x="27432" y="102108"/>
                  </a:lnTo>
                  <a:lnTo>
                    <a:pt x="27432" y="73152"/>
                  </a:lnTo>
                  <a:lnTo>
                    <a:pt x="41148" y="73152"/>
                  </a:lnTo>
                  <a:lnTo>
                    <a:pt x="76758" y="58877"/>
                  </a:lnTo>
                  <a:lnTo>
                    <a:pt x="82994" y="45783"/>
                  </a:lnTo>
                  <a:lnTo>
                    <a:pt x="83820" y="38100"/>
                  </a:lnTo>
                  <a:close/>
                </a:path>
                <a:path w="523239" h="104140">
                  <a:moveTo>
                    <a:pt x="201168" y="51816"/>
                  </a:moveTo>
                  <a:lnTo>
                    <a:pt x="185928" y="15240"/>
                  </a:lnTo>
                  <a:lnTo>
                    <a:pt x="172212" y="6121"/>
                  </a:lnTo>
                  <a:lnTo>
                    <a:pt x="172212" y="45720"/>
                  </a:lnTo>
                  <a:lnTo>
                    <a:pt x="172212" y="59436"/>
                  </a:lnTo>
                  <a:lnTo>
                    <a:pt x="170688" y="65532"/>
                  </a:lnTo>
                  <a:lnTo>
                    <a:pt x="166116" y="71628"/>
                  </a:lnTo>
                  <a:lnTo>
                    <a:pt x="161544" y="76200"/>
                  </a:lnTo>
                  <a:lnTo>
                    <a:pt x="155448" y="79248"/>
                  </a:lnTo>
                  <a:lnTo>
                    <a:pt x="140208" y="79248"/>
                  </a:lnTo>
                  <a:lnTo>
                    <a:pt x="134112" y="76200"/>
                  </a:lnTo>
                  <a:lnTo>
                    <a:pt x="129540" y="71628"/>
                  </a:lnTo>
                  <a:lnTo>
                    <a:pt x="124968" y="65532"/>
                  </a:lnTo>
                  <a:lnTo>
                    <a:pt x="121920" y="59436"/>
                  </a:lnTo>
                  <a:lnTo>
                    <a:pt x="121920" y="44196"/>
                  </a:lnTo>
                  <a:lnTo>
                    <a:pt x="124968" y="38100"/>
                  </a:lnTo>
                  <a:lnTo>
                    <a:pt x="134112" y="28956"/>
                  </a:lnTo>
                  <a:lnTo>
                    <a:pt x="140208" y="25908"/>
                  </a:lnTo>
                  <a:lnTo>
                    <a:pt x="155448" y="25908"/>
                  </a:lnTo>
                  <a:lnTo>
                    <a:pt x="161544" y="28956"/>
                  </a:lnTo>
                  <a:lnTo>
                    <a:pt x="170688" y="38100"/>
                  </a:lnTo>
                  <a:lnTo>
                    <a:pt x="172212" y="45720"/>
                  </a:lnTo>
                  <a:lnTo>
                    <a:pt x="172212" y="6121"/>
                  </a:lnTo>
                  <a:lnTo>
                    <a:pt x="168592" y="4191"/>
                  </a:lnTo>
                  <a:lnTo>
                    <a:pt x="158711" y="1092"/>
                  </a:lnTo>
                  <a:lnTo>
                    <a:pt x="147828" y="0"/>
                  </a:lnTo>
                  <a:lnTo>
                    <a:pt x="136956" y="1092"/>
                  </a:lnTo>
                  <a:lnTo>
                    <a:pt x="102857" y="23520"/>
                  </a:lnTo>
                  <a:lnTo>
                    <a:pt x="94488" y="51816"/>
                  </a:lnTo>
                  <a:lnTo>
                    <a:pt x="95377" y="62674"/>
                  </a:lnTo>
                  <a:lnTo>
                    <a:pt x="117398" y="95262"/>
                  </a:lnTo>
                  <a:lnTo>
                    <a:pt x="147828" y="103632"/>
                  </a:lnTo>
                  <a:lnTo>
                    <a:pt x="158711" y="102743"/>
                  </a:lnTo>
                  <a:lnTo>
                    <a:pt x="192811" y="80962"/>
                  </a:lnTo>
                  <a:lnTo>
                    <a:pt x="200291" y="62674"/>
                  </a:lnTo>
                  <a:lnTo>
                    <a:pt x="201168" y="51816"/>
                  </a:lnTo>
                  <a:close/>
                </a:path>
                <a:path w="523239" h="104140">
                  <a:moveTo>
                    <a:pt x="304812" y="68580"/>
                  </a:moveTo>
                  <a:lnTo>
                    <a:pt x="303288" y="62484"/>
                  </a:lnTo>
                  <a:lnTo>
                    <a:pt x="301764" y="60960"/>
                  </a:lnTo>
                  <a:lnTo>
                    <a:pt x="300240" y="59436"/>
                  </a:lnTo>
                  <a:lnTo>
                    <a:pt x="297192" y="54864"/>
                  </a:lnTo>
                  <a:lnTo>
                    <a:pt x="292620" y="51816"/>
                  </a:lnTo>
                  <a:lnTo>
                    <a:pt x="285000" y="50292"/>
                  </a:lnTo>
                  <a:lnTo>
                    <a:pt x="291871" y="46291"/>
                  </a:lnTo>
                  <a:lnTo>
                    <a:pt x="295211" y="42672"/>
                  </a:lnTo>
                  <a:lnTo>
                    <a:pt x="296621" y="41148"/>
                  </a:lnTo>
                  <a:lnTo>
                    <a:pt x="299351" y="34861"/>
                  </a:lnTo>
                  <a:lnTo>
                    <a:pt x="300240" y="27432"/>
                  </a:lnTo>
                  <a:lnTo>
                    <a:pt x="300240" y="24384"/>
                  </a:lnTo>
                  <a:lnTo>
                    <a:pt x="300240" y="21336"/>
                  </a:lnTo>
                  <a:lnTo>
                    <a:pt x="298716" y="15240"/>
                  </a:lnTo>
                  <a:lnTo>
                    <a:pt x="294144" y="12192"/>
                  </a:lnTo>
                  <a:lnTo>
                    <a:pt x="289001" y="8191"/>
                  </a:lnTo>
                  <a:lnTo>
                    <a:pt x="282714" y="5334"/>
                  </a:lnTo>
                  <a:lnTo>
                    <a:pt x="277380" y="4114"/>
                  </a:lnTo>
                  <a:lnTo>
                    <a:pt x="277380" y="64008"/>
                  </a:lnTo>
                  <a:lnTo>
                    <a:pt x="277380" y="76200"/>
                  </a:lnTo>
                  <a:lnTo>
                    <a:pt x="272808" y="79248"/>
                  </a:lnTo>
                  <a:lnTo>
                    <a:pt x="243852" y="79248"/>
                  </a:lnTo>
                  <a:lnTo>
                    <a:pt x="243852" y="60960"/>
                  </a:lnTo>
                  <a:lnTo>
                    <a:pt x="272808" y="60960"/>
                  </a:lnTo>
                  <a:lnTo>
                    <a:pt x="277380" y="64008"/>
                  </a:lnTo>
                  <a:lnTo>
                    <a:pt x="277380" y="4114"/>
                  </a:lnTo>
                  <a:lnTo>
                    <a:pt x="275285" y="3619"/>
                  </a:lnTo>
                  <a:lnTo>
                    <a:pt x="274332" y="3556"/>
                  </a:lnTo>
                  <a:lnTo>
                    <a:pt x="274332" y="27432"/>
                  </a:lnTo>
                  <a:lnTo>
                    <a:pt x="274332" y="39624"/>
                  </a:lnTo>
                  <a:lnTo>
                    <a:pt x="269760" y="42672"/>
                  </a:lnTo>
                  <a:lnTo>
                    <a:pt x="243852" y="42672"/>
                  </a:lnTo>
                  <a:lnTo>
                    <a:pt x="243852" y="24384"/>
                  </a:lnTo>
                  <a:lnTo>
                    <a:pt x="269760" y="24384"/>
                  </a:lnTo>
                  <a:lnTo>
                    <a:pt x="274332" y="27432"/>
                  </a:lnTo>
                  <a:lnTo>
                    <a:pt x="274332" y="3556"/>
                  </a:lnTo>
                  <a:lnTo>
                    <a:pt x="266712" y="3048"/>
                  </a:lnTo>
                  <a:lnTo>
                    <a:pt x="216420" y="3048"/>
                  </a:lnTo>
                  <a:lnTo>
                    <a:pt x="216420" y="102108"/>
                  </a:lnTo>
                  <a:lnTo>
                    <a:pt x="268236" y="102108"/>
                  </a:lnTo>
                  <a:lnTo>
                    <a:pt x="304812" y="83820"/>
                  </a:lnTo>
                  <a:lnTo>
                    <a:pt x="304812" y="79248"/>
                  </a:lnTo>
                  <a:lnTo>
                    <a:pt x="304812" y="68580"/>
                  </a:lnTo>
                  <a:close/>
                </a:path>
                <a:path w="523239" h="104140">
                  <a:moveTo>
                    <a:pt x="420624" y="102108"/>
                  </a:moveTo>
                  <a:lnTo>
                    <a:pt x="413143" y="83820"/>
                  </a:lnTo>
                  <a:lnTo>
                    <a:pt x="404418" y="62484"/>
                  </a:lnTo>
                  <a:lnTo>
                    <a:pt x="393192" y="35052"/>
                  </a:lnTo>
                  <a:lnTo>
                    <a:pt x="379476" y="1524"/>
                  </a:lnTo>
                  <a:lnTo>
                    <a:pt x="376428" y="1524"/>
                  </a:lnTo>
                  <a:lnTo>
                    <a:pt x="376428" y="62484"/>
                  </a:lnTo>
                  <a:lnTo>
                    <a:pt x="353568" y="62484"/>
                  </a:lnTo>
                  <a:lnTo>
                    <a:pt x="365760" y="35052"/>
                  </a:lnTo>
                  <a:lnTo>
                    <a:pt x="376428" y="62484"/>
                  </a:lnTo>
                  <a:lnTo>
                    <a:pt x="376428" y="1524"/>
                  </a:lnTo>
                  <a:lnTo>
                    <a:pt x="352044" y="1524"/>
                  </a:lnTo>
                  <a:lnTo>
                    <a:pt x="310896" y="102108"/>
                  </a:lnTo>
                  <a:lnTo>
                    <a:pt x="339852" y="102108"/>
                  </a:lnTo>
                  <a:lnTo>
                    <a:pt x="345948" y="83820"/>
                  </a:lnTo>
                  <a:lnTo>
                    <a:pt x="384048" y="83820"/>
                  </a:lnTo>
                  <a:lnTo>
                    <a:pt x="391668" y="102108"/>
                  </a:lnTo>
                  <a:lnTo>
                    <a:pt x="420624" y="102108"/>
                  </a:lnTo>
                  <a:close/>
                </a:path>
                <a:path w="523239" h="104140">
                  <a:moveTo>
                    <a:pt x="522732" y="3048"/>
                  </a:moveTo>
                  <a:lnTo>
                    <a:pt x="495300" y="3048"/>
                  </a:lnTo>
                  <a:lnTo>
                    <a:pt x="495300" y="39878"/>
                  </a:lnTo>
                  <a:lnTo>
                    <a:pt x="460248" y="39878"/>
                  </a:lnTo>
                  <a:lnTo>
                    <a:pt x="460248" y="3048"/>
                  </a:lnTo>
                  <a:lnTo>
                    <a:pt x="432816" y="3048"/>
                  </a:lnTo>
                  <a:lnTo>
                    <a:pt x="432816" y="39878"/>
                  </a:lnTo>
                  <a:lnTo>
                    <a:pt x="432816" y="64008"/>
                  </a:lnTo>
                  <a:lnTo>
                    <a:pt x="432816" y="102108"/>
                  </a:lnTo>
                  <a:lnTo>
                    <a:pt x="460248" y="102108"/>
                  </a:lnTo>
                  <a:lnTo>
                    <a:pt x="460248" y="64008"/>
                  </a:lnTo>
                  <a:lnTo>
                    <a:pt x="495300" y="64008"/>
                  </a:lnTo>
                  <a:lnTo>
                    <a:pt x="495300" y="102108"/>
                  </a:lnTo>
                  <a:lnTo>
                    <a:pt x="522732" y="102108"/>
                  </a:lnTo>
                  <a:lnTo>
                    <a:pt x="522732" y="64008"/>
                  </a:lnTo>
                  <a:lnTo>
                    <a:pt x="522732" y="39878"/>
                  </a:lnTo>
                  <a:lnTo>
                    <a:pt x="522732" y="3048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3723" y="7214616"/>
              <a:ext cx="196596" cy="99060"/>
            </a:xfrm>
            <a:prstGeom prst="rect">
              <a:avLst/>
            </a:prstGeom>
          </p:spPr>
        </p:pic>
      </p:grpSp>
      <p:pic>
        <p:nvPicPr>
          <p:cNvPr id="23" name="object 2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34328" y="7210044"/>
            <a:ext cx="220979" cy="108204"/>
          </a:xfrm>
          <a:prstGeom prst="rect">
            <a:avLst/>
          </a:prstGeom>
        </p:spPr>
      </p:pic>
      <p:grpSp>
        <p:nvGrpSpPr>
          <p:cNvPr id="24" name="object 24" descr=""/>
          <p:cNvGrpSpPr/>
          <p:nvPr/>
        </p:nvGrpSpPr>
        <p:grpSpPr>
          <a:xfrm>
            <a:off x="342900" y="327660"/>
            <a:ext cx="1854835" cy="195580"/>
            <a:chOff x="342900" y="327660"/>
            <a:chExt cx="1854835" cy="195580"/>
          </a:xfrm>
        </p:grpSpPr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2900" y="330708"/>
              <a:ext cx="169164" cy="188976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2544" y="330708"/>
              <a:ext cx="173736" cy="188975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739140" y="327659"/>
              <a:ext cx="762000" cy="195580"/>
            </a:xfrm>
            <a:custGeom>
              <a:avLst/>
              <a:gdLst/>
              <a:ahLst/>
              <a:cxnLst/>
              <a:rect l="l" t="t" r="r" b="b"/>
              <a:pathLst>
                <a:path w="762000" h="195579">
                  <a:moveTo>
                    <a:pt x="161544" y="137160"/>
                  </a:moveTo>
                  <a:lnTo>
                    <a:pt x="159537" y="122326"/>
                  </a:lnTo>
                  <a:lnTo>
                    <a:pt x="153543" y="109918"/>
                  </a:lnTo>
                  <a:lnTo>
                    <a:pt x="143535" y="100088"/>
                  </a:lnTo>
                  <a:lnTo>
                    <a:pt x="129540" y="92964"/>
                  </a:lnTo>
                  <a:lnTo>
                    <a:pt x="141541" y="85877"/>
                  </a:lnTo>
                  <a:lnTo>
                    <a:pt x="150114" y="76200"/>
                  </a:lnTo>
                  <a:lnTo>
                    <a:pt x="155257" y="64249"/>
                  </a:lnTo>
                  <a:lnTo>
                    <a:pt x="156972" y="50292"/>
                  </a:lnTo>
                  <a:lnTo>
                    <a:pt x="155803" y="40297"/>
                  </a:lnTo>
                  <a:lnTo>
                    <a:pt x="126936" y="7721"/>
                  </a:lnTo>
                  <a:lnTo>
                    <a:pt x="86868" y="0"/>
                  </a:lnTo>
                  <a:lnTo>
                    <a:pt x="63982" y="2006"/>
                  </a:lnTo>
                  <a:lnTo>
                    <a:pt x="43243" y="8001"/>
                  </a:lnTo>
                  <a:lnTo>
                    <a:pt x="24498" y="18008"/>
                  </a:lnTo>
                  <a:lnTo>
                    <a:pt x="7620" y="32004"/>
                  </a:lnTo>
                  <a:lnTo>
                    <a:pt x="33528" y="62484"/>
                  </a:lnTo>
                  <a:lnTo>
                    <a:pt x="38379" y="59055"/>
                  </a:lnTo>
                  <a:lnTo>
                    <a:pt x="43815" y="55626"/>
                  </a:lnTo>
                  <a:lnTo>
                    <a:pt x="82296" y="44196"/>
                  </a:lnTo>
                  <a:lnTo>
                    <a:pt x="88392" y="44196"/>
                  </a:lnTo>
                  <a:lnTo>
                    <a:pt x="94488" y="45720"/>
                  </a:lnTo>
                  <a:lnTo>
                    <a:pt x="103632" y="51816"/>
                  </a:lnTo>
                  <a:lnTo>
                    <a:pt x="105156" y="54864"/>
                  </a:lnTo>
                  <a:lnTo>
                    <a:pt x="105156" y="60960"/>
                  </a:lnTo>
                  <a:lnTo>
                    <a:pt x="103454" y="68084"/>
                  </a:lnTo>
                  <a:lnTo>
                    <a:pt x="98488" y="73342"/>
                  </a:lnTo>
                  <a:lnTo>
                    <a:pt x="90360" y="76606"/>
                  </a:lnTo>
                  <a:lnTo>
                    <a:pt x="79248" y="77724"/>
                  </a:lnTo>
                  <a:lnTo>
                    <a:pt x="59436" y="77724"/>
                  </a:lnTo>
                  <a:lnTo>
                    <a:pt x="59436" y="115824"/>
                  </a:lnTo>
                  <a:lnTo>
                    <a:pt x="79248" y="115824"/>
                  </a:lnTo>
                  <a:lnTo>
                    <a:pt x="92367" y="116954"/>
                  </a:lnTo>
                  <a:lnTo>
                    <a:pt x="101917" y="120205"/>
                  </a:lnTo>
                  <a:lnTo>
                    <a:pt x="107746" y="125476"/>
                  </a:lnTo>
                  <a:lnTo>
                    <a:pt x="109728" y="132588"/>
                  </a:lnTo>
                  <a:lnTo>
                    <a:pt x="109728" y="138684"/>
                  </a:lnTo>
                  <a:lnTo>
                    <a:pt x="106680" y="143256"/>
                  </a:lnTo>
                  <a:lnTo>
                    <a:pt x="102108" y="146304"/>
                  </a:lnTo>
                  <a:lnTo>
                    <a:pt x="97536" y="150876"/>
                  </a:lnTo>
                  <a:lnTo>
                    <a:pt x="89916" y="152400"/>
                  </a:lnTo>
                  <a:lnTo>
                    <a:pt x="80772" y="152400"/>
                  </a:lnTo>
                  <a:lnTo>
                    <a:pt x="66217" y="150977"/>
                  </a:lnTo>
                  <a:lnTo>
                    <a:pt x="52387" y="146685"/>
                  </a:lnTo>
                  <a:lnTo>
                    <a:pt x="39408" y="139547"/>
                  </a:lnTo>
                  <a:lnTo>
                    <a:pt x="27432" y="129540"/>
                  </a:lnTo>
                  <a:lnTo>
                    <a:pt x="0" y="164592"/>
                  </a:lnTo>
                  <a:lnTo>
                    <a:pt x="38100" y="187452"/>
                  </a:lnTo>
                  <a:lnTo>
                    <a:pt x="86868" y="195072"/>
                  </a:lnTo>
                  <a:lnTo>
                    <a:pt x="103149" y="194195"/>
                  </a:lnTo>
                  <a:lnTo>
                    <a:pt x="141732" y="179832"/>
                  </a:lnTo>
                  <a:lnTo>
                    <a:pt x="160375" y="149186"/>
                  </a:lnTo>
                  <a:lnTo>
                    <a:pt x="161544" y="137160"/>
                  </a:lnTo>
                  <a:close/>
                </a:path>
                <a:path w="762000" h="195579">
                  <a:moveTo>
                    <a:pt x="367271" y="3048"/>
                  </a:moveTo>
                  <a:lnTo>
                    <a:pt x="310883" y="3048"/>
                  </a:lnTo>
                  <a:lnTo>
                    <a:pt x="271259" y="92964"/>
                  </a:lnTo>
                  <a:lnTo>
                    <a:pt x="227063" y="3048"/>
                  </a:lnTo>
                  <a:lnTo>
                    <a:pt x="169151" y="3048"/>
                  </a:lnTo>
                  <a:lnTo>
                    <a:pt x="243827" y="143256"/>
                  </a:lnTo>
                  <a:lnTo>
                    <a:pt x="239255" y="147828"/>
                  </a:lnTo>
                  <a:lnTo>
                    <a:pt x="233159" y="150876"/>
                  </a:lnTo>
                  <a:lnTo>
                    <a:pt x="219443" y="150876"/>
                  </a:lnTo>
                  <a:lnTo>
                    <a:pt x="211823" y="149352"/>
                  </a:lnTo>
                  <a:lnTo>
                    <a:pt x="205727" y="144780"/>
                  </a:lnTo>
                  <a:lnTo>
                    <a:pt x="184391" y="182880"/>
                  </a:lnTo>
                  <a:lnTo>
                    <a:pt x="195821" y="188010"/>
                  </a:lnTo>
                  <a:lnTo>
                    <a:pt x="207251" y="191833"/>
                  </a:lnTo>
                  <a:lnTo>
                    <a:pt x="218681" y="194246"/>
                  </a:lnTo>
                  <a:lnTo>
                    <a:pt x="230111" y="195072"/>
                  </a:lnTo>
                  <a:lnTo>
                    <a:pt x="240969" y="194487"/>
                  </a:lnTo>
                  <a:lnTo>
                    <a:pt x="280403" y="169545"/>
                  </a:lnTo>
                  <a:lnTo>
                    <a:pt x="294119" y="147828"/>
                  </a:lnTo>
                  <a:lnTo>
                    <a:pt x="367271" y="3048"/>
                  </a:lnTo>
                  <a:close/>
                </a:path>
                <a:path w="762000" h="195579">
                  <a:moveTo>
                    <a:pt x="559295" y="192024"/>
                  </a:moveTo>
                  <a:lnTo>
                    <a:pt x="545084" y="158496"/>
                  </a:lnTo>
                  <a:lnTo>
                    <a:pt x="527634" y="117348"/>
                  </a:lnTo>
                  <a:lnTo>
                    <a:pt x="505028" y="64008"/>
                  </a:lnTo>
                  <a:lnTo>
                    <a:pt x="478523" y="1524"/>
                  </a:lnTo>
                  <a:lnTo>
                    <a:pt x="473951" y="1524"/>
                  </a:lnTo>
                  <a:lnTo>
                    <a:pt x="473951" y="117348"/>
                  </a:lnTo>
                  <a:lnTo>
                    <a:pt x="431279" y="117348"/>
                  </a:lnTo>
                  <a:lnTo>
                    <a:pt x="452615" y="64008"/>
                  </a:lnTo>
                  <a:lnTo>
                    <a:pt x="473951" y="117348"/>
                  </a:lnTo>
                  <a:lnTo>
                    <a:pt x="473951" y="1524"/>
                  </a:lnTo>
                  <a:lnTo>
                    <a:pt x="428231" y="1524"/>
                  </a:lnTo>
                  <a:lnTo>
                    <a:pt x="347459" y="192024"/>
                  </a:lnTo>
                  <a:lnTo>
                    <a:pt x="402323" y="192024"/>
                  </a:lnTo>
                  <a:lnTo>
                    <a:pt x="416039" y="158496"/>
                  </a:lnTo>
                  <a:lnTo>
                    <a:pt x="489191" y="158496"/>
                  </a:lnTo>
                  <a:lnTo>
                    <a:pt x="502907" y="192024"/>
                  </a:lnTo>
                  <a:lnTo>
                    <a:pt x="559295" y="192024"/>
                  </a:lnTo>
                  <a:close/>
                </a:path>
                <a:path w="762000" h="195579">
                  <a:moveTo>
                    <a:pt x="761987" y="3048"/>
                  </a:moveTo>
                  <a:lnTo>
                    <a:pt x="615683" y="3048"/>
                  </a:lnTo>
                  <a:lnTo>
                    <a:pt x="615670" y="45300"/>
                  </a:lnTo>
                  <a:lnTo>
                    <a:pt x="615492" y="60198"/>
                  </a:lnTo>
                  <a:lnTo>
                    <a:pt x="615048" y="73964"/>
                  </a:lnTo>
                  <a:lnTo>
                    <a:pt x="614159" y="86868"/>
                  </a:lnTo>
                  <a:lnTo>
                    <a:pt x="613905" y="97713"/>
                  </a:lnTo>
                  <a:lnTo>
                    <a:pt x="606539" y="137160"/>
                  </a:lnTo>
                  <a:lnTo>
                    <a:pt x="603491" y="141732"/>
                  </a:lnTo>
                  <a:lnTo>
                    <a:pt x="601967" y="146304"/>
                  </a:lnTo>
                  <a:lnTo>
                    <a:pt x="598919" y="149352"/>
                  </a:lnTo>
                  <a:lnTo>
                    <a:pt x="595871" y="149352"/>
                  </a:lnTo>
                  <a:lnTo>
                    <a:pt x="594347" y="150876"/>
                  </a:lnTo>
                  <a:lnTo>
                    <a:pt x="576059" y="150876"/>
                  </a:lnTo>
                  <a:lnTo>
                    <a:pt x="571487" y="190500"/>
                  </a:lnTo>
                  <a:lnTo>
                    <a:pt x="578637" y="192506"/>
                  </a:lnTo>
                  <a:lnTo>
                    <a:pt x="586346" y="193929"/>
                  </a:lnTo>
                  <a:lnTo>
                    <a:pt x="594639" y="194792"/>
                  </a:lnTo>
                  <a:lnTo>
                    <a:pt x="603491" y="195072"/>
                  </a:lnTo>
                  <a:lnTo>
                    <a:pt x="611111" y="195072"/>
                  </a:lnTo>
                  <a:lnTo>
                    <a:pt x="623303" y="192024"/>
                  </a:lnTo>
                  <a:lnTo>
                    <a:pt x="635495" y="185928"/>
                  </a:lnTo>
                  <a:lnTo>
                    <a:pt x="640067" y="179832"/>
                  </a:lnTo>
                  <a:lnTo>
                    <a:pt x="644359" y="174955"/>
                  </a:lnTo>
                  <a:lnTo>
                    <a:pt x="658355" y="137350"/>
                  </a:lnTo>
                  <a:lnTo>
                    <a:pt x="664260" y="88392"/>
                  </a:lnTo>
                  <a:lnTo>
                    <a:pt x="664451" y="48768"/>
                  </a:lnTo>
                  <a:lnTo>
                    <a:pt x="708647" y="48768"/>
                  </a:lnTo>
                  <a:lnTo>
                    <a:pt x="708647" y="192024"/>
                  </a:lnTo>
                  <a:lnTo>
                    <a:pt x="761987" y="192024"/>
                  </a:lnTo>
                  <a:lnTo>
                    <a:pt x="761987" y="3048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0764" y="330708"/>
              <a:ext cx="173736" cy="188975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37359" y="327660"/>
              <a:ext cx="384047" cy="195071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2144267" y="330454"/>
              <a:ext cx="53340" cy="143510"/>
            </a:xfrm>
            <a:custGeom>
              <a:avLst/>
              <a:gdLst/>
              <a:ahLst/>
              <a:cxnLst/>
              <a:rect l="l" t="t" r="r" b="b"/>
              <a:pathLst>
                <a:path w="53339" h="143509">
                  <a:moveTo>
                    <a:pt x="0" y="0"/>
                  </a:moveTo>
                  <a:lnTo>
                    <a:pt x="53340" y="0"/>
                  </a:lnTo>
                  <a:lnTo>
                    <a:pt x="53340" y="143509"/>
                  </a:lnTo>
                  <a:lnTo>
                    <a:pt x="0" y="1435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/>
          <p:nvPr/>
        </p:nvSpPr>
        <p:spPr>
          <a:xfrm>
            <a:off x="2144255" y="330453"/>
            <a:ext cx="189230" cy="227329"/>
          </a:xfrm>
          <a:custGeom>
            <a:avLst/>
            <a:gdLst/>
            <a:ahLst/>
            <a:cxnLst/>
            <a:rect l="l" t="t" r="r" b="b"/>
            <a:pathLst>
              <a:path w="189230" h="227329">
                <a:moveTo>
                  <a:pt x="188849" y="143510"/>
                </a:moveTo>
                <a:lnTo>
                  <a:pt x="169164" y="143510"/>
                </a:lnTo>
                <a:lnTo>
                  <a:pt x="169164" y="0"/>
                </a:lnTo>
                <a:lnTo>
                  <a:pt x="117348" y="0"/>
                </a:lnTo>
                <a:lnTo>
                  <a:pt x="117348" y="143510"/>
                </a:lnTo>
                <a:lnTo>
                  <a:pt x="0" y="143510"/>
                </a:lnTo>
                <a:lnTo>
                  <a:pt x="0" y="189230"/>
                </a:lnTo>
                <a:lnTo>
                  <a:pt x="140208" y="189230"/>
                </a:lnTo>
                <a:lnTo>
                  <a:pt x="140208" y="227330"/>
                </a:lnTo>
                <a:lnTo>
                  <a:pt x="185801" y="227330"/>
                </a:lnTo>
                <a:lnTo>
                  <a:pt x="185801" y="189230"/>
                </a:lnTo>
                <a:lnTo>
                  <a:pt x="188849" y="189230"/>
                </a:lnTo>
                <a:lnTo>
                  <a:pt x="188849" y="14351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2" name="object 32" descr=""/>
          <p:cNvGrpSpPr/>
          <p:nvPr/>
        </p:nvGrpSpPr>
        <p:grpSpPr>
          <a:xfrm>
            <a:off x="2360676" y="330708"/>
            <a:ext cx="375285" cy="189230"/>
            <a:chOff x="2360676" y="330708"/>
            <a:chExt cx="375285" cy="189230"/>
          </a:xfrm>
        </p:grpSpPr>
        <p:pic>
          <p:nvPicPr>
            <p:cNvPr id="33" name="object 3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61843" y="330708"/>
              <a:ext cx="173736" cy="18897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60676" y="330708"/>
              <a:ext cx="173736" cy="188975"/>
            </a:xfrm>
            <a:prstGeom prst="rect">
              <a:avLst/>
            </a:prstGeom>
          </p:spPr>
        </p:pic>
      </p:grpSp>
      <p:grpSp>
        <p:nvGrpSpPr>
          <p:cNvPr id="35" name="object 35" descr=""/>
          <p:cNvGrpSpPr/>
          <p:nvPr/>
        </p:nvGrpSpPr>
        <p:grpSpPr>
          <a:xfrm>
            <a:off x="2849880" y="329184"/>
            <a:ext cx="688975" cy="193675"/>
            <a:chOff x="2849880" y="329184"/>
            <a:chExt cx="688975" cy="193675"/>
          </a:xfrm>
        </p:grpSpPr>
        <p:sp>
          <p:nvSpPr>
            <p:cNvPr id="36" name="object 36" descr=""/>
            <p:cNvSpPr/>
            <p:nvPr/>
          </p:nvSpPr>
          <p:spPr>
            <a:xfrm>
              <a:off x="2849880" y="330453"/>
              <a:ext cx="169545" cy="189230"/>
            </a:xfrm>
            <a:custGeom>
              <a:avLst/>
              <a:gdLst/>
              <a:ahLst/>
              <a:cxnLst/>
              <a:rect l="l" t="t" r="r" b="b"/>
              <a:pathLst>
                <a:path w="169544" h="189229">
                  <a:moveTo>
                    <a:pt x="169164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0" y="189230"/>
                  </a:lnTo>
                  <a:lnTo>
                    <a:pt x="51816" y="189230"/>
                  </a:lnTo>
                  <a:lnTo>
                    <a:pt x="51816" y="45720"/>
                  </a:lnTo>
                  <a:lnTo>
                    <a:pt x="115824" y="45720"/>
                  </a:lnTo>
                  <a:lnTo>
                    <a:pt x="115824" y="189230"/>
                  </a:lnTo>
                  <a:lnTo>
                    <a:pt x="169164" y="189230"/>
                  </a:lnTo>
                  <a:lnTo>
                    <a:pt x="169164" y="45720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38856" y="330708"/>
              <a:ext cx="190500" cy="192024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2216" y="329184"/>
              <a:ext cx="210312" cy="190500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3485387" y="330454"/>
              <a:ext cx="53340" cy="72390"/>
            </a:xfrm>
            <a:custGeom>
              <a:avLst/>
              <a:gdLst/>
              <a:ahLst/>
              <a:cxnLst/>
              <a:rect l="l" t="t" r="r" b="b"/>
              <a:pathLst>
                <a:path w="53339" h="72389">
                  <a:moveTo>
                    <a:pt x="0" y="0"/>
                  </a:moveTo>
                  <a:lnTo>
                    <a:pt x="53339" y="0"/>
                  </a:lnTo>
                  <a:lnTo>
                    <a:pt x="53339" y="72389"/>
                  </a:lnTo>
                  <a:lnTo>
                    <a:pt x="0" y="72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 descr=""/>
          <p:cNvGrpSpPr/>
          <p:nvPr/>
        </p:nvGrpSpPr>
        <p:grpSpPr>
          <a:xfrm>
            <a:off x="3485388" y="327659"/>
            <a:ext cx="1515110" cy="196850"/>
            <a:chOff x="3485388" y="327659"/>
            <a:chExt cx="1515110" cy="196850"/>
          </a:xfrm>
        </p:grpSpPr>
        <p:sp>
          <p:nvSpPr>
            <p:cNvPr id="41" name="object 41" descr=""/>
            <p:cNvSpPr/>
            <p:nvPr/>
          </p:nvSpPr>
          <p:spPr>
            <a:xfrm>
              <a:off x="3485375" y="330453"/>
              <a:ext cx="172720" cy="189230"/>
            </a:xfrm>
            <a:custGeom>
              <a:avLst/>
              <a:gdLst/>
              <a:ahLst/>
              <a:cxnLst/>
              <a:rect l="l" t="t" r="r" b="b"/>
              <a:pathLst>
                <a:path w="172720" h="189229">
                  <a:moveTo>
                    <a:pt x="172212" y="0"/>
                  </a:moveTo>
                  <a:lnTo>
                    <a:pt x="120396" y="0"/>
                  </a:lnTo>
                  <a:lnTo>
                    <a:pt x="120396" y="72390"/>
                  </a:lnTo>
                  <a:lnTo>
                    <a:pt x="0" y="72390"/>
                  </a:lnTo>
                  <a:lnTo>
                    <a:pt x="0" y="118110"/>
                  </a:lnTo>
                  <a:lnTo>
                    <a:pt x="0" y="189230"/>
                  </a:lnTo>
                  <a:lnTo>
                    <a:pt x="53340" y="189230"/>
                  </a:lnTo>
                  <a:lnTo>
                    <a:pt x="53340" y="118110"/>
                  </a:lnTo>
                  <a:lnTo>
                    <a:pt x="120396" y="118110"/>
                  </a:lnTo>
                  <a:lnTo>
                    <a:pt x="120396" y="189230"/>
                  </a:lnTo>
                  <a:lnTo>
                    <a:pt x="172212" y="189230"/>
                  </a:lnTo>
                  <a:lnTo>
                    <a:pt x="172212" y="118110"/>
                  </a:lnTo>
                  <a:lnTo>
                    <a:pt x="172212" y="72390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97224" y="330708"/>
              <a:ext cx="173735" cy="188975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12108" y="330708"/>
              <a:ext cx="158496" cy="188976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91940" y="327659"/>
              <a:ext cx="204216" cy="196596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26636" y="330708"/>
              <a:ext cx="169164" cy="188976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15611" y="327659"/>
              <a:ext cx="204216" cy="196596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44212" y="330708"/>
              <a:ext cx="163068" cy="188975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4948428" y="330454"/>
              <a:ext cx="52069" cy="72390"/>
            </a:xfrm>
            <a:custGeom>
              <a:avLst/>
              <a:gdLst/>
              <a:ahLst/>
              <a:cxnLst/>
              <a:rect l="l" t="t" r="r" b="b"/>
              <a:pathLst>
                <a:path w="52070" h="72389">
                  <a:moveTo>
                    <a:pt x="0" y="0"/>
                  </a:moveTo>
                  <a:lnTo>
                    <a:pt x="51815" y="0"/>
                  </a:lnTo>
                  <a:lnTo>
                    <a:pt x="51815" y="72389"/>
                  </a:lnTo>
                  <a:lnTo>
                    <a:pt x="0" y="72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9" name="object 49" descr=""/>
          <p:cNvGrpSpPr/>
          <p:nvPr/>
        </p:nvGrpSpPr>
        <p:grpSpPr>
          <a:xfrm>
            <a:off x="4948428" y="327659"/>
            <a:ext cx="792480" cy="196850"/>
            <a:chOff x="4948428" y="327659"/>
            <a:chExt cx="792480" cy="196850"/>
          </a:xfrm>
        </p:grpSpPr>
        <p:sp>
          <p:nvSpPr>
            <p:cNvPr id="50" name="object 50" descr=""/>
            <p:cNvSpPr/>
            <p:nvPr/>
          </p:nvSpPr>
          <p:spPr>
            <a:xfrm>
              <a:off x="4948428" y="330453"/>
              <a:ext cx="170815" cy="189230"/>
            </a:xfrm>
            <a:custGeom>
              <a:avLst/>
              <a:gdLst/>
              <a:ahLst/>
              <a:cxnLst/>
              <a:rect l="l" t="t" r="r" b="b"/>
              <a:pathLst>
                <a:path w="170814" h="189229">
                  <a:moveTo>
                    <a:pt x="170688" y="0"/>
                  </a:moveTo>
                  <a:lnTo>
                    <a:pt x="118872" y="0"/>
                  </a:lnTo>
                  <a:lnTo>
                    <a:pt x="118872" y="72390"/>
                  </a:lnTo>
                  <a:lnTo>
                    <a:pt x="0" y="72390"/>
                  </a:lnTo>
                  <a:lnTo>
                    <a:pt x="0" y="118110"/>
                  </a:lnTo>
                  <a:lnTo>
                    <a:pt x="0" y="189230"/>
                  </a:lnTo>
                  <a:lnTo>
                    <a:pt x="51816" y="189230"/>
                  </a:lnTo>
                  <a:lnTo>
                    <a:pt x="51816" y="118110"/>
                  </a:lnTo>
                  <a:lnTo>
                    <a:pt x="118872" y="118110"/>
                  </a:lnTo>
                  <a:lnTo>
                    <a:pt x="118872" y="189230"/>
                  </a:lnTo>
                  <a:lnTo>
                    <a:pt x="170688" y="189230"/>
                  </a:lnTo>
                  <a:lnTo>
                    <a:pt x="170688" y="118110"/>
                  </a:lnTo>
                  <a:lnTo>
                    <a:pt x="170688" y="72390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51120" y="327659"/>
              <a:ext cx="202692" cy="196596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84292" y="327659"/>
              <a:ext cx="356615" cy="196596"/>
            </a:xfrm>
            <a:prstGeom prst="rect">
              <a:avLst/>
            </a:prstGeom>
          </p:spPr>
        </p:pic>
      </p:grpSp>
      <p:grpSp>
        <p:nvGrpSpPr>
          <p:cNvPr id="53" name="object 53" descr=""/>
          <p:cNvGrpSpPr/>
          <p:nvPr/>
        </p:nvGrpSpPr>
        <p:grpSpPr>
          <a:xfrm>
            <a:off x="5847588" y="330454"/>
            <a:ext cx="425450" cy="189230"/>
            <a:chOff x="5847588" y="330454"/>
            <a:chExt cx="425450" cy="189230"/>
          </a:xfrm>
        </p:grpSpPr>
        <p:pic>
          <p:nvPicPr>
            <p:cNvPr id="54" name="object 5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47588" y="330708"/>
              <a:ext cx="160020" cy="188976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6031992" y="330453"/>
              <a:ext cx="241300" cy="189230"/>
            </a:xfrm>
            <a:custGeom>
              <a:avLst/>
              <a:gdLst/>
              <a:ahLst/>
              <a:cxnLst/>
              <a:rect l="l" t="t" r="r" b="b"/>
              <a:pathLst>
                <a:path w="241300" h="189229">
                  <a:moveTo>
                    <a:pt x="153924" y="144780"/>
                  </a:moveTo>
                  <a:lnTo>
                    <a:pt x="51816" y="144780"/>
                  </a:lnTo>
                  <a:lnTo>
                    <a:pt x="51816" y="114300"/>
                  </a:lnTo>
                  <a:lnTo>
                    <a:pt x="143256" y="114300"/>
                  </a:lnTo>
                  <a:lnTo>
                    <a:pt x="143256" y="73660"/>
                  </a:lnTo>
                  <a:lnTo>
                    <a:pt x="51816" y="73660"/>
                  </a:lnTo>
                  <a:lnTo>
                    <a:pt x="51816" y="44450"/>
                  </a:lnTo>
                  <a:lnTo>
                    <a:pt x="152400" y="4445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3660"/>
                  </a:lnTo>
                  <a:lnTo>
                    <a:pt x="0" y="114300"/>
                  </a:lnTo>
                  <a:lnTo>
                    <a:pt x="0" y="144780"/>
                  </a:lnTo>
                  <a:lnTo>
                    <a:pt x="0" y="189230"/>
                  </a:lnTo>
                  <a:lnTo>
                    <a:pt x="153924" y="189230"/>
                  </a:lnTo>
                  <a:lnTo>
                    <a:pt x="153924" y="144780"/>
                  </a:lnTo>
                  <a:close/>
                </a:path>
                <a:path w="241300" h="189229">
                  <a:moveTo>
                    <a:pt x="240779" y="0"/>
                  </a:moveTo>
                  <a:lnTo>
                    <a:pt x="187439" y="0"/>
                  </a:lnTo>
                  <a:lnTo>
                    <a:pt x="187439" y="143510"/>
                  </a:lnTo>
                  <a:lnTo>
                    <a:pt x="240779" y="143510"/>
                  </a:lnTo>
                  <a:lnTo>
                    <a:pt x="240779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 descr=""/>
          <p:cNvSpPr/>
          <p:nvPr/>
        </p:nvSpPr>
        <p:spPr>
          <a:xfrm>
            <a:off x="6326123" y="330454"/>
            <a:ext cx="52069" cy="143510"/>
          </a:xfrm>
          <a:custGeom>
            <a:avLst/>
            <a:gdLst/>
            <a:ahLst/>
            <a:cxnLst/>
            <a:rect l="l" t="t" r="r" b="b"/>
            <a:pathLst>
              <a:path w="52070" h="143509">
                <a:moveTo>
                  <a:pt x="0" y="0"/>
                </a:moveTo>
                <a:lnTo>
                  <a:pt x="51815" y="0"/>
                </a:lnTo>
                <a:lnTo>
                  <a:pt x="51815" y="143509"/>
                </a:lnTo>
                <a:lnTo>
                  <a:pt x="0" y="143509"/>
                </a:lnTo>
                <a:lnTo>
                  <a:pt x="0" y="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6219431" y="330453"/>
            <a:ext cx="544195" cy="189230"/>
          </a:xfrm>
          <a:custGeom>
            <a:avLst/>
            <a:gdLst/>
            <a:ahLst/>
            <a:cxnLst/>
            <a:rect l="l" t="t" r="r" b="b"/>
            <a:pathLst>
              <a:path w="544195" h="189229">
                <a:moveTo>
                  <a:pt x="265176" y="0"/>
                </a:moveTo>
                <a:lnTo>
                  <a:pt x="211836" y="0"/>
                </a:lnTo>
                <a:lnTo>
                  <a:pt x="211836" y="143510"/>
                </a:lnTo>
                <a:lnTo>
                  <a:pt x="0" y="143510"/>
                </a:lnTo>
                <a:lnTo>
                  <a:pt x="0" y="189230"/>
                </a:lnTo>
                <a:lnTo>
                  <a:pt x="265176" y="189230"/>
                </a:lnTo>
                <a:lnTo>
                  <a:pt x="265176" y="143510"/>
                </a:lnTo>
                <a:lnTo>
                  <a:pt x="265176" y="0"/>
                </a:lnTo>
                <a:close/>
              </a:path>
              <a:path w="544195" h="189229">
                <a:moveTo>
                  <a:pt x="457212" y="144780"/>
                </a:moveTo>
                <a:lnTo>
                  <a:pt x="356628" y="144780"/>
                </a:lnTo>
                <a:lnTo>
                  <a:pt x="356628" y="114300"/>
                </a:lnTo>
                <a:lnTo>
                  <a:pt x="446544" y="114300"/>
                </a:lnTo>
                <a:lnTo>
                  <a:pt x="446544" y="73660"/>
                </a:lnTo>
                <a:lnTo>
                  <a:pt x="356628" y="73660"/>
                </a:lnTo>
                <a:lnTo>
                  <a:pt x="356628" y="44450"/>
                </a:lnTo>
                <a:lnTo>
                  <a:pt x="455688" y="44450"/>
                </a:lnTo>
                <a:lnTo>
                  <a:pt x="455688" y="0"/>
                </a:lnTo>
                <a:lnTo>
                  <a:pt x="304812" y="0"/>
                </a:lnTo>
                <a:lnTo>
                  <a:pt x="304812" y="44450"/>
                </a:lnTo>
                <a:lnTo>
                  <a:pt x="304812" y="73660"/>
                </a:lnTo>
                <a:lnTo>
                  <a:pt x="304812" y="114300"/>
                </a:lnTo>
                <a:lnTo>
                  <a:pt x="304812" y="144780"/>
                </a:lnTo>
                <a:lnTo>
                  <a:pt x="304812" y="189230"/>
                </a:lnTo>
                <a:lnTo>
                  <a:pt x="457212" y="189230"/>
                </a:lnTo>
                <a:lnTo>
                  <a:pt x="457212" y="144780"/>
                </a:lnTo>
                <a:close/>
              </a:path>
              <a:path w="544195" h="189229">
                <a:moveTo>
                  <a:pt x="544080" y="0"/>
                </a:moveTo>
                <a:lnTo>
                  <a:pt x="492264" y="0"/>
                </a:lnTo>
                <a:lnTo>
                  <a:pt x="492264" y="72390"/>
                </a:lnTo>
                <a:lnTo>
                  <a:pt x="544080" y="72390"/>
                </a:lnTo>
                <a:lnTo>
                  <a:pt x="544080" y="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6711696" y="330453"/>
            <a:ext cx="172720" cy="189230"/>
          </a:xfrm>
          <a:custGeom>
            <a:avLst/>
            <a:gdLst/>
            <a:ahLst/>
            <a:cxnLst/>
            <a:rect l="l" t="t" r="r" b="b"/>
            <a:pathLst>
              <a:path w="172720" h="189229">
                <a:moveTo>
                  <a:pt x="172212" y="0"/>
                </a:moveTo>
                <a:lnTo>
                  <a:pt x="120396" y="0"/>
                </a:lnTo>
                <a:lnTo>
                  <a:pt x="120396" y="72390"/>
                </a:lnTo>
                <a:lnTo>
                  <a:pt x="0" y="72390"/>
                </a:lnTo>
                <a:lnTo>
                  <a:pt x="0" y="118110"/>
                </a:lnTo>
                <a:lnTo>
                  <a:pt x="0" y="189230"/>
                </a:lnTo>
                <a:lnTo>
                  <a:pt x="51816" y="189230"/>
                </a:lnTo>
                <a:lnTo>
                  <a:pt x="51816" y="118110"/>
                </a:lnTo>
                <a:lnTo>
                  <a:pt x="120396" y="118110"/>
                </a:lnTo>
                <a:lnTo>
                  <a:pt x="120396" y="189230"/>
                </a:lnTo>
                <a:lnTo>
                  <a:pt x="172212" y="189230"/>
                </a:lnTo>
                <a:lnTo>
                  <a:pt x="172212" y="118110"/>
                </a:lnTo>
                <a:lnTo>
                  <a:pt x="172212" y="72390"/>
                </a:lnTo>
                <a:lnTo>
                  <a:pt x="172212" y="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9" name="object 59" descr=""/>
          <p:cNvGrpSpPr/>
          <p:nvPr/>
        </p:nvGrpSpPr>
        <p:grpSpPr>
          <a:xfrm>
            <a:off x="6923531" y="330708"/>
            <a:ext cx="375285" cy="189230"/>
            <a:chOff x="6923531" y="330708"/>
            <a:chExt cx="375285" cy="189230"/>
          </a:xfrm>
        </p:grpSpPr>
        <p:pic>
          <p:nvPicPr>
            <p:cNvPr id="60" name="object 6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24699" y="330708"/>
              <a:ext cx="173736" cy="188976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23531" y="330708"/>
              <a:ext cx="173736" cy="188975"/>
            </a:xfrm>
            <a:prstGeom prst="rect">
              <a:avLst/>
            </a:prstGeom>
          </p:spPr>
        </p:pic>
      </p:grpSp>
      <p:pic>
        <p:nvPicPr>
          <p:cNvPr id="62" name="object 62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369296" y="947927"/>
            <a:ext cx="3047" cy="5879591"/>
          </a:xfrm>
          <a:prstGeom prst="rect">
            <a:avLst/>
          </a:prstGeom>
        </p:spPr>
      </p:pic>
      <p:grpSp>
        <p:nvGrpSpPr>
          <p:cNvPr id="63" name="object 63" descr=""/>
          <p:cNvGrpSpPr/>
          <p:nvPr/>
        </p:nvGrpSpPr>
        <p:grpSpPr>
          <a:xfrm>
            <a:off x="324612" y="947927"/>
            <a:ext cx="10045065" cy="5880100"/>
            <a:chOff x="324612" y="947927"/>
            <a:chExt cx="10045065" cy="5880100"/>
          </a:xfrm>
        </p:grpSpPr>
        <p:pic>
          <p:nvPicPr>
            <p:cNvPr id="64" name="object 6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84047" y="2376932"/>
              <a:ext cx="9893808" cy="4241800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4612" y="947927"/>
              <a:ext cx="2827019" cy="2478023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44011" y="950975"/>
              <a:ext cx="2206751" cy="2247900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144011" y="3197351"/>
              <a:ext cx="1533692" cy="228600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94584" y="3197351"/>
              <a:ext cx="156179" cy="26924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43144" y="947927"/>
              <a:ext cx="5026151" cy="931164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971032" y="1871472"/>
              <a:ext cx="1264919" cy="1245108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228331" y="1871472"/>
              <a:ext cx="3140964" cy="316991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343144" y="2231136"/>
              <a:ext cx="635507" cy="1133347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484107" y="2180844"/>
              <a:ext cx="320039" cy="1199387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424416" y="2180844"/>
              <a:ext cx="944880" cy="1556003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228331" y="2496311"/>
              <a:ext cx="1263395" cy="777239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796528" y="2488692"/>
              <a:ext cx="635507" cy="1098295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971032" y="3108960"/>
              <a:ext cx="637031" cy="347471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598919" y="3108960"/>
              <a:ext cx="120396" cy="124967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24612" y="3418332"/>
              <a:ext cx="629411" cy="3409187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46404" y="3418332"/>
              <a:ext cx="1010412" cy="213359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008632" y="3418332"/>
              <a:ext cx="190500" cy="44195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997707" y="3418332"/>
              <a:ext cx="1391411" cy="262127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739883" y="3729227"/>
              <a:ext cx="629412" cy="3098291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46404" y="4122419"/>
              <a:ext cx="949451" cy="1164335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886712" y="4415027"/>
              <a:ext cx="952499" cy="871727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424416" y="4390643"/>
              <a:ext cx="323087" cy="1062227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830068" y="4707636"/>
              <a:ext cx="949451" cy="579119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111995" y="4689348"/>
              <a:ext cx="320039" cy="763523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771900" y="4998719"/>
              <a:ext cx="950975" cy="1828800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484107" y="4977383"/>
              <a:ext cx="635508" cy="1850135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58824" y="5279136"/>
              <a:ext cx="637031" cy="1548383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202179" y="5279136"/>
              <a:ext cx="321563" cy="1548383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144011" y="5279136"/>
              <a:ext cx="635508" cy="1548383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715256" y="5291328"/>
              <a:ext cx="635508" cy="566927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168639" y="5554980"/>
              <a:ext cx="323087" cy="1272539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46404" y="5731764"/>
              <a:ext cx="320039" cy="1095755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886712" y="5739383"/>
              <a:ext cx="323087" cy="1088135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514600" y="5745480"/>
              <a:ext cx="637031" cy="1082039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343144" y="5599176"/>
              <a:ext cx="635507" cy="1228343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856219" y="5844539"/>
              <a:ext cx="320039" cy="982980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971032" y="5920739"/>
              <a:ext cx="637031" cy="906780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540752" y="6132576"/>
              <a:ext cx="323087" cy="694943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111995" y="5983223"/>
              <a:ext cx="635507" cy="68580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111995" y="6505955"/>
              <a:ext cx="635507" cy="321564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715256" y="6239255"/>
              <a:ext cx="635508" cy="588264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598919" y="6243828"/>
              <a:ext cx="949451" cy="583691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78179" y="5263896"/>
              <a:ext cx="826008" cy="469391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10184" y="5294375"/>
              <a:ext cx="612648" cy="411479"/>
            </a:xfrm>
            <a:prstGeom prst="rect">
              <a:avLst/>
            </a:prstGeom>
          </p:spPr>
        </p:pic>
        <p:sp>
          <p:nvSpPr>
            <p:cNvPr id="109" name="object 109" descr=""/>
            <p:cNvSpPr/>
            <p:nvPr/>
          </p:nvSpPr>
          <p:spPr>
            <a:xfrm>
              <a:off x="675119" y="5262880"/>
              <a:ext cx="830580" cy="473709"/>
            </a:xfrm>
            <a:custGeom>
              <a:avLst/>
              <a:gdLst/>
              <a:ahLst/>
              <a:cxnLst/>
              <a:rect l="l" t="t" r="r" b="b"/>
              <a:pathLst>
                <a:path w="830580" h="473710">
                  <a:moveTo>
                    <a:pt x="666000" y="343928"/>
                  </a:moveTo>
                  <a:lnTo>
                    <a:pt x="658380" y="343928"/>
                  </a:lnTo>
                  <a:lnTo>
                    <a:pt x="658380" y="353060"/>
                  </a:lnTo>
                  <a:lnTo>
                    <a:pt x="666000" y="353060"/>
                  </a:lnTo>
                  <a:lnTo>
                    <a:pt x="666000" y="343928"/>
                  </a:lnTo>
                  <a:close/>
                </a:path>
                <a:path w="830580" h="473710">
                  <a:moveTo>
                    <a:pt x="830580" y="0"/>
                  </a:moveTo>
                  <a:lnTo>
                    <a:pt x="824484" y="0"/>
                  </a:lnTo>
                  <a:lnTo>
                    <a:pt x="824484" y="5080"/>
                  </a:lnTo>
                  <a:lnTo>
                    <a:pt x="824484" y="466090"/>
                  </a:lnTo>
                  <a:lnTo>
                    <a:pt x="7620" y="466090"/>
                  </a:lnTo>
                  <a:lnTo>
                    <a:pt x="7620" y="5588"/>
                  </a:lnTo>
                  <a:lnTo>
                    <a:pt x="7620" y="5080"/>
                  </a:lnTo>
                  <a:lnTo>
                    <a:pt x="824484" y="5080"/>
                  </a:lnTo>
                  <a:lnTo>
                    <a:pt x="82448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466090"/>
                  </a:lnTo>
                  <a:lnTo>
                    <a:pt x="0" y="473710"/>
                  </a:lnTo>
                  <a:lnTo>
                    <a:pt x="830580" y="473710"/>
                  </a:lnTo>
                  <a:lnTo>
                    <a:pt x="830580" y="466090"/>
                  </a:lnTo>
                  <a:lnTo>
                    <a:pt x="830580" y="5080"/>
                  </a:lnTo>
                  <a:lnTo>
                    <a:pt x="830580" y="254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86156" y="2237232"/>
              <a:ext cx="826007" cy="382523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18160" y="2269235"/>
              <a:ext cx="752855" cy="329184"/>
            </a:xfrm>
            <a:prstGeom prst="rect">
              <a:avLst/>
            </a:prstGeom>
          </p:spPr>
        </p:pic>
        <p:sp>
          <p:nvSpPr>
            <p:cNvPr id="112" name="object 112" descr=""/>
            <p:cNvSpPr/>
            <p:nvPr/>
          </p:nvSpPr>
          <p:spPr>
            <a:xfrm>
              <a:off x="484632" y="2234691"/>
              <a:ext cx="830580" cy="386080"/>
            </a:xfrm>
            <a:custGeom>
              <a:avLst/>
              <a:gdLst/>
              <a:ahLst/>
              <a:cxnLst/>
              <a:rect l="l" t="t" r="r" b="b"/>
              <a:pathLst>
                <a:path w="830580" h="386080">
                  <a:moveTo>
                    <a:pt x="830580" y="0"/>
                  </a:moveTo>
                  <a:lnTo>
                    <a:pt x="822960" y="0"/>
                  </a:lnTo>
                  <a:lnTo>
                    <a:pt x="822960" y="5080"/>
                  </a:lnTo>
                  <a:lnTo>
                    <a:pt x="822960" y="381000"/>
                  </a:lnTo>
                  <a:lnTo>
                    <a:pt x="6096" y="38100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822960" y="5080"/>
                  </a:lnTo>
                  <a:lnTo>
                    <a:pt x="82296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830580" y="386080"/>
                  </a:lnTo>
                  <a:lnTo>
                    <a:pt x="830580" y="381000"/>
                  </a:lnTo>
                  <a:lnTo>
                    <a:pt x="830580" y="5080"/>
                  </a:lnTo>
                  <a:lnTo>
                    <a:pt x="830580" y="254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3" name="object 113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431036" y="2229612"/>
              <a:ext cx="824483" cy="464819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463039" y="2257043"/>
              <a:ext cx="592836" cy="411480"/>
            </a:xfrm>
            <a:prstGeom prst="rect">
              <a:avLst/>
            </a:prstGeom>
          </p:spPr>
        </p:pic>
        <p:sp>
          <p:nvSpPr>
            <p:cNvPr id="115" name="object 115" descr=""/>
            <p:cNvSpPr/>
            <p:nvPr/>
          </p:nvSpPr>
          <p:spPr>
            <a:xfrm>
              <a:off x="1427988" y="2228595"/>
              <a:ext cx="830580" cy="467359"/>
            </a:xfrm>
            <a:custGeom>
              <a:avLst/>
              <a:gdLst/>
              <a:ahLst/>
              <a:cxnLst/>
              <a:rect l="l" t="t" r="r" b="b"/>
              <a:pathLst>
                <a:path w="830580" h="467360">
                  <a:moveTo>
                    <a:pt x="646163" y="340880"/>
                  </a:moveTo>
                  <a:lnTo>
                    <a:pt x="637032" y="340880"/>
                  </a:lnTo>
                  <a:lnTo>
                    <a:pt x="637032" y="350012"/>
                  </a:lnTo>
                  <a:lnTo>
                    <a:pt x="646163" y="350012"/>
                  </a:lnTo>
                  <a:lnTo>
                    <a:pt x="646163" y="340880"/>
                  </a:lnTo>
                  <a:close/>
                </a:path>
                <a:path w="830580" h="467360">
                  <a:moveTo>
                    <a:pt x="830580" y="0"/>
                  </a:moveTo>
                  <a:lnTo>
                    <a:pt x="824484" y="0"/>
                  </a:lnTo>
                  <a:lnTo>
                    <a:pt x="824484" y="5080"/>
                  </a:lnTo>
                  <a:lnTo>
                    <a:pt x="824484" y="459740"/>
                  </a:lnTo>
                  <a:lnTo>
                    <a:pt x="6096" y="45974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824484" y="5080"/>
                  </a:lnTo>
                  <a:lnTo>
                    <a:pt x="82448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459740"/>
                  </a:lnTo>
                  <a:lnTo>
                    <a:pt x="0" y="467360"/>
                  </a:lnTo>
                  <a:lnTo>
                    <a:pt x="830580" y="467360"/>
                  </a:lnTo>
                  <a:lnTo>
                    <a:pt x="830580" y="459740"/>
                  </a:lnTo>
                  <a:lnTo>
                    <a:pt x="830580" y="5080"/>
                  </a:lnTo>
                  <a:lnTo>
                    <a:pt x="830580" y="254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6" name="object 116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59663" y="4716780"/>
              <a:ext cx="1150620" cy="382523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90144" y="4748783"/>
              <a:ext cx="1112520" cy="329184"/>
            </a:xfrm>
            <a:prstGeom prst="rect">
              <a:avLst/>
            </a:prstGeom>
          </p:spPr>
        </p:pic>
        <p:sp>
          <p:nvSpPr>
            <p:cNvPr id="118" name="object 118" descr=""/>
            <p:cNvSpPr/>
            <p:nvPr/>
          </p:nvSpPr>
          <p:spPr>
            <a:xfrm>
              <a:off x="356603" y="4714252"/>
              <a:ext cx="1156970" cy="388620"/>
            </a:xfrm>
            <a:custGeom>
              <a:avLst/>
              <a:gdLst/>
              <a:ahLst/>
              <a:cxnLst/>
              <a:rect l="l" t="t" r="r" b="b"/>
              <a:pathLst>
                <a:path w="1156970" h="388620">
                  <a:moveTo>
                    <a:pt x="1156728" y="0"/>
                  </a:moveTo>
                  <a:lnTo>
                    <a:pt x="1149108" y="0"/>
                  </a:lnTo>
                  <a:lnTo>
                    <a:pt x="1149108" y="7620"/>
                  </a:lnTo>
                  <a:lnTo>
                    <a:pt x="1149108" y="381000"/>
                  </a:lnTo>
                  <a:lnTo>
                    <a:pt x="6096" y="381000"/>
                  </a:lnTo>
                  <a:lnTo>
                    <a:pt x="6096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6096" y="7112"/>
                  </a:lnTo>
                  <a:lnTo>
                    <a:pt x="6096" y="7620"/>
                  </a:lnTo>
                  <a:lnTo>
                    <a:pt x="1149108" y="7620"/>
                  </a:lnTo>
                  <a:lnTo>
                    <a:pt x="1149108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1156728" y="388620"/>
                  </a:lnTo>
                  <a:lnTo>
                    <a:pt x="1156728" y="381000"/>
                  </a:lnTo>
                  <a:lnTo>
                    <a:pt x="1156728" y="7620"/>
                  </a:lnTo>
                  <a:lnTo>
                    <a:pt x="1156728" y="2540"/>
                  </a:lnTo>
                  <a:lnTo>
                    <a:pt x="11567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368295" y="2229612"/>
              <a:ext cx="826007" cy="457199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401823" y="2253996"/>
              <a:ext cx="585215" cy="409955"/>
            </a:xfrm>
            <a:prstGeom prst="rect">
              <a:avLst/>
            </a:prstGeom>
          </p:spPr>
        </p:pic>
        <p:sp>
          <p:nvSpPr>
            <p:cNvPr id="121" name="object 121" descr=""/>
            <p:cNvSpPr/>
            <p:nvPr/>
          </p:nvSpPr>
          <p:spPr>
            <a:xfrm>
              <a:off x="2366772" y="2228595"/>
              <a:ext cx="830580" cy="459740"/>
            </a:xfrm>
            <a:custGeom>
              <a:avLst/>
              <a:gdLst/>
              <a:ahLst/>
              <a:cxnLst/>
              <a:rect l="l" t="t" r="r" b="b"/>
              <a:pathLst>
                <a:path w="830580" h="459739">
                  <a:moveTo>
                    <a:pt x="637019" y="337820"/>
                  </a:moveTo>
                  <a:lnTo>
                    <a:pt x="629399" y="337820"/>
                  </a:lnTo>
                  <a:lnTo>
                    <a:pt x="629399" y="346964"/>
                  </a:lnTo>
                  <a:lnTo>
                    <a:pt x="637019" y="346964"/>
                  </a:lnTo>
                  <a:lnTo>
                    <a:pt x="637019" y="337820"/>
                  </a:lnTo>
                  <a:close/>
                </a:path>
                <a:path w="830580" h="459739">
                  <a:moveTo>
                    <a:pt x="830580" y="0"/>
                  </a:moveTo>
                  <a:lnTo>
                    <a:pt x="822960" y="0"/>
                  </a:lnTo>
                  <a:lnTo>
                    <a:pt x="822960" y="5080"/>
                  </a:lnTo>
                  <a:lnTo>
                    <a:pt x="822960" y="453390"/>
                  </a:lnTo>
                  <a:lnTo>
                    <a:pt x="6096" y="45339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822960" y="5080"/>
                  </a:lnTo>
                  <a:lnTo>
                    <a:pt x="82296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453390"/>
                  </a:lnTo>
                  <a:lnTo>
                    <a:pt x="0" y="459740"/>
                  </a:lnTo>
                  <a:lnTo>
                    <a:pt x="830580" y="459740"/>
                  </a:lnTo>
                  <a:lnTo>
                    <a:pt x="830580" y="453390"/>
                  </a:lnTo>
                  <a:lnTo>
                    <a:pt x="830580" y="5080"/>
                  </a:lnTo>
                  <a:lnTo>
                    <a:pt x="830580" y="254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511551" y="5257800"/>
              <a:ext cx="832103" cy="489203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543556" y="5297423"/>
              <a:ext cx="629411" cy="411480"/>
            </a:xfrm>
            <a:prstGeom prst="rect">
              <a:avLst/>
            </a:prstGeom>
          </p:spPr>
        </p:pic>
        <p:sp>
          <p:nvSpPr>
            <p:cNvPr id="124" name="object 124" descr=""/>
            <p:cNvSpPr/>
            <p:nvPr/>
          </p:nvSpPr>
          <p:spPr>
            <a:xfrm>
              <a:off x="2508491" y="5255260"/>
              <a:ext cx="838200" cy="492759"/>
            </a:xfrm>
            <a:custGeom>
              <a:avLst/>
              <a:gdLst/>
              <a:ahLst/>
              <a:cxnLst/>
              <a:rect l="l" t="t" r="r" b="b"/>
              <a:pathLst>
                <a:path w="838200" h="492760">
                  <a:moveTo>
                    <a:pt x="681240" y="354596"/>
                  </a:moveTo>
                  <a:lnTo>
                    <a:pt x="673608" y="354596"/>
                  </a:lnTo>
                  <a:lnTo>
                    <a:pt x="673608" y="363728"/>
                  </a:lnTo>
                  <a:lnTo>
                    <a:pt x="681240" y="363728"/>
                  </a:lnTo>
                  <a:lnTo>
                    <a:pt x="681240" y="354596"/>
                  </a:lnTo>
                  <a:close/>
                </a:path>
                <a:path w="838200" h="492760">
                  <a:moveTo>
                    <a:pt x="838200" y="0"/>
                  </a:moveTo>
                  <a:lnTo>
                    <a:pt x="830580" y="0"/>
                  </a:lnTo>
                  <a:lnTo>
                    <a:pt x="830580" y="7620"/>
                  </a:lnTo>
                  <a:lnTo>
                    <a:pt x="830580" y="487680"/>
                  </a:lnTo>
                  <a:lnTo>
                    <a:pt x="7620" y="487680"/>
                  </a:lnTo>
                  <a:lnTo>
                    <a:pt x="7620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7620" y="7112"/>
                  </a:lnTo>
                  <a:lnTo>
                    <a:pt x="7620" y="7620"/>
                  </a:lnTo>
                  <a:lnTo>
                    <a:pt x="830580" y="7620"/>
                  </a:lnTo>
                  <a:lnTo>
                    <a:pt x="83058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487680"/>
                  </a:lnTo>
                  <a:lnTo>
                    <a:pt x="0" y="492760"/>
                  </a:lnTo>
                  <a:lnTo>
                    <a:pt x="838200" y="492760"/>
                  </a:lnTo>
                  <a:lnTo>
                    <a:pt x="838200" y="487680"/>
                  </a:lnTo>
                  <a:lnTo>
                    <a:pt x="838200" y="7620"/>
                  </a:lnTo>
                  <a:lnTo>
                    <a:pt x="838200" y="254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5" name="object 125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597151" y="5263896"/>
              <a:ext cx="827532" cy="477011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629155" y="5297423"/>
              <a:ext cx="595884" cy="411480"/>
            </a:xfrm>
            <a:prstGeom prst="rect">
              <a:avLst/>
            </a:prstGeom>
          </p:spPr>
        </p:pic>
        <p:sp>
          <p:nvSpPr>
            <p:cNvPr id="127" name="object 127" descr=""/>
            <p:cNvSpPr/>
            <p:nvPr/>
          </p:nvSpPr>
          <p:spPr>
            <a:xfrm>
              <a:off x="1594091" y="5262880"/>
              <a:ext cx="830580" cy="480059"/>
            </a:xfrm>
            <a:custGeom>
              <a:avLst/>
              <a:gdLst/>
              <a:ahLst/>
              <a:cxnLst/>
              <a:rect l="l" t="t" r="r" b="b"/>
              <a:pathLst>
                <a:path w="830580" h="480060">
                  <a:moveTo>
                    <a:pt x="649236" y="346976"/>
                  </a:moveTo>
                  <a:lnTo>
                    <a:pt x="640080" y="346976"/>
                  </a:lnTo>
                  <a:lnTo>
                    <a:pt x="640080" y="356108"/>
                  </a:lnTo>
                  <a:lnTo>
                    <a:pt x="649236" y="356108"/>
                  </a:lnTo>
                  <a:lnTo>
                    <a:pt x="649236" y="346976"/>
                  </a:lnTo>
                  <a:close/>
                </a:path>
                <a:path w="830580" h="480060">
                  <a:moveTo>
                    <a:pt x="830580" y="0"/>
                  </a:moveTo>
                  <a:lnTo>
                    <a:pt x="824496" y="0"/>
                  </a:lnTo>
                  <a:lnTo>
                    <a:pt x="824496" y="5080"/>
                  </a:lnTo>
                  <a:lnTo>
                    <a:pt x="824496" y="473710"/>
                  </a:lnTo>
                  <a:lnTo>
                    <a:pt x="7620" y="473710"/>
                  </a:lnTo>
                  <a:lnTo>
                    <a:pt x="7620" y="5588"/>
                  </a:lnTo>
                  <a:lnTo>
                    <a:pt x="7620" y="5080"/>
                  </a:lnTo>
                  <a:lnTo>
                    <a:pt x="824496" y="5080"/>
                  </a:lnTo>
                  <a:lnTo>
                    <a:pt x="82449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473710"/>
                  </a:lnTo>
                  <a:lnTo>
                    <a:pt x="0" y="480060"/>
                  </a:lnTo>
                  <a:lnTo>
                    <a:pt x="830580" y="480060"/>
                  </a:lnTo>
                  <a:lnTo>
                    <a:pt x="830580" y="473710"/>
                  </a:lnTo>
                  <a:lnTo>
                    <a:pt x="830580" y="5080"/>
                  </a:lnTo>
                  <a:lnTo>
                    <a:pt x="830580" y="254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8" name="object 128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418332" y="5283707"/>
              <a:ext cx="1219200" cy="463295"/>
            </a:xfrm>
            <a:prstGeom prst="rect">
              <a:avLst/>
            </a:prstGeom>
          </p:spPr>
        </p:pic>
        <p:pic>
          <p:nvPicPr>
            <p:cNvPr id="129" name="object 129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450335" y="5311139"/>
              <a:ext cx="1060704" cy="419100"/>
            </a:xfrm>
            <a:prstGeom prst="rect">
              <a:avLst/>
            </a:prstGeom>
          </p:spPr>
        </p:pic>
        <p:sp>
          <p:nvSpPr>
            <p:cNvPr id="130" name="object 130" descr=""/>
            <p:cNvSpPr/>
            <p:nvPr/>
          </p:nvSpPr>
          <p:spPr>
            <a:xfrm>
              <a:off x="3415284" y="5280151"/>
              <a:ext cx="1224280" cy="468630"/>
            </a:xfrm>
            <a:custGeom>
              <a:avLst/>
              <a:gdLst/>
              <a:ahLst/>
              <a:cxnLst/>
              <a:rect l="l" t="t" r="r" b="b"/>
              <a:pathLst>
                <a:path w="1224279" h="468629">
                  <a:moveTo>
                    <a:pt x="1223772" y="0"/>
                  </a:moveTo>
                  <a:lnTo>
                    <a:pt x="1217676" y="0"/>
                  </a:lnTo>
                  <a:lnTo>
                    <a:pt x="1217676" y="7620"/>
                  </a:lnTo>
                  <a:lnTo>
                    <a:pt x="1217676" y="462280"/>
                  </a:lnTo>
                  <a:lnTo>
                    <a:pt x="7620" y="462280"/>
                  </a:lnTo>
                  <a:lnTo>
                    <a:pt x="7620" y="8128"/>
                  </a:lnTo>
                  <a:lnTo>
                    <a:pt x="7620" y="7620"/>
                  </a:lnTo>
                  <a:lnTo>
                    <a:pt x="1217676" y="7620"/>
                  </a:lnTo>
                  <a:lnTo>
                    <a:pt x="1217676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462280"/>
                  </a:lnTo>
                  <a:lnTo>
                    <a:pt x="0" y="468630"/>
                  </a:lnTo>
                  <a:lnTo>
                    <a:pt x="1223772" y="468630"/>
                  </a:lnTo>
                  <a:lnTo>
                    <a:pt x="1223772" y="462280"/>
                  </a:lnTo>
                  <a:lnTo>
                    <a:pt x="1223772" y="7620"/>
                  </a:lnTo>
                  <a:lnTo>
                    <a:pt x="1223772" y="5080"/>
                  </a:lnTo>
                  <a:lnTo>
                    <a:pt x="12237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1" name="object 131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218176" y="1769363"/>
              <a:ext cx="1063751" cy="461771"/>
            </a:xfrm>
            <a:prstGeom prst="rect">
              <a:avLst/>
            </a:prstGeom>
          </p:spPr>
        </p:pic>
        <p:pic>
          <p:nvPicPr>
            <p:cNvPr id="132" name="object 132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248655" y="1795272"/>
              <a:ext cx="987552" cy="419100"/>
            </a:xfrm>
            <a:prstGeom prst="rect">
              <a:avLst/>
            </a:prstGeom>
          </p:spPr>
        </p:pic>
        <p:sp>
          <p:nvSpPr>
            <p:cNvPr id="133" name="object 133" descr=""/>
            <p:cNvSpPr/>
            <p:nvPr/>
          </p:nvSpPr>
          <p:spPr>
            <a:xfrm>
              <a:off x="5215128" y="1766823"/>
              <a:ext cx="1068705" cy="467359"/>
            </a:xfrm>
            <a:custGeom>
              <a:avLst/>
              <a:gdLst/>
              <a:ahLst/>
              <a:cxnLst/>
              <a:rect l="l" t="t" r="r" b="b"/>
              <a:pathLst>
                <a:path w="1068704" h="467360">
                  <a:moveTo>
                    <a:pt x="1068324" y="0"/>
                  </a:moveTo>
                  <a:lnTo>
                    <a:pt x="1062228" y="0"/>
                  </a:lnTo>
                  <a:lnTo>
                    <a:pt x="1062228" y="7620"/>
                  </a:lnTo>
                  <a:lnTo>
                    <a:pt x="1062228" y="461010"/>
                  </a:lnTo>
                  <a:lnTo>
                    <a:pt x="6096" y="461010"/>
                  </a:lnTo>
                  <a:lnTo>
                    <a:pt x="6096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6096" y="7112"/>
                  </a:lnTo>
                  <a:lnTo>
                    <a:pt x="6096" y="7620"/>
                  </a:lnTo>
                  <a:lnTo>
                    <a:pt x="1062228" y="7620"/>
                  </a:lnTo>
                  <a:lnTo>
                    <a:pt x="1062228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461010"/>
                  </a:lnTo>
                  <a:lnTo>
                    <a:pt x="0" y="467360"/>
                  </a:lnTo>
                  <a:lnTo>
                    <a:pt x="1068324" y="467360"/>
                  </a:lnTo>
                  <a:lnTo>
                    <a:pt x="1068324" y="461010"/>
                  </a:lnTo>
                  <a:lnTo>
                    <a:pt x="1068324" y="7620"/>
                  </a:lnTo>
                  <a:lnTo>
                    <a:pt x="1068324" y="2540"/>
                  </a:lnTo>
                  <a:lnTo>
                    <a:pt x="10683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4" name="object 134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798052" y="2113788"/>
              <a:ext cx="824483" cy="492251"/>
            </a:xfrm>
            <a:prstGeom prst="rect">
              <a:avLst/>
            </a:prstGeom>
          </p:spPr>
        </p:pic>
        <p:pic>
          <p:nvPicPr>
            <p:cNvPr id="135" name="object 135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830056" y="2154935"/>
              <a:ext cx="595883" cy="411480"/>
            </a:xfrm>
            <a:prstGeom prst="rect">
              <a:avLst/>
            </a:prstGeom>
          </p:spPr>
        </p:pic>
        <p:sp>
          <p:nvSpPr>
            <p:cNvPr id="136" name="object 136" descr=""/>
            <p:cNvSpPr/>
            <p:nvPr/>
          </p:nvSpPr>
          <p:spPr>
            <a:xfrm>
              <a:off x="8794991" y="2110231"/>
              <a:ext cx="830580" cy="497840"/>
            </a:xfrm>
            <a:custGeom>
              <a:avLst/>
              <a:gdLst/>
              <a:ahLst/>
              <a:cxnLst/>
              <a:rect l="l" t="t" r="r" b="b"/>
              <a:pathLst>
                <a:path w="830579" h="497839">
                  <a:moveTo>
                    <a:pt x="647700" y="357124"/>
                  </a:moveTo>
                  <a:lnTo>
                    <a:pt x="640080" y="357124"/>
                  </a:lnTo>
                  <a:lnTo>
                    <a:pt x="640080" y="366268"/>
                  </a:lnTo>
                  <a:lnTo>
                    <a:pt x="647700" y="366268"/>
                  </a:lnTo>
                  <a:lnTo>
                    <a:pt x="647700" y="357124"/>
                  </a:lnTo>
                  <a:close/>
                </a:path>
                <a:path w="830579" h="497839">
                  <a:moveTo>
                    <a:pt x="830580" y="0"/>
                  </a:moveTo>
                  <a:lnTo>
                    <a:pt x="824484" y="0"/>
                  </a:lnTo>
                  <a:lnTo>
                    <a:pt x="824484" y="7620"/>
                  </a:lnTo>
                  <a:lnTo>
                    <a:pt x="824484" y="490220"/>
                  </a:lnTo>
                  <a:lnTo>
                    <a:pt x="6096" y="490220"/>
                  </a:lnTo>
                  <a:lnTo>
                    <a:pt x="6096" y="8128"/>
                  </a:lnTo>
                  <a:lnTo>
                    <a:pt x="6096" y="7620"/>
                  </a:lnTo>
                  <a:lnTo>
                    <a:pt x="824484" y="7620"/>
                  </a:lnTo>
                  <a:lnTo>
                    <a:pt x="824484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490220"/>
                  </a:lnTo>
                  <a:lnTo>
                    <a:pt x="0" y="497840"/>
                  </a:lnTo>
                  <a:lnTo>
                    <a:pt x="830580" y="497840"/>
                  </a:lnTo>
                  <a:lnTo>
                    <a:pt x="830580" y="490220"/>
                  </a:lnTo>
                  <a:lnTo>
                    <a:pt x="830580" y="7620"/>
                  </a:lnTo>
                  <a:lnTo>
                    <a:pt x="830580" y="508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7" name="object 137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194803" y="2016251"/>
              <a:ext cx="1424940" cy="480059"/>
            </a:xfrm>
            <a:prstGeom prst="rect">
              <a:avLst/>
            </a:prstGeom>
          </p:spPr>
        </p:pic>
        <p:pic>
          <p:nvPicPr>
            <p:cNvPr id="138" name="object 138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225284" y="2051304"/>
              <a:ext cx="987551" cy="419100"/>
            </a:xfrm>
            <a:prstGeom prst="rect">
              <a:avLst/>
            </a:prstGeom>
          </p:spPr>
        </p:pic>
        <p:sp>
          <p:nvSpPr>
            <p:cNvPr id="139" name="object 139" descr=""/>
            <p:cNvSpPr/>
            <p:nvPr/>
          </p:nvSpPr>
          <p:spPr>
            <a:xfrm>
              <a:off x="7191744" y="2012695"/>
              <a:ext cx="1431290" cy="486409"/>
            </a:xfrm>
            <a:custGeom>
              <a:avLst/>
              <a:gdLst/>
              <a:ahLst/>
              <a:cxnLst/>
              <a:rect l="l" t="t" r="r" b="b"/>
              <a:pathLst>
                <a:path w="1431290" h="486410">
                  <a:moveTo>
                    <a:pt x="1431036" y="0"/>
                  </a:moveTo>
                  <a:lnTo>
                    <a:pt x="1424940" y="0"/>
                  </a:lnTo>
                  <a:lnTo>
                    <a:pt x="1424940" y="7620"/>
                  </a:lnTo>
                  <a:lnTo>
                    <a:pt x="1424940" y="478790"/>
                  </a:lnTo>
                  <a:lnTo>
                    <a:pt x="7620" y="478790"/>
                  </a:lnTo>
                  <a:lnTo>
                    <a:pt x="7620" y="8128"/>
                  </a:lnTo>
                  <a:lnTo>
                    <a:pt x="7620" y="7620"/>
                  </a:lnTo>
                  <a:lnTo>
                    <a:pt x="1424940" y="7620"/>
                  </a:lnTo>
                  <a:lnTo>
                    <a:pt x="142494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478790"/>
                  </a:lnTo>
                  <a:lnTo>
                    <a:pt x="0" y="486410"/>
                  </a:lnTo>
                  <a:lnTo>
                    <a:pt x="1431036" y="486410"/>
                  </a:lnTo>
                  <a:lnTo>
                    <a:pt x="1431036" y="478790"/>
                  </a:lnTo>
                  <a:lnTo>
                    <a:pt x="1431036" y="7620"/>
                  </a:lnTo>
                  <a:lnTo>
                    <a:pt x="1431036" y="5080"/>
                  </a:lnTo>
                  <a:lnTo>
                    <a:pt x="14310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0" name="object 140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509515" y="5858255"/>
              <a:ext cx="1150619" cy="382524"/>
            </a:xfrm>
            <a:prstGeom prst="rect">
              <a:avLst/>
            </a:prstGeom>
          </p:spPr>
        </p:pic>
        <p:pic>
          <p:nvPicPr>
            <p:cNvPr id="141" name="object 141" descr="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539996" y="5888736"/>
              <a:ext cx="1098804" cy="329183"/>
            </a:xfrm>
            <a:prstGeom prst="rect">
              <a:avLst/>
            </a:prstGeom>
          </p:spPr>
        </p:pic>
        <p:sp>
          <p:nvSpPr>
            <p:cNvPr id="142" name="object 142" descr=""/>
            <p:cNvSpPr/>
            <p:nvPr/>
          </p:nvSpPr>
          <p:spPr>
            <a:xfrm>
              <a:off x="4506468" y="5855716"/>
              <a:ext cx="1155700" cy="386080"/>
            </a:xfrm>
            <a:custGeom>
              <a:avLst/>
              <a:gdLst/>
              <a:ahLst/>
              <a:cxnLst/>
              <a:rect l="l" t="t" r="r" b="b"/>
              <a:pathLst>
                <a:path w="1155700" h="386079">
                  <a:moveTo>
                    <a:pt x="1155192" y="0"/>
                  </a:moveTo>
                  <a:lnTo>
                    <a:pt x="1149096" y="0"/>
                  </a:lnTo>
                  <a:lnTo>
                    <a:pt x="1149096" y="5080"/>
                  </a:lnTo>
                  <a:lnTo>
                    <a:pt x="1149096" y="381000"/>
                  </a:lnTo>
                  <a:lnTo>
                    <a:pt x="6096" y="38100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1149096" y="5080"/>
                  </a:lnTo>
                  <a:lnTo>
                    <a:pt x="114909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1155192" y="386080"/>
                  </a:lnTo>
                  <a:lnTo>
                    <a:pt x="1155192" y="381000"/>
                  </a:lnTo>
                  <a:lnTo>
                    <a:pt x="1155192" y="5080"/>
                  </a:lnTo>
                  <a:lnTo>
                    <a:pt x="1155192" y="2540"/>
                  </a:lnTo>
                  <a:lnTo>
                    <a:pt x="11551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3" name="object 143" descr="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828032" y="6341364"/>
              <a:ext cx="824483" cy="455675"/>
            </a:xfrm>
            <a:prstGeom prst="rect">
              <a:avLst/>
            </a:prstGeom>
          </p:spPr>
        </p:pic>
        <p:pic>
          <p:nvPicPr>
            <p:cNvPr id="144" name="object 144" descr="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860035" y="6364224"/>
              <a:ext cx="652271" cy="411479"/>
            </a:xfrm>
            <a:prstGeom prst="rect">
              <a:avLst/>
            </a:prstGeom>
          </p:spPr>
        </p:pic>
        <p:sp>
          <p:nvSpPr>
            <p:cNvPr id="145" name="object 145" descr=""/>
            <p:cNvSpPr/>
            <p:nvPr/>
          </p:nvSpPr>
          <p:spPr>
            <a:xfrm>
              <a:off x="4824984" y="6338836"/>
              <a:ext cx="830580" cy="461009"/>
            </a:xfrm>
            <a:custGeom>
              <a:avLst/>
              <a:gdLst/>
              <a:ahLst/>
              <a:cxnLst/>
              <a:rect l="l" t="t" r="r" b="b"/>
              <a:pathLst>
                <a:path w="830579" h="461009">
                  <a:moveTo>
                    <a:pt x="704075" y="337820"/>
                  </a:moveTo>
                  <a:lnTo>
                    <a:pt x="696455" y="337820"/>
                  </a:lnTo>
                  <a:lnTo>
                    <a:pt x="696455" y="346951"/>
                  </a:lnTo>
                  <a:lnTo>
                    <a:pt x="704075" y="346951"/>
                  </a:lnTo>
                  <a:lnTo>
                    <a:pt x="704075" y="337820"/>
                  </a:lnTo>
                  <a:close/>
                </a:path>
                <a:path w="830579" h="461009">
                  <a:moveTo>
                    <a:pt x="830580" y="0"/>
                  </a:moveTo>
                  <a:lnTo>
                    <a:pt x="822960" y="0"/>
                  </a:lnTo>
                  <a:lnTo>
                    <a:pt x="822960" y="7620"/>
                  </a:lnTo>
                  <a:lnTo>
                    <a:pt x="822960" y="453390"/>
                  </a:lnTo>
                  <a:lnTo>
                    <a:pt x="6096" y="453390"/>
                  </a:lnTo>
                  <a:lnTo>
                    <a:pt x="6096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6096" y="7112"/>
                  </a:lnTo>
                  <a:lnTo>
                    <a:pt x="6096" y="7620"/>
                  </a:lnTo>
                  <a:lnTo>
                    <a:pt x="822960" y="7620"/>
                  </a:lnTo>
                  <a:lnTo>
                    <a:pt x="82296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453390"/>
                  </a:lnTo>
                  <a:lnTo>
                    <a:pt x="0" y="461010"/>
                  </a:lnTo>
                  <a:lnTo>
                    <a:pt x="830580" y="461010"/>
                  </a:lnTo>
                  <a:lnTo>
                    <a:pt x="830580" y="453390"/>
                  </a:lnTo>
                  <a:lnTo>
                    <a:pt x="830580" y="7620"/>
                  </a:lnTo>
                  <a:lnTo>
                    <a:pt x="830580" y="254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6" name="object 146" descr="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8938259" y="5451348"/>
              <a:ext cx="826007" cy="533399"/>
            </a:xfrm>
            <a:prstGeom prst="rect">
              <a:avLst/>
            </a:prstGeom>
          </p:spPr>
        </p:pic>
        <p:pic>
          <p:nvPicPr>
            <p:cNvPr id="147" name="object 147" descr="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8970264" y="5468111"/>
              <a:ext cx="597407" cy="501395"/>
            </a:xfrm>
            <a:prstGeom prst="rect">
              <a:avLst/>
            </a:prstGeom>
          </p:spPr>
        </p:pic>
        <p:sp>
          <p:nvSpPr>
            <p:cNvPr id="148" name="object 148" descr=""/>
            <p:cNvSpPr/>
            <p:nvPr/>
          </p:nvSpPr>
          <p:spPr>
            <a:xfrm>
              <a:off x="8935212" y="5447792"/>
              <a:ext cx="830580" cy="538480"/>
            </a:xfrm>
            <a:custGeom>
              <a:avLst/>
              <a:gdLst/>
              <a:ahLst/>
              <a:cxnLst/>
              <a:rect l="l" t="t" r="r" b="b"/>
              <a:pathLst>
                <a:path w="830579" h="538479">
                  <a:moveTo>
                    <a:pt x="649211" y="422656"/>
                  </a:moveTo>
                  <a:lnTo>
                    <a:pt x="641604" y="422656"/>
                  </a:lnTo>
                  <a:lnTo>
                    <a:pt x="641604" y="431812"/>
                  </a:lnTo>
                  <a:lnTo>
                    <a:pt x="649211" y="431812"/>
                  </a:lnTo>
                  <a:lnTo>
                    <a:pt x="649211" y="422656"/>
                  </a:lnTo>
                  <a:close/>
                </a:path>
                <a:path w="830579" h="538479">
                  <a:moveTo>
                    <a:pt x="830580" y="0"/>
                  </a:moveTo>
                  <a:lnTo>
                    <a:pt x="824484" y="0"/>
                  </a:lnTo>
                  <a:lnTo>
                    <a:pt x="824484" y="7620"/>
                  </a:lnTo>
                  <a:lnTo>
                    <a:pt x="824484" y="532130"/>
                  </a:lnTo>
                  <a:lnTo>
                    <a:pt x="7620" y="532130"/>
                  </a:lnTo>
                  <a:lnTo>
                    <a:pt x="7620" y="8128"/>
                  </a:lnTo>
                  <a:lnTo>
                    <a:pt x="7620" y="7620"/>
                  </a:lnTo>
                  <a:lnTo>
                    <a:pt x="824484" y="7620"/>
                  </a:lnTo>
                  <a:lnTo>
                    <a:pt x="824484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532130"/>
                  </a:lnTo>
                  <a:lnTo>
                    <a:pt x="0" y="538480"/>
                  </a:lnTo>
                  <a:lnTo>
                    <a:pt x="830580" y="538480"/>
                  </a:lnTo>
                  <a:lnTo>
                    <a:pt x="830580" y="532130"/>
                  </a:lnTo>
                  <a:lnTo>
                    <a:pt x="830580" y="7620"/>
                  </a:lnTo>
                  <a:lnTo>
                    <a:pt x="830580" y="508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9" name="object 149" descr="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938259" y="6051804"/>
              <a:ext cx="826007" cy="457200"/>
            </a:xfrm>
            <a:prstGeom prst="rect">
              <a:avLst/>
            </a:prstGeom>
          </p:spPr>
        </p:pic>
        <p:pic>
          <p:nvPicPr>
            <p:cNvPr id="150" name="object 150" descr="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970264" y="6074663"/>
              <a:ext cx="595884" cy="411480"/>
            </a:xfrm>
            <a:prstGeom prst="rect">
              <a:avLst/>
            </a:prstGeom>
          </p:spPr>
        </p:pic>
        <p:sp>
          <p:nvSpPr>
            <p:cNvPr id="151" name="object 151" descr=""/>
            <p:cNvSpPr/>
            <p:nvPr/>
          </p:nvSpPr>
          <p:spPr>
            <a:xfrm>
              <a:off x="487680" y="2234183"/>
              <a:ext cx="9278620" cy="4276090"/>
            </a:xfrm>
            <a:custGeom>
              <a:avLst/>
              <a:gdLst/>
              <a:ahLst/>
              <a:cxnLst/>
              <a:rect l="l" t="t" r="r" b="b"/>
              <a:pathLst>
                <a:path w="9278620" h="4276090">
                  <a:moveTo>
                    <a:pt x="128003" y="1516380"/>
                  </a:moveTo>
                  <a:lnTo>
                    <a:pt x="124752" y="1506575"/>
                  </a:lnTo>
                  <a:lnTo>
                    <a:pt x="117906" y="1498473"/>
                  </a:lnTo>
                  <a:lnTo>
                    <a:pt x="108508" y="1493240"/>
                  </a:lnTo>
                  <a:lnTo>
                    <a:pt x="101320" y="1492427"/>
                  </a:lnTo>
                  <a:lnTo>
                    <a:pt x="6096" y="379476"/>
                  </a:lnTo>
                  <a:lnTo>
                    <a:pt x="0" y="379476"/>
                  </a:lnTo>
                  <a:lnTo>
                    <a:pt x="95237" y="1492758"/>
                  </a:lnTo>
                  <a:lnTo>
                    <a:pt x="87718" y="1495234"/>
                  </a:lnTo>
                  <a:lnTo>
                    <a:pt x="79616" y="1501902"/>
                  </a:lnTo>
                  <a:lnTo>
                    <a:pt x="74383" y="1510855"/>
                  </a:lnTo>
                  <a:lnTo>
                    <a:pt x="73139" y="1520952"/>
                  </a:lnTo>
                  <a:lnTo>
                    <a:pt x="76377" y="1531429"/>
                  </a:lnTo>
                  <a:lnTo>
                    <a:pt x="83045" y="1539621"/>
                  </a:lnTo>
                  <a:lnTo>
                    <a:pt x="91998" y="1544955"/>
                  </a:lnTo>
                  <a:lnTo>
                    <a:pt x="102095" y="1546860"/>
                  </a:lnTo>
                  <a:lnTo>
                    <a:pt x="112572" y="1543608"/>
                  </a:lnTo>
                  <a:lnTo>
                    <a:pt x="120764" y="1536763"/>
                  </a:lnTo>
                  <a:lnTo>
                    <a:pt x="126098" y="1527365"/>
                  </a:lnTo>
                  <a:lnTo>
                    <a:pt x="128003" y="1516380"/>
                  </a:lnTo>
                  <a:close/>
                </a:path>
                <a:path w="9278620" h="4276090">
                  <a:moveTo>
                    <a:pt x="949452" y="376428"/>
                  </a:moveTo>
                  <a:lnTo>
                    <a:pt x="943356" y="373392"/>
                  </a:lnTo>
                  <a:lnTo>
                    <a:pt x="317779" y="1518513"/>
                  </a:lnTo>
                  <a:lnTo>
                    <a:pt x="310908" y="1516811"/>
                  </a:lnTo>
                  <a:lnTo>
                    <a:pt x="300405" y="1517904"/>
                  </a:lnTo>
                  <a:lnTo>
                    <a:pt x="291338" y="1522437"/>
                  </a:lnTo>
                  <a:lnTo>
                    <a:pt x="284975" y="1530096"/>
                  </a:lnTo>
                  <a:lnTo>
                    <a:pt x="281508" y="1540751"/>
                  </a:lnTo>
                  <a:lnTo>
                    <a:pt x="282308" y="1551241"/>
                  </a:lnTo>
                  <a:lnTo>
                    <a:pt x="287121" y="1560322"/>
                  </a:lnTo>
                  <a:lnTo>
                    <a:pt x="295643" y="1566672"/>
                  </a:lnTo>
                  <a:lnTo>
                    <a:pt x="305435" y="1570151"/>
                  </a:lnTo>
                  <a:lnTo>
                    <a:pt x="315645" y="1569339"/>
                  </a:lnTo>
                  <a:lnTo>
                    <a:pt x="325005" y="1564538"/>
                  </a:lnTo>
                  <a:lnTo>
                    <a:pt x="332219" y="1556004"/>
                  </a:lnTo>
                  <a:lnTo>
                    <a:pt x="334848" y="1546225"/>
                  </a:lnTo>
                  <a:lnTo>
                    <a:pt x="333743" y="1536001"/>
                  </a:lnTo>
                  <a:lnTo>
                    <a:pt x="329222" y="1526654"/>
                  </a:lnTo>
                  <a:lnTo>
                    <a:pt x="323850" y="1521599"/>
                  </a:lnTo>
                  <a:lnTo>
                    <a:pt x="949452" y="376428"/>
                  </a:lnTo>
                  <a:close/>
                </a:path>
                <a:path w="9278620" h="4276090">
                  <a:moveTo>
                    <a:pt x="1766125" y="1915033"/>
                  </a:moveTo>
                  <a:lnTo>
                    <a:pt x="1765935" y="1904809"/>
                  </a:lnTo>
                  <a:lnTo>
                    <a:pt x="1761744" y="1895462"/>
                  </a:lnTo>
                  <a:lnTo>
                    <a:pt x="1754124" y="1888236"/>
                  </a:lnTo>
                  <a:lnTo>
                    <a:pt x="1744332" y="1884502"/>
                  </a:lnTo>
                  <a:lnTo>
                    <a:pt x="1734121" y="1884616"/>
                  </a:lnTo>
                  <a:lnTo>
                    <a:pt x="1724761" y="1888451"/>
                  </a:lnTo>
                  <a:lnTo>
                    <a:pt x="1717548" y="1895856"/>
                  </a:lnTo>
                  <a:lnTo>
                    <a:pt x="1713166" y="1905673"/>
                  </a:lnTo>
                  <a:lnTo>
                    <a:pt x="1713357" y="1916049"/>
                  </a:lnTo>
                  <a:lnTo>
                    <a:pt x="1717548" y="1925866"/>
                  </a:lnTo>
                  <a:lnTo>
                    <a:pt x="1722996" y="1931670"/>
                  </a:lnTo>
                  <a:lnTo>
                    <a:pt x="1010399" y="3028188"/>
                  </a:lnTo>
                  <a:lnTo>
                    <a:pt x="1014971" y="3031236"/>
                  </a:lnTo>
                  <a:lnTo>
                    <a:pt x="1727479" y="1934845"/>
                  </a:lnTo>
                  <a:lnTo>
                    <a:pt x="1734947" y="1937677"/>
                  </a:lnTo>
                  <a:lnTo>
                    <a:pt x="1745170" y="1937385"/>
                  </a:lnTo>
                  <a:lnTo>
                    <a:pt x="1754517" y="1933105"/>
                  </a:lnTo>
                  <a:lnTo>
                    <a:pt x="1761744" y="1924812"/>
                  </a:lnTo>
                  <a:lnTo>
                    <a:pt x="1766125" y="1915033"/>
                  </a:lnTo>
                  <a:close/>
                </a:path>
                <a:path w="9278620" h="4276090">
                  <a:moveTo>
                    <a:pt x="1890128" y="1543050"/>
                  </a:moveTo>
                  <a:lnTo>
                    <a:pt x="1887512" y="1532953"/>
                  </a:lnTo>
                  <a:lnTo>
                    <a:pt x="1880603" y="1524000"/>
                  </a:lnTo>
                  <a:lnTo>
                    <a:pt x="1871649" y="1519123"/>
                  </a:lnTo>
                  <a:lnTo>
                    <a:pt x="1861553" y="1518094"/>
                  </a:lnTo>
                  <a:lnTo>
                    <a:pt x="1851456" y="1520786"/>
                  </a:lnTo>
                  <a:lnTo>
                    <a:pt x="1842503" y="1527048"/>
                  </a:lnTo>
                  <a:lnTo>
                    <a:pt x="1837410" y="1536001"/>
                  </a:lnTo>
                  <a:lnTo>
                    <a:pt x="1836026" y="1546098"/>
                  </a:lnTo>
                  <a:lnTo>
                    <a:pt x="1838655" y="1556194"/>
                  </a:lnTo>
                  <a:lnTo>
                    <a:pt x="1843125" y="1562011"/>
                  </a:lnTo>
                  <a:lnTo>
                    <a:pt x="1018032" y="2482608"/>
                  </a:lnTo>
                  <a:lnTo>
                    <a:pt x="1022591" y="2487168"/>
                  </a:lnTo>
                  <a:lnTo>
                    <a:pt x="1847811" y="1566443"/>
                  </a:lnTo>
                  <a:lnTo>
                    <a:pt x="1854504" y="1570253"/>
                  </a:lnTo>
                  <a:lnTo>
                    <a:pt x="1864601" y="1571625"/>
                  </a:lnTo>
                  <a:lnTo>
                    <a:pt x="1874697" y="1569008"/>
                  </a:lnTo>
                  <a:lnTo>
                    <a:pt x="1883651" y="1562100"/>
                  </a:lnTo>
                  <a:lnTo>
                    <a:pt x="1888756" y="1553146"/>
                  </a:lnTo>
                  <a:lnTo>
                    <a:pt x="1890128" y="1543050"/>
                  </a:lnTo>
                  <a:close/>
                </a:path>
                <a:path w="9278620" h="4276090">
                  <a:moveTo>
                    <a:pt x="2709659" y="377952"/>
                  </a:moveTo>
                  <a:lnTo>
                    <a:pt x="2703576" y="374916"/>
                  </a:lnTo>
                  <a:lnTo>
                    <a:pt x="2302179" y="1315935"/>
                  </a:lnTo>
                  <a:lnTo>
                    <a:pt x="2295398" y="1314386"/>
                  </a:lnTo>
                  <a:lnTo>
                    <a:pt x="2285428" y="1316177"/>
                  </a:lnTo>
                  <a:lnTo>
                    <a:pt x="2276868" y="1321676"/>
                  </a:lnTo>
                  <a:lnTo>
                    <a:pt x="2270760" y="1330464"/>
                  </a:lnTo>
                  <a:lnTo>
                    <a:pt x="2268639" y="1341081"/>
                  </a:lnTo>
                  <a:lnTo>
                    <a:pt x="2270950" y="1351419"/>
                  </a:lnTo>
                  <a:lnTo>
                    <a:pt x="2276970" y="1360030"/>
                  </a:lnTo>
                  <a:lnTo>
                    <a:pt x="2286000" y="1365516"/>
                  </a:lnTo>
                  <a:lnTo>
                    <a:pt x="2296401" y="1367866"/>
                  </a:lnTo>
                  <a:lnTo>
                    <a:pt x="2306383" y="1366088"/>
                  </a:lnTo>
                  <a:lnTo>
                    <a:pt x="2314930" y="1360576"/>
                  </a:lnTo>
                  <a:lnTo>
                    <a:pt x="2321052" y="1351800"/>
                  </a:lnTo>
                  <a:lnTo>
                    <a:pt x="2323160" y="1341386"/>
                  </a:lnTo>
                  <a:lnTo>
                    <a:pt x="2320861" y="1331417"/>
                  </a:lnTo>
                  <a:lnTo>
                    <a:pt x="2314829" y="1322857"/>
                  </a:lnTo>
                  <a:lnTo>
                    <a:pt x="2309622" y="1319339"/>
                  </a:lnTo>
                  <a:lnTo>
                    <a:pt x="2709659" y="377952"/>
                  </a:lnTo>
                  <a:close/>
                </a:path>
                <a:path w="9278620" h="4276090">
                  <a:moveTo>
                    <a:pt x="3427082" y="2413635"/>
                  </a:moveTo>
                  <a:lnTo>
                    <a:pt x="3424567" y="2403830"/>
                  </a:lnTo>
                  <a:lnTo>
                    <a:pt x="3418319" y="2395728"/>
                  </a:lnTo>
                  <a:lnTo>
                    <a:pt x="3409365" y="2389975"/>
                  </a:lnTo>
                  <a:lnTo>
                    <a:pt x="3399269" y="2388489"/>
                  </a:lnTo>
                  <a:lnTo>
                    <a:pt x="3389172" y="2391016"/>
                  </a:lnTo>
                  <a:lnTo>
                    <a:pt x="3380219" y="2397252"/>
                  </a:lnTo>
                  <a:lnTo>
                    <a:pt x="3375101" y="2406205"/>
                  </a:lnTo>
                  <a:lnTo>
                    <a:pt x="3373551" y="2416302"/>
                  </a:lnTo>
                  <a:lnTo>
                    <a:pt x="3375723" y="2426398"/>
                  </a:lnTo>
                  <a:lnTo>
                    <a:pt x="3380130" y="2432964"/>
                  </a:lnTo>
                  <a:lnTo>
                    <a:pt x="2848343" y="3025140"/>
                  </a:lnTo>
                  <a:lnTo>
                    <a:pt x="2854452" y="3029724"/>
                  </a:lnTo>
                  <a:lnTo>
                    <a:pt x="3385121" y="2437130"/>
                  </a:lnTo>
                  <a:lnTo>
                    <a:pt x="3391560" y="2440482"/>
                  </a:lnTo>
                  <a:lnTo>
                    <a:pt x="3401936" y="2442019"/>
                  </a:lnTo>
                  <a:lnTo>
                    <a:pt x="3411753" y="2439860"/>
                  </a:lnTo>
                  <a:lnTo>
                    <a:pt x="3419843" y="2433828"/>
                  </a:lnTo>
                  <a:lnTo>
                    <a:pt x="3425609" y="2424023"/>
                  </a:lnTo>
                  <a:lnTo>
                    <a:pt x="3427082" y="2413635"/>
                  </a:lnTo>
                  <a:close/>
                </a:path>
                <a:path w="9278620" h="4276090">
                  <a:moveTo>
                    <a:pt x="3570541" y="1848993"/>
                  </a:moveTo>
                  <a:lnTo>
                    <a:pt x="3570135" y="1838617"/>
                  </a:lnTo>
                  <a:lnTo>
                    <a:pt x="3566160" y="1828800"/>
                  </a:lnTo>
                  <a:lnTo>
                    <a:pt x="3558057" y="1821662"/>
                  </a:lnTo>
                  <a:lnTo>
                    <a:pt x="3548253" y="1818513"/>
                  </a:lnTo>
                  <a:lnTo>
                    <a:pt x="3537864" y="1819376"/>
                  </a:lnTo>
                  <a:lnTo>
                    <a:pt x="3528060" y="1824228"/>
                  </a:lnTo>
                  <a:lnTo>
                    <a:pt x="3520668" y="1831454"/>
                  </a:lnTo>
                  <a:lnTo>
                    <a:pt x="3517011" y="1840801"/>
                  </a:lnTo>
                  <a:lnTo>
                    <a:pt x="3517341" y="1851025"/>
                  </a:lnTo>
                  <a:lnTo>
                    <a:pt x="3520681" y="1858124"/>
                  </a:lnTo>
                  <a:lnTo>
                    <a:pt x="1930895" y="3034284"/>
                  </a:lnTo>
                  <a:lnTo>
                    <a:pt x="1935467" y="3040392"/>
                  </a:lnTo>
                  <a:lnTo>
                    <a:pt x="3525494" y="1864042"/>
                  </a:lnTo>
                  <a:lnTo>
                    <a:pt x="3530054" y="1868195"/>
                  </a:lnTo>
                  <a:lnTo>
                    <a:pt x="3539871" y="1871853"/>
                  </a:lnTo>
                  <a:lnTo>
                    <a:pt x="3550247" y="1871522"/>
                  </a:lnTo>
                  <a:lnTo>
                    <a:pt x="3560064" y="1866900"/>
                  </a:lnTo>
                  <a:lnTo>
                    <a:pt x="3567226" y="1858810"/>
                  </a:lnTo>
                  <a:lnTo>
                    <a:pt x="3570541" y="1848993"/>
                  </a:lnTo>
                  <a:close/>
                </a:path>
                <a:path w="9278620" h="4276090">
                  <a:moveTo>
                    <a:pt x="4299204" y="2162556"/>
                  </a:moveTo>
                  <a:lnTo>
                    <a:pt x="4298416" y="2151583"/>
                  </a:lnTo>
                  <a:lnTo>
                    <a:pt x="4294060" y="2142172"/>
                  </a:lnTo>
                  <a:lnTo>
                    <a:pt x="4286555" y="2135340"/>
                  </a:lnTo>
                  <a:lnTo>
                    <a:pt x="4276344" y="2132076"/>
                  </a:lnTo>
                  <a:lnTo>
                    <a:pt x="4265358" y="2132863"/>
                  </a:lnTo>
                  <a:lnTo>
                    <a:pt x="4255960" y="2137219"/>
                  </a:lnTo>
                  <a:lnTo>
                    <a:pt x="4249115" y="2144725"/>
                  </a:lnTo>
                  <a:lnTo>
                    <a:pt x="4245864" y="2154936"/>
                  </a:lnTo>
                  <a:lnTo>
                    <a:pt x="4246638" y="2165921"/>
                  </a:lnTo>
                  <a:lnTo>
                    <a:pt x="4251007" y="2175319"/>
                  </a:lnTo>
                  <a:lnTo>
                    <a:pt x="4258500" y="2182164"/>
                  </a:lnTo>
                  <a:lnTo>
                    <a:pt x="4265079" y="2184260"/>
                  </a:lnTo>
                  <a:lnTo>
                    <a:pt x="4145267" y="3052572"/>
                  </a:lnTo>
                  <a:lnTo>
                    <a:pt x="4151376" y="3054108"/>
                  </a:lnTo>
                  <a:lnTo>
                    <a:pt x="4272762" y="2185136"/>
                  </a:lnTo>
                  <a:lnTo>
                    <a:pt x="4279697" y="2184641"/>
                  </a:lnTo>
                  <a:lnTo>
                    <a:pt x="4289107" y="2180272"/>
                  </a:lnTo>
                  <a:lnTo>
                    <a:pt x="4295940" y="2172779"/>
                  </a:lnTo>
                  <a:lnTo>
                    <a:pt x="4299204" y="2162556"/>
                  </a:lnTo>
                  <a:close/>
                </a:path>
                <a:path w="9278620" h="4276090">
                  <a:moveTo>
                    <a:pt x="4760963" y="1389888"/>
                  </a:moveTo>
                  <a:lnTo>
                    <a:pt x="4758829" y="1379181"/>
                  </a:lnTo>
                  <a:lnTo>
                    <a:pt x="4752962" y="1370457"/>
                  </a:lnTo>
                  <a:lnTo>
                    <a:pt x="4744250" y="1364602"/>
                  </a:lnTo>
                  <a:lnTo>
                    <a:pt x="4736604" y="1363078"/>
                  </a:lnTo>
                  <a:lnTo>
                    <a:pt x="4738116" y="0"/>
                  </a:lnTo>
                  <a:lnTo>
                    <a:pt x="4732020" y="0"/>
                  </a:lnTo>
                  <a:lnTo>
                    <a:pt x="4730521" y="1363065"/>
                  </a:lnTo>
                  <a:lnTo>
                    <a:pt x="4722825" y="1364602"/>
                  </a:lnTo>
                  <a:lnTo>
                    <a:pt x="4714100" y="1370457"/>
                  </a:lnTo>
                  <a:lnTo>
                    <a:pt x="4708245" y="1379181"/>
                  </a:lnTo>
                  <a:lnTo>
                    <a:pt x="4706099" y="1389888"/>
                  </a:lnTo>
                  <a:lnTo>
                    <a:pt x="4708245" y="1400606"/>
                  </a:lnTo>
                  <a:lnTo>
                    <a:pt x="4714100" y="1409319"/>
                  </a:lnTo>
                  <a:lnTo>
                    <a:pt x="4722825" y="1415186"/>
                  </a:lnTo>
                  <a:lnTo>
                    <a:pt x="4733531" y="1417320"/>
                  </a:lnTo>
                  <a:lnTo>
                    <a:pt x="4744250" y="1415186"/>
                  </a:lnTo>
                  <a:lnTo>
                    <a:pt x="4752962" y="1409319"/>
                  </a:lnTo>
                  <a:lnTo>
                    <a:pt x="4758829" y="1400606"/>
                  </a:lnTo>
                  <a:lnTo>
                    <a:pt x="4760963" y="1389888"/>
                  </a:lnTo>
                  <a:close/>
                </a:path>
                <a:path w="9278620" h="4276090">
                  <a:moveTo>
                    <a:pt x="5575173" y="3187458"/>
                  </a:moveTo>
                  <a:lnTo>
                    <a:pt x="5572544" y="3177362"/>
                  </a:lnTo>
                  <a:lnTo>
                    <a:pt x="5565648" y="3168408"/>
                  </a:lnTo>
                  <a:lnTo>
                    <a:pt x="5556694" y="3163519"/>
                  </a:lnTo>
                  <a:lnTo>
                    <a:pt x="5546598" y="3162503"/>
                  </a:lnTo>
                  <a:lnTo>
                    <a:pt x="5536501" y="3165183"/>
                  </a:lnTo>
                  <a:lnTo>
                    <a:pt x="5527548" y="3171456"/>
                  </a:lnTo>
                  <a:lnTo>
                    <a:pt x="5522658" y="3180410"/>
                  </a:lnTo>
                  <a:lnTo>
                    <a:pt x="5521642" y="3190506"/>
                  </a:lnTo>
                  <a:lnTo>
                    <a:pt x="5524322" y="3200603"/>
                  </a:lnTo>
                  <a:lnTo>
                    <a:pt x="5528272" y="3206254"/>
                  </a:lnTo>
                  <a:lnTo>
                    <a:pt x="5160264" y="3616452"/>
                  </a:lnTo>
                  <a:lnTo>
                    <a:pt x="5166347" y="3621024"/>
                  </a:lnTo>
                  <a:lnTo>
                    <a:pt x="5532869" y="3210864"/>
                  </a:lnTo>
                  <a:lnTo>
                    <a:pt x="5539549" y="3214649"/>
                  </a:lnTo>
                  <a:lnTo>
                    <a:pt x="5549646" y="3216033"/>
                  </a:lnTo>
                  <a:lnTo>
                    <a:pt x="5559742" y="3213404"/>
                  </a:lnTo>
                  <a:lnTo>
                    <a:pt x="5568696" y="3206508"/>
                  </a:lnTo>
                  <a:lnTo>
                    <a:pt x="5573788" y="3197555"/>
                  </a:lnTo>
                  <a:lnTo>
                    <a:pt x="5575173" y="3187458"/>
                  </a:lnTo>
                  <a:close/>
                </a:path>
                <a:path w="9278620" h="4276090">
                  <a:moveTo>
                    <a:pt x="6628701" y="3416579"/>
                  </a:moveTo>
                  <a:lnTo>
                    <a:pt x="6626352" y="3406140"/>
                  </a:lnTo>
                  <a:lnTo>
                    <a:pt x="6619341" y="3397593"/>
                  </a:lnTo>
                  <a:lnTo>
                    <a:pt x="6610350" y="3392614"/>
                  </a:lnTo>
                  <a:lnTo>
                    <a:pt x="6600203" y="3391357"/>
                  </a:lnTo>
                  <a:lnTo>
                    <a:pt x="6589776" y="3393948"/>
                  </a:lnTo>
                  <a:lnTo>
                    <a:pt x="6581216" y="3400285"/>
                  </a:lnTo>
                  <a:lnTo>
                    <a:pt x="6576250" y="3409188"/>
                  </a:lnTo>
                  <a:lnTo>
                    <a:pt x="6574980" y="3419246"/>
                  </a:lnTo>
                  <a:lnTo>
                    <a:pt x="6576923" y="3426561"/>
                  </a:lnTo>
                  <a:lnTo>
                    <a:pt x="5160264" y="4105656"/>
                  </a:lnTo>
                  <a:lnTo>
                    <a:pt x="5163312" y="4111752"/>
                  </a:lnTo>
                  <a:lnTo>
                    <a:pt x="6580149" y="3432581"/>
                  </a:lnTo>
                  <a:lnTo>
                    <a:pt x="6583908" y="3437788"/>
                  </a:lnTo>
                  <a:lnTo>
                    <a:pt x="6592824" y="3443287"/>
                  </a:lnTo>
                  <a:lnTo>
                    <a:pt x="6602870" y="3445078"/>
                  </a:lnTo>
                  <a:lnTo>
                    <a:pt x="6612636" y="3442716"/>
                  </a:lnTo>
                  <a:lnTo>
                    <a:pt x="6621412" y="3435718"/>
                  </a:lnTo>
                  <a:lnTo>
                    <a:pt x="6626923" y="3426714"/>
                  </a:lnTo>
                  <a:lnTo>
                    <a:pt x="6628701" y="3416579"/>
                  </a:lnTo>
                  <a:close/>
                </a:path>
                <a:path w="9278620" h="4276090">
                  <a:moveTo>
                    <a:pt x="7218629" y="2382355"/>
                  </a:moveTo>
                  <a:lnTo>
                    <a:pt x="7217664" y="2371344"/>
                  </a:lnTo>
                  <a:lnTo>
                    <a:pt x="7213511" y="2362035"/>
                  </a:lnTo>
                  <a:lnTo>
                    <a:pt x="7206234" y="2355151"/>
                  </a:lnTo>
                  <a:lnTo>
                    <a:pt x="7196658" y="2351417"/>
                  </a:lnTo>
                  <a:lnTo>
                    <a:pt x="7188873" y="2351506"/>
                  </a:lnTo>
                  <a:lnTo>
                    <a:pt x="6711696" y="257556"/>
                  </a:lnTo>
                  <a:lnTo>
                    <a:pt x="6704063" y="259092"/>
                  </a:lnTo>
                  <a:lnTo>
                    <a:pt x="7182726" y="2352903"/>
                  </a:lnTo>
                  <a:lnTo>
                    <a:pt x="7176338" y="2355900"/>
                  </a:lnTo>
                  <a:lnTo>
                    <a:pt x="7169467" y="2363533"/>
                  </a:lnTo>
                  <a:lnTo>
                    <a:pt x="7165721" y="2373185"/>
                  </a:lnTo>
                  <a:lnTo>
                    <a:pt x="7165848" y="2383536"/>
                  </a:lnTo>
                  <a:lnTo>
                    <a:pt x="7170204" y="2393708"/>
                  </a:lnTo>
                  <a:lnTo>
                    <a:pt x="7177849" y="2400871"/>
                  </a:lnTo>
                  <a:lnTo>
                    <a:pt x="7187489" y="2404326"/>
                  </a:lnTo>
                  <a:lnTo>
                    <a:pt x="7197852" y="2403348"/>
                  </a:lnTo>
                  <a:lnTo>
                    <a:pt x="7208012" y="2399207"/>
                  </a:lnTo>
                  <a:lnTo>
                    <a:pt x="7215187" y="2391918"/>
                  </a:lnTo>
                  <a:lnTo>
                    <a:pt x="7218629" y="2382355"/>
                  </a:lnTo>
                  <a:close/>
                </a:path>
                <a:path w="9278620" h="4276090">
                  <a:moveTo>
                    <a:pt x="8452091" y="3212604"/>
                  </a:moveTo>
                  <a:lnTo>
                    <a:pt x="7399033" y="3020745"/>
                  </a:lnTo>
                  <a:lnTo>
                    <a:pt x="7399109" y="3012617"/>
                  </a:lnTo>
                  <a:lnTo>
                    <a:pt x="7395210" y="3003042"/>
                  </a:lnTo>
                  <a:lnTo>
                    <a:pt x="7387869" y="2995765"/>
                  </a:lnTo>
                  <a:lnTo>
                    <a:pt x="7377684" y="2991612"/>
                  </a:lnTo>
                  <a:lnTo>
                    <a:pt x="7366673" y="2992399"/>
                  </a:lnTo>
                  <a:lnTo>
                    <a:pt x="7357110" y="2996755"/>
                  </a:lnTo>
                  <a:lnTo>
                    <a:pt x="7349820" y="3004261"/>
                  </a:lnTo>
                  <a:lnTo>
                    <a:pt x="7345680" y="3014472"/>
                  </a:lnTo>
                  <a:lnTo>
                    <a:pt x="7346455" y="3024594"/>
                  </a:lnTo>
                  <a:lnTo>
                    <a:pt x="7350823" y="3033712"/>
                  </a:lnTo>
                  <a:lnTo>
                    <a:pt x="7358316" y="3040837"/>
                  </a:lnTo>
                  <a:lnTo>
                    <a:pt x="7368540" y="3044952"/>
                  </a:lnTo>
                  <a:lnTo>
                    <a:pt x="7378865" y="3045053"/>
                  </a:lnTo>
                  <a:lnTo>
                    <a:pt x="7388352" y="3041142"/>
                  </a:lnTo>
                  <a:lnTo>
                    <a:pt x="7395540" y="3033814"/>
                  </a:lnTo>
                  <a:lnTo>
                    <a:pt x="7397877" y="3026943"/>
                  </a:lnTo>
                  <a:lnTo>
                    <a:pt x="8450580" y="3220224"/>
                  </a:lnTo>
                  <a:lnTo>
                    <a:pt x="8452091" y="3212604"/>
                  </a:lnTo>
                  <a:close/>
                </a:path>
                <a:path w="9278620" h="4276090">
                  <a:moveTo>
                    <a:pt x="8522195" y="2427744"/>
                  </a:moveTo>
                  <a:lnTo>
                    <a:pt x="8519173" y="2417927"/>
                  </a:lnTo>
                  <a:lnTo>
                    <a:pt x="8512861" y="2409837"/>
                  </a:lnTo>
                  <a:lnTo>
                    <a:pt x="8503983" y="2404592"/>
                  </a:lnTo>
                  <a:lnTo>
                    <a:pt x="8497024" y="2403805"/>
                  </a:lnTo>
                  <a:lnTo>
                    <a:pt x="8313420" y="265176"/>
                  </a:lnTo>
                  <a:lnTo>
                    <a:pt x="8307311" y="265176"/>
                  </a:lnTo>
                  <a:lnTo>
                    <a:pt x="8489467" y="2404529"/>
                  </a:lnTo>
                  <a:lnTo>
                    <a:pt x="8482787" y="2406599"/>
                  </a:lnTo>
                  <a:lnTo>
                    <a:pt x="8474761" y="2413266"/>
                  </a:lnTo>
                  <a:lnTo>
                    <a:pt x="8469884" y="2422220"/>
                  </a:lnTo>
                  <a:lnTo>
                    <a:pt x="8468855" y="2432316"/>
                  </a:lnTo>
                  <a:lnTo>
                    <a:pt x="8471891" y="2442794"/>
                  </a:lnTo>
                  <a:lnTo>
                    <a:pt x="8478190" y="2450985"/>
                  </a:lnTo>
                  <a:lnTo>
                    <a:pt x="8487080" y="2456319"/>
                  </a:lnTo>
                  <a:lnTo>
                    <a:pt x="8497811" y="2458224"/>
                  </a:lnTo>
                  <a:lnTo>
                    <a:pt x="8508276" y="2454960"/>
                  </a:lnTo>
                  <a:lnTo>
                    <a:pt x="8516290" y="2448128"/>
                  </a:lnTo>
                  <a:lnTo>
                    <a:pt x="8521179" y="2438717"/>
                  </a:lnTo>
                  <a:lnTo>
                    <a:pt x="8522195" y="2427744"/>
                  </a:lnTo>
                  <a:close/>
                </a:path>
                <a:path w="9278620" h="4276090">
                  <a:moveTo>
                    <a:pt x="9095232" y="4152900"/>
                  </a:moveTo>
                  <a:lnTo>
                    <a:pt x="9087612" y="4152900"/>
                  </a:lnTo>
                  <a:lnTo>
                    <a:pt x="9087612" y="4162056"/>
                  </a:lnTo>
                  <a:lnTo>
                    <a:pt x="9095232" y="4162056"/>
                  </a:lnTo>
                  <a:lnTo>
                    <a:pt x="9095232" y="4152900"/>
                  </a:lnTo>
                  <a:close/>
                </a:path>
                <a:path w="9278620" h="4276090">
                  <a:moveTo>
                    <a:pt x="9278112" y="3815080"/>
                  </a:moveTo>
                  <a:lnTo>
                    <a:pt x="9272016" y="3815080"/>
                  </a:lnTo>
                  <a:lnTo>
                    <a:pt x="9272016" y="3820160"/>
                  </a:lnTo>
                  <a:lnTo>
                    <a:pt x="9272016" y="4268470"/>
                  </a:lnTo>
                  <a:lnTo>
                    <a:pt x="8455152" y="4268470"/>
                  </a:lnTo>
                  <a:lnTo>
                    <a:pt x="8455152" y="3820668"/>
                  </a:lnTo>
                  <a:lnTo>
                    <a:pt x="8455152" y="3820160"/>
                  </a:lnTo>
                  <a:lnTo>
                    <a:pt x="9272016" y="3820160"/>
                  </a:lnTo>
                  <a:lnTo>
                    <a:pt x="9272016" y="3815080"/>
                  </a:lnTo>
                  <a:lnTo>
                    <a:pt x="8451748" y="3815080"/>
                  </a:lnTo>
                  <a:lnTo>
                    <a:pt x="8452091" y="3814572"/>
                  </a:lnTo>
                  <a:lnTo>
                    <a:pt x="6787528" y="2817660"/>
                  </a:lnTo>
                  <a:lnTo>
                    <a:pt x="6789864" y="2811145"/>
                  </a:lnTo>
                  <a:lnTo>
                    <a:pt x="6789217" y="2800934"/>
                  </a:lnTo>
                  <a:lnTo>
                    <a:pt x="6784861" y="2791574"/>
                  </a:lnTo>
                  <a:lnTo>
                    <a:pt x="6777215" y="2784360"/>
                  </a:lnTo>
                  <a:lnTo>
                    <a:pt x="6766547" y="2780855"/>
                  </a:lnTo>
                  <a:lnTo>
                    <a:pt x="6755879" y="2781503"/>
                  </a:lnTo>
                  <a:lnTo>
                    <a:pt x="6746354" y="2785859"/>
                  </a:lnTo>
                  <a:lnTo>
                    <a:pt x="6739115" y="2793504"/>
                  </a:lnTo>
                  <a:lnTo>
                    <a:pt x="6735648" y="2803931"/>
                  </a:lnTo>
                  <a:lnTo>
                    <a:pt x="6736448" y="2814078"/>
                  </a:lnTo>
                  <a:lnTo>
                    <a:pt x="6741261" y="2823070"/>
                  </a:lnTo>
                  <a:lnTo>
                    <a:pt x="6749783" y="2830080"/>
                  </a:lnTo>
                  <a:lnTo>
                    <a:pt x="6759575" y="2833789"/>
                  </a:lnTo>
                  <a:lnTo>
                    <a:pt x="6769786" y="2833509"/>
                  </a:lnTo>
                  <a:lnTo>
                    <a:pt x="6779146" y="2829217"/>
                  </a:lnTo>
                  <a:lnTo>
                    <a:pt x="6783603" y="2824099"/>
                  </a:lnTo>
                  <a:lnTo>
                    <a:pt x="8447532" y="3818255"/>
                  </a:lnTo>
                  <a:lnTo>
                    <a:pt x="8447532" y="3820160"/>
                  </a:lnTo>
                  <a:lnTo>
                    <a:pt x="8447532" y="4268470"/>
                  </a:lnTo>
                  <a:lnTo>
                    <a:pt x="8447532" y="4276090"/>
                  </a:lnTo>
                  <a:lnTo>
                    <a:pt x="9278112" y="4276090"/>
                  </a:lnTo>
                  <a:lnTo>
                    <a:pt x="9278112" y="4268470"/>
                  </a:lnTo>
                  <a:lnTo>
                    <a:pt x="9278112" y="3820160"/>
                  </a:lnTo>
                  <a:lnTo>
                    <a:pt x="9278112" y="3817620"/>
                  </a:lnTo>
                  <a:lnTo>
                    <a:pt x="9278112" y="38150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˚2AO==8:&gt;20  0@LO  ;5:A0=4@&gt;2=0</dc:creator>
  <dc:title>˜@575=B0F8O ˜˜"_5_13.12-new 1712.indd</dc:title>
  <dcterms:created xsi:type="dcterms:W3CDTF">2025-01-22T12:42:06Z</dcterms:created>
  <dcterms:modified xsi:type="dcterms:W3CDTF">2025-01-22T12:42:06Z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2024-12-28T00:00:00Z</vt:filetime>
  </property>
  <property fmtid="{D5CDD505-2E9C-101B-9397-08002B2CF9AE}" pid="3" name="LastSaved">
    <vt:filetime>2025-01-22T00:00:00Z</vt:filetime>
  </property>
</Properties>
</file>